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71" r:id="rId5"/>
    <p:sldId id="267" r:id="rId6"/>
    <p:sldId id="269" r:id="rId7"/>
    <p:sldId id="260" r:id="rId8"/>
    <p:sldId id="270" r:id="rId9"/>
    <p:sldId id="26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B8AEF-4AC9-4CAE-99E4-1A4E47C9C869}" v="51" dt="2024-06-25T09:45:53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76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ai Gwaka" userId="9bd9c46c22995ccb" providerId="LiveId" clId="{BF9B8AEF-4AC9-4CAE-99E4-1A4E47C9C869}"/>
    <pc:docChg chg="undo custSel addSld delSld modSld sldOrd">
      <pc:chgData name="Farai Gwaka" userId="9bd9c46c22995ccb" providerId="LiveId" clId="{BF9B8AEF-4AC9-4CAE-99E4-1A4E47C9C869}" dt="2024-06-25T09:51:02.604" v="1903" actId="6549"/>
      <pc:docMkLst>
        <pc:docMk/>
      </pc:docMkLst>
      <pc:sldChg chg="modSp mod">
        <pc:chgData name="Farai Gwaka" userId="9bd9c46c22995ccb" providerId="LiveId" clId="{BF9B8AEF-4AC9-4CAE-99E4-1A4E47C9C869}" dt="2024-06-24T13:15:31.178" v="156" actId="114"/>
        <pc:sldMkLst>
          <pc:docMk/>
          <pc:sldMk cId="2907946215" sldId="256"/>
        </pc:sldMkLst>
        <pc:spChg chg="mod">
          <ac:chgData name="Farai Gwaka" userId="9bd9c46c22995ccb" providerId="LiveId" clId="{BF9B8AEF-4AC9-4CAE-99E4-1A4E47C9C869}" dt="2024-06-24T13:15:31.178" v="156" actId="114"/>
          <ac:spMkLst>
            <pc:docMk/>
            <pc:sldMk cId="2907946215" sldId="256"/>
            <ac:spMk id="3" creationId="{34D72C71-FA43-4C24-82D3-74645B0CEAE0}"/>
          </ac:spMkLst>
        </pc:spChg>
        <pc:picChg chg="mod">
          <ac:chgData name="Farai Gwaka" userId="9bd9c46c22995ccb" providerId="LiveId" clId="{BF9B8AEF-4AC9-4CAE-99E4-1A4E47C9C869}" dt="2024-06-24T13:14:41.205" v="146" actId="1076"/>
          <ac:picMkLst>
            <pc:docMk/>
            <pc:sldMk cId="2907946215" sldId="256"/>
            <ac:picMk id="5" creationId="{2DF19E7F-644A-4068-8F9A-3A79D1A0E0B4}"/>
          </ac:picMkLst>
        </pc:picChg>
      </pc:sldChg>
      <pc:sldChg chg="addSp delSp modSp mod">
        <pc:chgData name="Farai Gwaka" userId="9bd9c46c22995ccb" providerId="LiveId" clId="{BF9B8AEF-4AC9-4CAE-99E4-1A4E47C9C869}" dt="2024-06-25T09:51:02.604" v="1903" actId="6549"/>
        <pc:sldMkLst>
          <pc:docMk/>
          <pc:sldMk cId="3024205102" sldId="258"/>
        </pc:sldMkLst>
        <pc:spChg chg="mod">
          <ac:chgData name="Farai Gwaka" userId="9bd9c46c22995ccb" providerId="LiveId" clId="{BF9B8AEF-4AC9-4CAE-99E4-1A4E47C9C869}" dt="2024-06-25T09:39:38.973" v="1738" actId="20577"/>
          <ac:spMkLst>
            <pc:docMk/>
            <pc:sldMk cId="3024205102" sldId="258"/>
            <ac:spMk id="2" creationId="{3C3D1532-2C7E-439E-94E3-AEFF951F9011}"/>
          </ac:spMkLst>
        </pc:spChg>
        <pc:spChg chg="mod">
          <ac:chgData name="Farai Gwaka" userId="9bd9c46c22995ccb" providerId="LiveId" clId="{BF9B8AEF-4AC9-4CAE-99E4-1A4E47C9C869}" dt="2024-06-25T09:51:02.604" v="1903" actId="6549"/>
          <ac:spMkLst>
            <pc:docMk/>
            <pc:sldMk cId="3024205102" sldId="258"/>
            <ac:spMk id="3" creationId="{D6B36E47-7F93-4EA2-BBAF-882AA6F2B2D8}"/>
          </ac:spMkLst>
        </pc:spChg>
        <pc:picChg chg="add del mod">
          <ac:chgData name="Farai Gwaka" userId="9bd9c46c22995ccb" providerId="LiveId" clId="{BF9B8AEF-4AC9-4CAE-99E4-1A4E47C9C869}" dt="2024-06-25T09:39:02.977" v="1721" actId="478"/>
          <ac:picMkLst>
            <pc:docMk/>
            <pc:sldMk cId="3024205102" sldId="258"/>
            <ac:picMk id="6" creationId="{DBD95B76-5A8C-4A84-754F-049756F7AFAC}"/>
          </ac:picMkLst>
        </pc:picChg>
      </pc:sldChg>
      <pc:sldChg chg="addSp modSp mod">
        <pc:chgData name="Farai Gwaka" userId="9bd9c46c22995ccb" providerId="LiveId" clId="{BF9B8AEF-4AC9-4CAE-99E4-1A4E47C9C869}" dt="2024-06-25T07:47:36.352" v="659" actId="11530"/>
        <pc:sldMkLst>
          <pc:docMk/>
          <pc:sldMk cId="3461713252" sldId="259"/>
        </pc:sldMkLst>
        <pc:spChg chg="mod">
          <ac:chgData name="Farai Gwaka" userId="9bd9c46c22995ccb" providerId="LiveId" clId="{BF9B8AEF-4AC9-4CAE-99E4-1A4E47C9C869}" dt="2024-06-25T07:32:41.752" v="608" actId="27636"/>
          <ac:spMkLst>
            <pc:docMk/>
            <pc:sldMk cId="3461713252" sldId="259"/>
            <ac:spMk id="2" creationId="{3C3D1532-2C7E-439E-94E3-AEFF951F9011}"/>
          </ac:spMkLst>
        </pc:spChg>
        <pc:spChg chg="mod">
          <ac:chgData name="Farai Gwaka" userId="9bd9c46c22995ccb" providerId="LiveId" clId="{BF9B8AEF-4AC9-4CAE-99E4-1A4E47C9C869}" dt="2024-06-25T07:33:32.253" v="612" actId="207"/>
          <ac:spMkLst>
            <pc:docMk/>
            <pc:sldMk cId="3461713252" sldId="259"/>
            <ac:spMk id="3" creationId="{D6B36E47-7F93-4EA2-BBAF-882AA6F2B2D8}"/>
          </ac:spMkLst>
        </pc:spChg>
        <pc:picChg chg="add mod">
          <ac:chgData name="Farai Gwaka" userId="9bd9c46c22995ccb" providerId="LiveId" clId="{BF9B8AEF-4AC9-4CAE-99E4-1A4E47C9C869}" dt="2024-06-25T07:47:36.352" v="659" actId="11530"/>
          <ac:picMkLst>
            <pc:docMk/>
            <pc:sldMk cId="3461713252" sldId="259"/>
            <ac:picMk id="2050" creationId="{0D0CA3C4-47FA-8A8C-6BEB-1F472174BBF9}"/>
          </ac:picMkLst>
        </pc:picChg>
      </pc:sldChg>
      <pc:sldChg chg="addSp modSp mod">
        <pc:chgData name="Farai Gwaka" userId="9bd9c46c22995ccb" providerId="LiveId" clId="{BF9B8AEF-4AC9-4CAE-99E4-1A4E47C9C869}" dt="2024-06-25T09:08:58.271" v="1123" actId="20577"/>
        <pc:sldMkLst>
          <pc:docMk/>
          <pc:sldMk cId="2353423252" sldId="260"/>
        </pc:sldMkLst>
        <pc:spChg chg="mod">
          <ac:chgData name="Farai Gwaka" userId="9bd9c46c22995ccb" providerId="LiveId" clId="{BF9B8AEF-4AC9-4CAE-99E4-1A4E47C9C869}" dt="2024-06-25T07:30:00.652" v="520" actId="108"/>
          <ac:spMkLst>
            <pc:docMk/>
            <pc:sldMk cId="2353423252" sldId="260"/>
            <ac:spMk id="2" creationId="{3C3D1532-2C7E-439E-94E3-AEFF951F9011}"/>
          </ac:spMkLst>
        </pc:spChg>
        <pc:spChg chg="mod">
          <ac:chgData name="Farai Gwaka" userId="9bd9c46c22995ccb" providerId="LiveId" clId="{BF9B8AEF-4AC9-4CAE-99E4-1A4E47C9C869}" dt="2024-06-25T09:08:58.271" v="1123" actId="20577"/>
          <ac:spMkLst>
            <pc:docMk/>
            <pc:sldMk cId="2353423252" sldId="260"/>
            <ac:spMk id="3" creationId="{D6B36E47-7F93-4EA2-BBAF-882AA6F2B2D8}"/>
          </ac:spMkLst>
        </pc:spChg>
        <pc:picChg chg="add mod">
          <ac:chgData name="Farai Gwaka" userId="9bd9c46c22995ccb" providerId="LiveId" clId="{BF9B8AEF-4AC9-4CAE-99E4-1A4E47C9C869}" dt="2024-06-25T09:08:31.986" v="1122" actId="14100"/>
          <ac:picMkLst>
            <pc:docMk/>
            <pc:sldMk cId="2353423252" sldId="260"/>
            <ac:picMk id="3074" creationId="{417D6A46-BA27-12AF-1D26-A898B91BD3C6}"/>
          </ac:picMkLst>
        </pc:picChg>
      </pc:sldChg>
      <pc:sldChg chg="add del">
        <pc:chgData name="Farai Gwaka" userId="9bd9c46c22995ccb" providerId="LiveId" clId="{BF9B8AEF-4AC9-4CAE-99E4-1A4E47C9C869}" dt="2024-06-25T07:17:54.433" v="319" actId="47"/>
        <pc:sldMkLst>
          <pc:docMk/>
          <pc:sldMk cId="2499974193" sldId="261"/>
        </pc:sldMkLst>
      </pc:sldChg>
      <pc:sldChg chg="add del">
        <pc:chgData name="Farai Gwaka" userId="9bd9c46c22995ccb" providerId="LiveId" clId="{BF9B8AEF-4AC9-4CAE-99E4-1A4E47C9C869}" dt="2024-06-25T07:18:13.184" v="323" actId="47"/>
        <pc:sldMkLst>
          <pc:docMk/>
          <pc:sldMk cId="3685826088" sldId="262"/>
        </pc:sldMkLst>
      </pc:sldChg>
      <pc:sldChg chg="del">
        <pc:chgData name="Farai Gwaka" userId="9bd9c46c22995ccb" providerId="LiveId" clId="{BF9B8AEF-4AC9-4CAE-99E4-1A4E47C9C869}" dt="2024-06-25T07:18:03.126" v="320" actId="47"/>
        <pc:sldMkLst>
          <pc:docMk/>
          <pc:sldMk cId="3190760322" sldId="263"/>
        </pc:sldMkLst>
      </pc:sldChg>
      <pc:sldChg chg="del">
        <pc:chgData name="Farai Gwaka" userId="9bd9c46c22995ccb" providerId="LiveId" clId="{BF9B8AEF-4AC9-4CAE-99E4-1A4E47C9C869}" dt="2024-06-25T07:18:06.742" v="322" actId="47"/>
        <pc:sldMkLst>
          <pc:docMk/>
          <pc:sldMk cId="2687324825" sldId="264"/>
        </pc:sldMkLst>
      </pc:sldChg>
      <pc:sldChg chg="del">
        <pc:chgData name="Farai Gwaka" userId="9bd9c46c22995ccb" providerId="LiveId" clId="{BF9B8AEF-4AC9-4CAE-99E4-1A4E47C9C869}" dt="2024-06-25T07:18:05.041" v="321" actId="47"/>
        <pc:sldMkLst>
          <pc:docMk/>
          <pc:sldMk cId="3845827613" sldId="266"/>
        </pc:sldMkLst>
      </pc:sldChg>
      <pc:sldChg chg="addSp modSp add mod">
        <pc:chgData name="Farai Gwaka" userId="9bd9c46c22995ccb" providerId="LiveId" clId="{BF9B8AEF-4AC9-4CAE-99E4-1A4E47C9C869}" dt="2024-06-25T09:34:04.971" v="1697" actId="20577"/>
        <pc:sldMkLst>
          <pc:docMk/>
          <pc:sldMk cId="2810081416" sldId="267"/>
        </pc:sldMkLst>
        <pc:spChg chg="mod">
          <ac:chgData name="Farai Gwaka" userId="9bd9c46c22995ccb" providerId="LiveId" clId="{BF9B8AEF-4AC9-4CAE-99E4-1A4E47C9C869}" dt="2024-06-25T07:26:02.766" v="501" actId="108"/>
          <ac:spMkLst>
            <pc:docMk/>
            <pc:sldMk cId="2810081416" sldId="267"/>
            <ac:spMk id="2" creationId="{3C3D1532-2C7E-439E-94E3-AEFF951F9011}"/>
          </ac:spMkLst>
        </pc:spChg>
        <pc:spChg chg="mod">
          <ac:chgData name="Farai Gwaka" userId="9bd9c46c22995ccb" providerId="LiveId" clId="{BF9B8AEF-4AC9-4CAE-99E4-1A4E47C9C869}" dt="2024-06-25T09:34:04.971" v="1697" actId="20577"/>
          <ac:spMkLst>
            <pc:docMk/>
            <pc:sldMk cId="2810081416" sldId="267"/>
            <ac:spMk id="3" creationId="{D6B36E47-7F93-4EA2-BBAF-882AA6F2B2D8}"/>
          </ac:spMkLst>
        </pc:spChg>
        <pc:picChg chg="add mod ord modCrop">
          <ac:chgData name="Farai Gwaka" userId="9bd9c46c22995ccb" providerId="LiveId" clId="{BF9B8AEF-4AC9-4CAE-99E4-1A4E47C9C869}" dt="2024-06-25T07:58:06.916" v="886" actId="1076"/>
          <ac:picMkLst>
            <pc:docMk/>
            <pc:sldMk cId="2810081416" sldId="267"/>
            <ac:picMk id="6" creationId="{E61CE426-85F0-2F2E-1FE6-482EE757EBBE}"/>
          </ac:picMkLst>
        </pc:picChg>
      </pc:sldChg>
      <pc:sldChg chg="add del ord">
        <pc:chgData name="Farai Gwaka" userId="9bd9c46c22995ccb" providerId="LiveId" clId="{BF9B8AEF-4AC9-4CAE-99E4-1A4E47C9C869}" dt="2024-06-25T07:20:44.073" v="406" actId="47"/>
        <pc:sldMkLst>
          <pc:docMk/>
          <pc:sldMk cId="3784229026" sldId="268"/>
        </pc:sldMkLst>
      </pc:sldChg>
      <pc:sldChg chg="addSp delSp modSp add del mod setBg">
        <pc:chgData name="Farai Gwaka" userId="9bd9c46c22995ccb" providerId="LiveId" clId="{BF9B8AEF-4AC9-4CAE-99E4-1A4E47C9C869}" dt="2024-06-25T07:45:33.771" v="650" actId="11530"/>
        <pc:sldMkLst>
          <pc:docMk/>
          <pc:sldMk cId="696770313" sldId="269"/>
        </pc:sldMkLst>
        <pc:spChg chg="mod">
          <ac:chgData name="Farai Gwaka" userId="9bd9c46c22995ccb" providerId="LiveId" clId="{BF9B8AEF-4AC9-4CAE-99E4-1A4E47C9C869}" dt="2024-06-25T07:29:32.492" v="518" actId="108"/>
          <ac:spMkLst>
            <pc:docMk/>
            <pc:sldMk cId="696770313" sldId="269"/>
            <ac:spMk id="2" creationId="{3C3D1532-2C7E-439E-94E3-AEFF951F9011}"/>
          </ac:spMkLst>
        </pc:spChg>
        <pc:spChg chg="mod">
          <ac:chgData name="Farai Gwaka" userId="9bd9c46c22995ccb" providerId="LiveId" clId="{BF9B8AEF-4AC9-4CAE-99E4-1A4E47C9C869}" dt="2024-06-25T07:42:24.963" v="639" actId="27636"/>
          <ac:spMkLst>
            <pc:docMk/>
            <pc:sldMk cId="696770313" sldId="269"/>
            <ac:spMk id="3" creationId="{D6B36E47-7F93-4EA2-BBAF-882AA6F2B2D8}"/>
          </ac:spMkLst>
        </pc:spChg>
        <pc:spChg chg="mod">
          <ac:chgData name="Farai Gwaka" userId="9bd9c46c22995ccb" providerId="LiveId" clId="{BF9B8AEF-4AC9-4CAE-99E4-1A4E47C9C869}" dt="2024-06-25T07:29:20.026" v="517"/>
          <ac:spMkLst>
            <pc:docMk/>
            <pc:sldMk cId="696770313" sldId="269"/>
            <ac:spMk id="5" creationId="{7F93DBCC-CE0F-43A4-950E-D6C4F09939C2}"/>
          </ac:spMkLst>
        </pc:spChg>
        <pc:spChg chg="add del mod">
          <ac:chgData name="Farai Gwaka" userId="9bd9c46c22995ccb" providerId="LiveId" clId="{BF9B8AEF-4AC9-4CAE-99E4-1A4E47C9C869}" dt="2024-06-25T07:44:55.282" v="649" actId="478"/>
          <ac:spMkLst>
            <pc:docMk/>
            <pc:sldMk cId="696770313" sldId="269"/>
            <ac:spMk id="6" creationId="{79547A94-6540-AD80-13C2-C070A70BE114}"/>
          </ac:spMkLst>
        </pc:spChg>
        <pc:picChg chg="add mod">
          <ac:chgData name="Farai Gwaka" userId="9bd9c46c22995ccb" providerId="LiveId" clId="{BF9B8AEF-4AC9-4CAE-99E4-1A4E47C9C869}" dt="2024-06-25T07:45:33.771" v="650" actId="11530"/>
          <ac:picMkLst>
            <pc:docMk/>
            <pc:sldMk cId="696770313" sldId="269"/>
            <ac:picMk id="1026" creationId="{952929C0-7AA9-1572-9B2F-757A4EE9A568}"/>
          </ac:picMkLst>
        </pc:picChg>
      </pc:sldChg>
      <pc:sldChg chg="addSp modSp add mod">
        <pc:chgData name="Farai Gwaka" userId="9bd9c46c22995ccb" providerId="LiveId" clId="{BF9B8AEF-4AC9-4CAE-99E4-1A4E47C9C869}" dt="2024-06-25T09:36:54.817" v="1719" actId="20577"/>
        <pc:sldMkLst>
          <pc:docMk/>
          <pc:sldMk cId="3458050178" sldId="270"/>
        </pc:sldMkLst>
        <pc:spChg chg="mod">
          <ac:chgData name="Farai Gwaka" userId="9bd9c46c22995ccb" providerId="LiveId" clId="{BF9B8AEF-4AC9-4CAE-99E4-1A4E47C9C869}" dt="2024-06-25T07:30:10.796" v="522" actId="108"/>
          <ac:spMkLst>
            <pc:docMk/>
            <pc:sldMk cId="3458050178" sldId="270"/>
            <ac:spMk id="2" creationId="{3C3D1532-2C7E-439E-94E3-AEFF951F9011}"/>
          </ac:spMkLst>
        </pc:spChg>
        <pc:spChg chg="mod">
          <ac:chgData name="Farai Gwaka" userId="9bd9c46c22995ccb" providerId="LiveId" clId="{BF9B8AEF-4AC9-4CAE-99E4-1A4E47C9C869}" dt="2024-06-25T09:36:54.817" v="1719" actId="20577"/>
          <ac:spMkLst>
            <pc:docMk/>
            <pc:sldMk cId="3458050178" sldId="270"/>
            <ac:spMk id="3" creationId="{D6B36E47-7F93-4EA2-BBAF-882AA6F2B2D8}"/>
          </ac:spMkLst>
        </pc:spChg>
        <pc:picChg chg="mod">
          <ac:chgData name="Farai Gwaka" userId="9bd9c46c22995ccb" providerId="LiveId" clId="{BF9B8AEF-4AC9-4CAE-99E4-1A4E47C9C869}" dt="2024-06-25T09:31:24.980" v="1652" actId="1076"/>
          <ac:picMkLst>
            <pc:docMk/>
            <pc:sldMk cId="3458050178" sldId="270"/>
            <ac:picMk id="4" creationId="{925E630E-52E8-47A5-84D8-3E49A3FF3311}"/>
          </ac:picMkLst>
        </pc:picChg>
        <pc:picChg chg="add mod">
          <ac:chgData name="Farai Gwaka" userId="9bd9c46c22995ccb" providerId="LiveId" clId="{BF9B8AEF-4AC9-4CAE-99E4-1A4E47C9C869}" dt="2024-06-25T09:31:28.205" v="1653" actId="14100"/>
          <ac:picMkLst>
            <pc:docMk/>
            <pc:sldMk cId="3458050178" sldId="270"/>
            <ac:picMk id="4098" creationId="{538F1C9C-251F-314E-ECAC-062CDDF067EB}"/>
          </ac:picMkLst>
        </pc:picChg>
      </pc:sldChg>
      <pc:sldChg chg="add">
        <pc:chgData name="Farai Gwaka" userId="9bd9c46c22995ccb" providerId="LiveId" clId="{BF9B8AEF-4AC9-4CAE-99E4-1A4E47C9C869}" dt="2024-06-25T09:38:58" v="1720" actId="2890"/>
        <pc:sldMkLst>
          <pc:docMk/>
          <pc:sldMk cId="2195266796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0D7A9D-15B7-4FE7-BA0A-98D8866CDEA6}" type="datetimeFigureOut">
              <a:rPr lang="en-ZW" smtClean="0"/>
              <a:t>24/6/2024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98BD61-ADE0-4148-AF40-7E14BA2A0D2F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323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9638-1740-43A0-AB7D-787F6E353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4EFC1-649A-469C-A0FB-2E033311D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25276-430E-483F-9BDB-1076BBDC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FA89-7C65-4546-A794-6C3AA4E4745E}" type="datetime1">
              <a:rPr lang="en-ZW" smtClean="0"/>
              <a:t>24/6/2024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CF20-B90F-4203-BF11-6E747E6F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02A85-9872-4470-82B8-3E47B895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93815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76C6-BE12-4A67-AE6C-0538C4EC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C3DAF-850C-4BDA-8B8E-9FC4265FE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6C49A-03C9-4821-AE2B-81C17924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1448-42CE-4ECA-BD0D-3923003D4D4C}" type="datetime1">
              <a:rPr lang="en-ZW" smtClean="0"/>
              <a:t>24/6/2024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24592-E70B-4DD7-B607-D1ED24F6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15661-81C7-444A-B0D5-D87C80D3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3304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5C8EF-11A7-4C95-9E55-6C26D65AA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2E96C-613B-4DB3-8FA0-5CCA0AC35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58ED2-8B00-4FE9-93AC-A41A0654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6E99-C5B4-483B-9F82-B5C848C2F24C}" type="datetime1">
              <a:rPr lang="en-ZW" smtClean="0"/>
              <a:t>24/6/2024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D97DF-88FD-486C-87F8-46062702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CFB3-A34E-4819-9494-73818F11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3899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4BF8-E728-49DA-BC76-989099C2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F71D-C333-48E5-821C-C9D1D5200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95474-CD4D-4A94-8B90-9B0AB676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5D05-62E7-4EB5-A21E-60EE6F28BD98}" type="datetime1">
              <a:rPr lang="en-ZW" smtClean="0"/>
              <a:t>24/6/2024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6502-F195-4C53-906E-795C7B43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F0980-A2F8-4422-A952-08167F2A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6130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FD6E-5A23-4F1C-9CAA-5CA41B2A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76791-A734-4CE9-B314-9098FF5F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F86AC-41CC-4C5E-B4FC-F25076EE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7C63-D0C2-4098-9ECF-0153EF69DABE}" type="datetime1">
              <a:rPr lang="en-ZW" smtClean="0"/>
              <a:t>24/6/2024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638E8-30ED-4CB7-9404-2A057FB4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26C4D-BB68-40CE-A9F8-EBCF0341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5367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8294-9ED3-484D-88C5-52D429AD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F628-74F9-4A80-BB61-34A5B75CB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9E0-F2D6-499E-A7D1-D3EB266EE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CDAF-1914-4B22-BF98-28A397B6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7E6E-60AF-476F-AF2B-0A7FEF12C164}" type="datetime1">
              <a:rPr lang="en-ZW" smtClean="0"/>
              <a:t>24/6/2024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E3351-B64A-4E64-BAFA-1104D6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69D6B-22AB-4FBF-B0D9-4EF23B8E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3032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C25D-B573-401C-9EAA-91F76B77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2B039-4D35-4BFD-AC39-BEF792C05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8069E-A699-4C39-BE90-71048281F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2CED0-1F96-4490-9A8E-A3A2CAA2A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DB1CA-4595-4877-B815-DACB72561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124AB-5B00-42C6-B0DF-53C6A3A4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86CA-0298-4650-BD12-974A6F8D625C}" type="datetime1">
              <a:rPr lang="en-ZW" smtClean="0"/>
              <a:t>24/6/2024</a:t>
            </a:fld>
            <a:endParaRPr lang="en-Z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6E6A0-3CAD-4662-A20D-7EB50B93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74176-E531-4D61-9F3C-95F90CF0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952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6E69-42A1-475C-AD9A-0D217068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D494B-C191-4653-B7FE-7B70D30C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FD61-F145-47DE-8012-83DFCBC4F860}" type="datetime1">
              <a:rPr lang="en-ZW" smtClean="0"/>
              <a:t>24/6/2024</a:t>
            </a:fld>
            <a:endParaRPr lang="en-Z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D9B81-CFD6-4F96-8908-1EA354F5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D7768-6500-40B4-9BE4-6DC7B86E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3442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1E766-C7CC-4C49-A813-1031F693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A72-B515-4BD0-AC63-ECC1FDBC5EF0}" type="datetime1">
              <a:rPr lang="en-ZW" smtClean="0"/>
              <a:t>24/6/2024</a:t>
            </a:fld>
            <a:endParaRPr lang="en-Z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E6657-B9CB-45CC-A50F-5FB0DF66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1FA0F-A1F3-4F8E-AB78-AF254389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05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8E97-951D-4F6D-8CC6-3909C374D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B3D39-1F9F-4695-8030-797BCA738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719FF-0F3B-4CFF-9117-9494B6472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5B0CC-58AB-48F6-AADD-3718EED4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8C0-9252-4A1E-A042-A09FC44C829D}" type="datetime1">
              <a:rPr lang="en-ZW" smtClean="0"/>
              <a:t>24/6/2024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974A0-D84B-458A-93C0-1A428733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2A366-4A4B-40FA-A1DA-90562E6D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3892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E85-4D24-4714-9011-21F86563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81BB5-7F0B-4B36-A5E1-B96CF893C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9A374-3B6A-4665-B233-6416664C6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54292-F23A-4BAB-A719-786EDC85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BEE-CF9D-4D3E-8B66-EFE9AAE38B1D}" type="datetime1">
              <a:rPr lang="en-ZW" smtClean="0"/>
              <a:t>24/6/2024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FC329-314B-4A3C-A4F2-279A06BE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9351D-8419-43EC-990F-D8D969A2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7548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3BC07-26D4-40D0-A4E0-A2BEBDC5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949BC-2A07-4CEE-ABEF-DFD5806B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02112-D71D-4BC8-928A-F03B55446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0485-9253-4814-BFE1-202544184553}" type="datetime1">
              <a:rPr lang="en-ZW" smtClean="0"/>
              <a:t>24/6/2024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8CA9E-B55E-4BF1-A747-4C835DA66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A4730-D1E0-423A-B07D-9860C54B0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B2A6-9962-4779-9EC0-37298B72124C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4397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72C71-FA43-4C24-82D3-74645B0CE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45" y="1743738"/>
            <a:ext cx="10908145" cy="4977737"/>
          </a:xfrm>
        </p:spPr>
        <p:txBody>
          <a:bodyPr>
            <a:normAutofit fontScale="92500" lnSpcReduction="20000"/>
          </a:bodyPr>
          <a:lstStyle/>
          <a:p>
            <a:r>
              <a:rPr lang="en-US" sz="4200" b="1" dirty="0"/>
              <a:t>Pension Fund Trustees Role and Responsibilities When Appraising an Investment Opportunity – </a:t>
            </a:r>
          </a:p>
          <a:p>
            <a:r>
              <a:rPr lang="en-US" sz="4200" i="1" dirty="0"/>
              <a:t>What a trustee needs to know,</a:t>
            </a:r>
          </a:p>
          <a:p>
            <a:r>
              <a:rPr lang="en-US" sz="4200" i="1" dirty="0"/>
              <a:t> What questions they need to ask,</a:t>
            </a:r>
          </a:p>
          <a:p>
            <a:r>
              <a:rPr lang="en-US" sz="4200" i="1" dirty="0"/>
              <a:t>What to look out for,</a:t>
            </a:r>
          </a:p>
          <a:p>
            <a:r>
              <a:rPr lang="en-US" sz="4200" i="1" dirty="0"/>
              <a:t> and When to raise the red flag</a:t>
            </a:r>
            <a:endParaRPr lang="en-ZW" sz="4000" i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endParaRPr lang="en-ZW" dirty="0"/>
          </a:p>
          <a:p>
            <a:r>
              <a:rPr lang="en-ZW" dirty="0"/>
              <a:t>26 June 2024</a:t>
            </a:r>
          </a:p>
          <a:p>
            <a:endParaRPr lang="en-ZW" dirty="0"/>
          </a:p>
          <a:p>
            <a:r>
              <a:rPr lang="en-ZW" dirty="0"/>
              <a:t>By Farai A. Gwaka (AIMZ)</a:t>
            </a:r>
          </a:p>
        </p:txBody>
      </p:sp>
      <p:pic>
        <p:nvPicPr>
          <p:cNvPr id="5" name="Picture 4" descr="AIMZ Letterhead 2019">
            <a:extLst>
              <a:ext uri="{FF2B5EF4-FFF2-40B4-BE49-F238E27FC236}">
                <a16:creationId xmlns:a16="http://schemas.microsoft.com/office/drawing/2014/main" id="{2DF19E7F-644A-4068-8F9A-3A79D1A0E0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924" r="32830" b="88954"/>
          <a:stretch/>
        </p:blipFill>
        <p:spPr bwMode="auto">
          <a:xfrm>
            <a:off x="4051004" y="337631"/>
            <a:ext cx="3371496" cy="1406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9F9F6-27D5-4F25-BD17-6050B91B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90794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1532-2C7E-439E-94E3-AEFF951F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49"/>
            <a:ext cx="9861520" cy="1488742"/>
          </a:xfrm>
        </p:spPr>
        <p:txBody>
          <a:bodyPr>
            <a:normAutofit/>
          </a:bodyPr>
          <a:lstStyle/>
          <a:p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Presentation Outline </a:t>
            </a:r>
            <a:endParaRPr lang="en-ZW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6E47-7F93-4EA2-BBAF-882AA6F2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2" y="1275588"/>
            <a:ext cx="11866033" cy="5164587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What a Trustee Needs to Know</a:t>
            </a:r>
          </a:p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Questions Trustees Should Ask</a:t>
            </a:r>
          </a:p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What to look Out For</a:t>
            </a:r>
          </a:p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When to Raise the Red Flag</a:t>
            </a:r>
          </a:p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ZW" dirty="0"/>
          </a:p>
        </p:txBody>
      </p:sp>
      <p:pic>
        <p:nvPicPr>
          <p:cNvPr id="4" name="Picture 3" descr="AIMZ Letterhead 2019">
            <a:extLst>
              <a:ext uri="{FF2B5EF4-FFF2-40B4-BE49-F238E27FC236}">
                <a16:creationId xmlns:a16="http://schemas.microsoft.com/office/drawing/2014/main" id="{925E630E-52E8-47A5-84D8-3E49A3FF331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924" r="32830" b="88954"/>
          <a:stretch/>
        </p:blipFill>
        <p:spPr bwMode="auto">
          <a:xfrm>
            <a:off x="8317229" y="5688436"/>
            <a:ext cx="2567940" cy="975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3DBCC-CE0F-43A4-950E-D6C4F09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2</a:t>
            </a:fld>
            <a:endParaRPr lang="en-ZW"/>
          </a:p>
        </p:txBody>
      </p:sp>
      <p:pic>
        <p:nvPicPr>
          <p:cNvPr id="2050" name="Picture 2" descr="The power of small and regular investments - Carrick Aland">
            <a:extLst>
              <a:ext uri="{FF2B5EF4-FFF2-40B4-BE49-F238E27FC236}">
                <a16:creationId xmlns:a16="http://schemas.microsoft.com/office/drawing/2014/main" id="{0D0CA3C4-47FA-8A8C-6BEB-1F472174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94" y="68640"/>
            <a:ext cx="4635514" cy="3084723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1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1532-2C7E-439E-94E3-AEFF951F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49"/>
            <a:ext cx="9861520" cy="943327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Introduction: </a:t>
            </a:r>
            <a:endParaRPr lang="en-ZW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6E47-7F93-4EA2-BBAF-882AA6F2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2" y="811658"/>
            <a:ext cx="12102908" cy="562851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According to the New Pensions Act (2023) Trustees (Board members) have the following responsibilities: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Overseeing Fund Management: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board has the ultimate authority for directing, controlling, and overseeing the daily operations of the fund.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Fiduciary Duty: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Board members hold a fiduciary duty, which means they must act in the best interests of the fund members and beneficiaries. </a:t>
            </a:r>
            <a:r>
              <a:rPr lang="en-US" sz="3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This translates to ensuring the security and growth of the fund's assets.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Investment Strategy: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board is responsible for developing and maintaining a robust Investment Policy Statement (IPS) that outlines the fund's investment goals, risk tolerance, and asset allocation strategy.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Compliance: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board must ensure the fund complies with all relevant regulations set forth by the New Pensions Act </a:t>
            </a:r>
            <a:r>
              <a:rPr lang="en-US" sz="3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and IPEC.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Risk Management: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Implementing effective risk management practices to safeguard the fund from financial losses is a crucial responsibility of the board.</a:t>
            </a:r>
          </a:p>
        </p:txBody>
      </p:sp>
      <p:pic>
        <p:nvPicPr>
          <p:cNvPr id="4" name="Picture 3" descr="AIMZ Letterhead 2019">
            <a:extLst>
              <a:ext uri="{FF2B5EF4-FFF2-40B4-BE49-F238E27FC236}">
                <a16:creationId xmlns:a16="http://schemas.microsoft.com/office/drawing/2014/main" id="{925E630E-52E8-47A5-84D8-3E49A3FF331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924" r="32830" b="88954"/>
          <a:stretch/>
        </p:blipFill>
        <p:spPr bwMode="auto">
          <a:xfrm>
            <a:off x="9021497" y="5950162"/>
            <a:ext cx="1863672" cy="713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3DBCC-CE0F-43A4-950E-D6C4F09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2420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1532-2C7E-439E-94E3-AEFF951F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49"/>
            <a:ext cx="9861520" cy="943327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 Trustee Needs to Know: </a:t>
            </a:r>
            <a:endParaRPr lang="en-ZW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6E47-7F93-4EA2-BBAF-882AA6F2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2" y="1056132"/>
            <a:ext cx="6181725" cy="5384043"/>
          </a:xfrm>
        </p:spPr>
        <p:txBody>
          <a:bodyPr>
            <a:norm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Investment Fundamentals: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Understanding core investment concepts like risk-return tradeoff, diversification, and asset allocation.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Fiduciary Duty: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Trustees have a legal obligation to act in the best interests of plan participants. This means prioritizing long-term returns and minimizing risk.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Pension Documents: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pension fund's governing documents outline investment guidelines, risk tolerance levels, and prohibited investments.</a:t>
            </a:r>
            <a:endParaRPr lang="en-ZW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IMZ Letterhead 2019">
            <a:extLst>
              <a:ext uri="{FF2B5EF4-FFF2-40B4-BE49-F238E27FC236}">
                <a16:creationId xmlns:a16="http://schemas.microsoft.com/office/drawing/2014/main" id="{925E630E-52E8-47A5-84D8-3E49A3FF331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924" r="32830" b="88954"/>
          <a:stretch/>
        </p:blipFill>
        <p:spPr bwMode="auto">
          <a:xfrm>
            <a:off x="9021497" y="5950162"/>
            <a:ext cx="1863672" cy="713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3DBCC-CE0F-43A4-950E-D6C4F09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4</a:t>
            </a:fld>
            <a:endParaRPr lang="en-ZW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95B76-5A8C-4A84-754F-049756F7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400" y="1147402"/>
            <a:ext cx="6181725" cy="49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1532-2C7E-439E-94E3-AEFF951F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49"/>
            <a:ext cx="9861520" cy="943327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 Trustees Should Ask: </a:t>
            </a:r>
            <a:endParaRPr lang="en-ZW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6E47-7F93-4EA2-BBAF-882AA6F2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2" y="1056132"/>
            <a:ext cx="9139968" cy="579141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Investment Thesis: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What's the rationale behind the investment? How does it align with the fund's overall strategy and risk profile?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Expected Returns and Risks: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What are the projected returns and associated risks? Are these realistic and 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consistent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with market benchmarks?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Fees and Expenses: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What fees and expenses are associated with the investment? How do they compare to similar options?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Exit Strategy: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How can the fund exit the investment if necessary? Are there any liquidity constraints?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Valuation Methodology: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How can this investment be valued fairly? How complex is the valuation or pricing of the asset? What valuation is used for Trustee reporting purposes?</a:t>
            </a:r>
          </a:p>
        </p:txBody>
      </p:sp>
      <p:pic>
        <p:nvPicPr>
          <p:cNvPr id="4" name="Picture 3" descr="AIMZ Letterhead 2019">
            <a:extLst>
              <a:ext uri="{FF2B5EF4-FFF2-40B4-BE49-F238E27FC236}">
                <a16:creationId xmlns:a16="http://schemas.microsoft.com/office/drawing/2014/main" id="{925E630E-52E8-47A5-84D8-3E49A3FF331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924" r="32830" b="88954"/>
          <a:stretch/>
        </p:blipFill>
        <p:spPr bwMode="auto">
          <a:xfrm>
            <a:off x="9021497" y="5950162"/>
            <a:ext cx="1863672" cy="713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3DBCC-CE0F-43A4-950E-D6C4F09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5</a:t>
            </a:fld>
            <a:endParaRPr lang="en-ZW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CE426-85F0-2F2E-1FE6-482EE757E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4" t="1021" r="9997"/>
          <a:stretch/>
        </p:blipFill>
        <p:spPr>
          <a:xfrm>
            <a:off x="9201308" y="2358570"/>
            <a:ext cx="2901600" cy="22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8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1532-2C7E-439E-94E3-AEFF951F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49"/>
            <a:ext cx="9861520" cy="943327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to Look Out For: </a:t>
            </a:r>
            <a:endParaRPr lang="en-ZW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6E47-7F93-4EA2-BBAF-882AA6F2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2" y="1056132"/>
            <a:ext cx="8193671" cy="538404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High/Hidden Fees: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Excessive fees can significantly erode long-term returns. Trustees should compare fees to industry benchmarks.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Illiquid Assets: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Investments with low liquidity can be difficult to sell when needed, potentially hindering the fund's ability to meet its obligations.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Conflicts of Interest: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Any potential conflicts of interest between the investment manager and the proposed opportunity should be thoroughly investigated.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Unrealistic Projections: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Overly optimistic projections of returns or downplaying of risks should raise red flags. Trustees should rely on independent analysis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3DBCC-CE0F-43A4-950E-D6C4F09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6</a:t>
            </a:fld>
            <a:endParaRPr lang="en-ZW"/>
          </a:p>
        </p:txBody>
      </p:sp>
      <p:pic>
        <p:nvPicPr>
          <p:cNvPr id="4" name="Picture 3" descr="AIMZ Letterhead 2019">
            <a:extLst>
              <a:ext uri="{FF2B5EF4-FFF2-40B4-BE49-F238E27FC236}">
                <a16:creationId xmlns:a16="http://schemas.microsoft.com/office/drawing/2014/main" id="{925E630E-52E8-47A5-84D8-3E49A3FF331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924" r="32830" b="88954"/>
          <a:stretch/>
        </p:blipFill>
        <p:spPr bwMode="auto">
          <a:xfrm>
            <a:off x="9021497" y="5950162"/>
            <a:ext cx="1863672" cy="713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Unlocking Liquidity: Navigating the Waters of Investment Vehicles ...">
            <a:extLst>
              <a:ext uri="{FF2B5EF4-FFF2-40B4-BE49-F238E27FC236}">
                <a16:creationId xmlns:a16="http://schemas.microsoft.com/office/drawing/2014/main" id="{952929C0-7AA9-1572-9B2F-757A4EE9A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r="19042"/>
          <a:stretch/>
        </p:blipFill>
        <p:spPr bwMode="auto">
          <a:xfrm>
            <a:off x="8193184" y="1260587"/>
            <a:ext cx="3909724" cy="39765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7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1532-2C7E-439E-94E3-AEFF951F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49"/>
            <a:ext cx="9861520" cy="943327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to Raise the Red Flag: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6E47-7F93-4EA2-BBAF-882AA6F2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2" y="834899"/>
            <a:ext cx="12102908" cy="5486399"/>
          </a:xfrm>
        </p:spPr>
        <p:txBody>
          <a:bodyPr>
            <a:norm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Lack of Transparency: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If the investment manager is unwilling to provide clear and complete information, trustees should be wary.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Unfamiliarity with the Asset Class: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If the investment falls outside the fund's expertise or comfort zone, it might be best to decline.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Unsatisfactory Risk Management: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Insufficient risk management processes or failure to stress-test the investment should be cause for concern.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Extreme Deviations from Benchmark Returns: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Trustees should be cautious of extreme over or under performances to an investment’s benchmark return.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Gut Feeling: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Sometimes, a red flag is simply a sense of unease. Trustees shouldn't ignore their instincts.</a:t>
            </a:r>
          </a:p>
        </p:txBody>
      </p:sp>
      <p:pic>
        <p:nvPicPr>
          <p:cNvPr id="4" name="Picture 3" descr="AIMZ Letterhead 2019">
            <a:extLst>
              <a:ext uri="{FF2B5EF4-FFF2-40B4-BE49-F238E27FC236}">
                <a16:creationId xmlns:a16="http://schemas.microsoft.com/office/drawing/2014/main" id="{925E630E-52E8-47A5-84D8-3E49A3FF331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924" r="32830" b="88954"/>
          <a:stretch/>
        </p:blipFill>
        <p:spPr bwMode="auto">
          <a:xfrm>
            <a:off x="9021497" y="5950162"/>
            <a:ext cx="1863672" cy="713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3DBCC-CE0F-43A4-950E-D6C4F09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7</a:t>
            </a:fld>
            <a:endParaRPr lang="en-ZW"/>
          </a:p>
        </p:txBody>
      </p:sp>
      <p:pic>
        <p:nvPicPr>
          <p:cNvPr id="3074" name="Picture 2" descr="Investment Management | Morgan Stanley">
            <a:extLst>
              <a:ext uri="{FF2B5EF4-FFF2-40B4-BE49-F238E27FC236}">
                <a16:creationId xmlns:a16="http://schemas.microsoft.com/office/drawing/2014/main" id="{417D6A46-BA27-12AF-1D26-A898B91BD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2"/>
          <a:stretch/>
        </p:blipFill>
        <p:spPr bwMode="auto">
          <a:xfrm>
            <a:off x="0" y="5202820"/>
            <a:ext cx="7942521" cy="16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2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1532-2C7E-439E-94E3-AEFF951F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49"/>
            <a:ext cx="9861520" cy="943327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6E47-7F93-4EA2-BBAF-882AA6F2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0" y="723014"/>
            <a:ext cx="10647403" cy="6134986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Seek Professional Help: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Trustees can seek guidance from qualified investment professionals to assist in evaluating complex investment opportunities.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Obtain multiple independent reviews of investment proposals for complex transactions.</a:t>
            </a:r>
          </a:p>
          <a:p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Document Everything: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Maintain and follow an approved due diligence checklist, especially for alternative investments.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Maintain a clear record of the appraisal process, including questions asked, responses received, and rationale behind decisions.</a:t>
            </a:r>
            <a:endParaRPr lang="en-ZW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28600" lvl="1"/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Review Investments Regularly: </a:t>
            </a:r>
          </a:p>
          <a:p>
            <a:pPr marL="808038" lvl="2" indent="-350838">
              <a:buFont typeface="Wingdings" panose="05000000000000000000" pitchFamily="2" charset="2"/>
              <a:buChar char="Ø"/>
            </a:pP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Review investments made at least quarterly and undertake physical inspections where possible at least once of twice a year, depending on asset type and its location.</a:t>
            </a:r>
          </a:p>
          <a:p>
            <a:pPr marL="457200" lvl="1" indent="0">
              <a:buNone/>
            </a:pP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IMZ Letterhead 2019">
            <a:extLst>
              <a:ext uri="{FF2B5EF4-FFF2-40B4-BE49-F238E27FC236}">
                <a16:creationId xmlns:a16="http://schemas.microsoft.com/office/drawing/2014/main" id="{925E630E-52E8-47A5-84D8-3E49A3FF331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924" r="32830" b="88954"/>
          <a:stretch/>
        </p:blipFill>
        <p:spPr bwMode="auto">
          <a:xfrm>
            <a:off x="9050364" y="6042624"/>
            <a:ext cx="1863672" cy="713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3DBCC-CE0F-43A4-950E-D6C4F09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8</a:t>
            </a:fld>
            <a:endParaRPr lang="en-ZW"/>
          </a:p>
        </p:txBody>
      </p:sp>
      <p:pic>
        <p:nvPicPr>
          <p:cNvPr id="4098" name="Picture 2" descr="The Mechanics of Investment Management | Online Postgraduate Course">
            <a:extLst>
              <a:ext uri="{FF2B5EF4-FFF2-40B4-BE49-F238E27FC236}">
                <a16:creationId xmlns:a16="http://schemas.microsoft.com/office/drawing/2014/main" id="{538F1C9C-251F-314E-ECAC-062CDDF0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643" y="3429000"/>
            <a:ext cx="2569357" cy="2485601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5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1532-2C7E-439E-94E3-AEFF951F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683" y="1938529"/>
            <a:ext cx="5697653" cy="2407672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THANK YOU</a:t>
            </a:r>
          </a:p>
        </p:txBody>
      </p:sp>
      <p:pic>
        <p:nvPicPr>
          <p:cNvPr id="4" name="Picture 3" descr="AIMZ Letterhead 2019">
            <a:extLst>
              <a:ext uri="{FF2B5EF4-FFF2-40B4-BE49-F238E27FC236}">
                <a16:creationId xmlns:a16="http://schemas.microsoft.com/office/drawing/2014/main" id="{925E630E-52E8-47A5-84D8-3E49A3FF331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924" r="32830" b="88954"/>
          <a:stretch/>
        </p:blipFill>
        <p:spPr bwMode="auto">
          <a:xfrm>
            <a:off x="9021497" y="5950162"/>
            <a:ext cx="1863672" cy="713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3DBCC-CE0F-43A4-950E-D6C4F099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B2A6-9962-4779-9EC0-37298B72124C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3124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5157</TotalTime>
  <Words>764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Wingdings</vt:lpstr>
      <vt:lpstr>Office Theme</vt:lpstr>
      <vt:lpstr>PowerPoint Presentation</vt:lpstr>
      <vt:lpstr>Presentation Outline </vt:lpstr>
      <vt:lpstr>Introduction: </vt:lpstr>
      <vt:lpstr>What a Trustee Needs to Know: </vt:lpstr>
      <vt:lpstr>Questions Trustees Should Ask: </vt:lpstr>
      <vt:lpstr>What to Look Out For: </vt:lpstr>
      <vt:lpstr>When to Raise the Red Flag:</vt:lpstr>
      <vt:lpstr>Conclusion: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Farai Gwaka</dc:creator>
  <cp:lastModifiedBy>Farai Gwaka</cp:lastModifiedBy>
  <cp:revision>19</cp:revision>
  <cp:lastPrinted>2021-07-22T07:05:10Z</cp:lastPrinted>
  <dcterms:created xsi:type="dcterms:W3CDTF">2020-11-16T05:36:51Z</dcterms:created>
  <dcterms:modified xsi:type="dcterms:W3CDTF">2024-06-25T09:51:08Z</dcterms:modified>
</cp:coreProperties>
</file>