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0" r:id="rId5"/>
  </p:sldMasterIdLst>
  <p:notesMasterIdLst>
    <p:notesMasterId r:id="rId17"/>
  </p:notesMasterIdLst>
  <p:sldIdLst>
    <p:sldId id="279" r:id="rId6"/>
    <p:sldId id="285" r:id="rId7"/>
    <p:sldId id="286" r:id="rId8"/>
    <p:sldId id="287" r:id="rId9"/>
    <p:sldId id="300" r:id="rId10"/>
    <p:sldId id="296" r:id="rId11"/>
    <p:sldId id="301" r:id="rId12"/>
    <p:sldId id="302" r:id="rId13"/>
    <p:sldId id="303" r:id="rId14"/>
    <p:sldId id="29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BF0D2A-2C18-A64A-A37F-CDF50B80B49B}" name="Munashe Gahadza" initials="MG" userId="S::gahadzam@zimnat.co.zw::61ba3e7b-faa8-4c7d-ba75-b1fd26718293" providerId="AD"/>
  <p188:author id="{8E675632-7DA6-ADE1-217A-766557B66EC6}" name="Blessing Tauzeni" initials="BT" userId="S::tauzenib@zimnat.co.zw::6abc7edd-02d7-430c-96a1-fe82950a2b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enda Marongwe" initials="TM" lastIdx="3" clrIdx="0">
    <p:extLst>
      <p:ext uri="{19B8F6BF-5375-455C-9EA6-DF929625EA0E}">
        <p15:presenceInfo xmlns:p15="http://schemas.microsoft.com/office/powerpoint/2012/main" userId="S::marongwet@zimnat.co.zw::cd931fe5-fb6e-41bd-9f30-0ba687afa0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B59"/>
    <a:srgbClr val="C630E4"/>
    <a:srgbClr val="9D18B8"/>
    <a:srgbClr val="A5A5A5"/>
    <a:srgbClr val="362FD9"/>
    <a:srgbClr val="1AACAC"/>
    <a:srgbClr val="2E97A7"/>
    <a:srgbClr val="D2DE32"/>
    <a:srgbClr val="04364A"/>
    <a:srgbClr val="071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71" autoAdjust="0"/>
    <p:restoredTop sz="74658" autoAdjust="0"/>
  </p:normalViewPr>
  <p:slideViewPr>
    <p:cSldViewPr snapToGrid="0" snapToObjects="1">
      <p:cViewPr varScale="1">
        <p:scale>
          <a:sx n="58" d="100"/>
          <a:sy n="58" d="100"/>
        </p:scale>
        <p:origin x="1248" y="58"/>
      </p:cViewPr>
      <p:guideLst/>
    </p:cSldViewPr>
  </p:slideViewPr>
  <p:notesTextViewPr>
    <p:cViewPr>
      <p:scale>
        <a:sx n="1" d="1"/>
        <a:sy n="1" d="1"/>
      </p:scale>
      <p:origin x="0" y="-682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F62709-FD93-4AD4-B848-AC2A92B195F0}" type="doc">
      <dgm:prSet loTypeId="urn:microsoft.com/office/officeart/2011/layout/HexagonRadial" loCatId="cycle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n-ZW"/>
        </a:p>
      </dgm:t>
    </dgm:pt>
    <dgm:pt modelId="{D11821DB-E9B9-4C7B-ADE0-28385D83459A}">
      <dgm:prSet phldrT="[Text]"/>
      <dgm:spPr/>
      <dgm:t>
        <a:bodyPr/>
        <a:lstStyle/>
        <a:p>
          <a:r>
            <a:rPr lang="en-US" b="1" dirty="0"/>
            <a:t>Importance of Actuarial Oversight</a:t>
          </a:r>
          <a:endParaRPr lang="en-ZW" b="1" dirty="0"/>
        </a:p>
      </dgm:t>
    </dgm:pt>
    <dgm:pt modelId="{44951858-90E9-41A2-BA5F-095D9DFB7D4C}" type="parTrans" cxnId="{761C36D7-A3E5-402A-9E5E-3BC585BB1009}">
      <dgm:prSet/>
      <dgm:spPr/>
      <dgm:t>
        <a:bodyPr/>
        <a:lstStyle/>
        <a:p>
          <a:endParaRPr lang="en-ZW"/>
        </a:p>
      </dgm:t>
    </dgm:pt>
    <dgm:pt modelId="{6B1C83D0-8845-4ACF-B975-6838AB2DA481}" type="sibTrans" cxnId="{761C36D7-A3E5-402A-9E5E-3BC585BB1009}">
      <dgm:prSet/>
      <dgm:spPr/>
      <dgm:t>
        <a:bodyPr/>
        <a:lstStyle/>
        <a:p>
          <a:endParaRPr lang="en-ZW"/>
        </a:p>
      </dgm:t>
    </dgm:pt>
    <dgm:pt modelId="{D33A1F14-DB0A-469B-839F-CB7180F94232}">
      <dgm:prSet phldrT="[Text]" custT="1"/>
      <dgm:spPr/>
      <dgm:t>
        <a:bodyPr/>
        <a:lstStyle/>
        <a:p>
          <a:r>
            <a:rPr lang="en-US" sz="3200" b="1" dirty="0"/>
            <a:t>Emerging trends</a:t>
          </a:r>
          <a:endParaRPr lang="en-ZW" sz="3200" b="1" dirty="0"/>
        </a:p>
      </dgm:t>
    </dgm:pt>
    <dgm:pt modelId="{BD97A37C-6946-445A-9AAF-4B52A19FBB9A}" type="parTrans" cxnId="{E92F4449-3ED2-4D7E-9A13-6C1D8DB912FE}">
      <dgm:prSet/>
      <dgm:spPr/>
      <dgm:t>
        <a:bodyPr/>
        <a:lstStyle/>
        <a:p>
          <a:endParaRPr lang="en-ZW"/>
        </a:p>
      </dgm:t>
    </dgm:pt>
    <dgm:pt modelId="{E5B6A3EC-CD4F-4D60-B3F7-C61A3631A714}" type="sibTrans" cxnId="{E92F4449-3ED2-4D7E-9A13-6C1D8DB912FE}">
      <dgm:prSet/>
      <dgm:spPr/>
      <dgm:t>
        <a:bodyPr/>
        <a:lstStyle/>
        <a:p>
          <a:endParaRPr lang="en-ZW"/>
        </a:p>
      </dgm:t>
    </dgm:pt>
    <dgm:pt modelId="{07572728-33D3-4BCD-84A7-723E85ACE832}">
      <dgm:prSet phldrT="[Text]" custT="1"/>
      <dgm:spPr/>
      <dgm:t>
        <a:bodyPr/>
        <a:lstStyle/>
        <a:p>
          <a:r>
            <a:rPr lang="en-US" sz="2800" b="1" dirty="0"/>
            <a:t>Global Standards</a:t>
          </a:r>
          <a:endParaRPr lang="en-ZW" sz="2800" b="1" dirty="0"/>
        </a:p>
      </dgm:t>
    </dgm:pt>
    <dgm:pt modelId="{C021838F-6F82-486E-BFCC-4585C27AD153}" type="sibTrans" cxnId="{58907491-16C8-42C8-B7CF-BA88FA5E158E}">
      <dgm:prSet/>
      <dgm:spPr/>
      <dgm:t>
        <a:bodyPr/>
        <a:lstStyle/>
        <a:p>
          <a:endParaRPr lang="en-ZW"/>
        </a:p>
      </dgm:t>
    </dgm:pt>
    <dgm:pt modelId="{B55D43AC-7374-441A-8C97-CB5335DF047F}" type="parTrans" cxnId="{58907491-16C8-42C8-B7CF-BA88FA5E158E}">
      <dgm:prSet/>
      <dgm:spPr/>
      <dgm:t>
        <a:bodyPr/>
        <a:lstStyle/>
        <a:p>
          <a:endParaRPr lang="en-ZW"/>
        </a:p>
      </dgm:t>
    </dgm:pt>
    <dgm:pt modelId="{3385013D-2479-48F0-A9FE-B0D0BCFE6CF3}" type="pres">
      <dgm:prSet presAssocID="{18F62709-FD93-4AD4-B848-AC2A92B195F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4AFBD8C-EF58-4D5A-9EE2-FCF66322A0E2}" type="pres">
      <dgm:prSet presAssocID="{D11821DB-E9B9-4C7B-ADE0-28385D83459A}" presName="Parent" presStyleLbl="node0" presStyleIdx="0" presStyleCnt="1" custLinFactNeighborX="17408" custLinFactNeighborY="-14809">
        <dgm:presLayoutVars>
          <dgm:chMax val="6"/>
          <dgm:chPref val="6"/>
        </dgm:presLayoutVars>
      </dgm:prSet>
      <dgm:spPr/>
    </dgm:pt>
    <dgm:pt modelId="{9B252B8C-6CCB-416A-930F-52732CEBE8A7}" type="pres">
      <dgm:prSet presAssocID="{D33A1F14-DB0A-469B-839F-CB7180F94232}" presName="Accent1" presStyleCnt="0"/>
      <dgm:spPr/>
    </dgm:pt>
    <dgm:pt modelId="{ADA46D38-05E4-47B4-9947-64200205ED06}" type="pres">
      <dgm:prSet presAssocID="{D33A1F14-DB0A-469B-839F-CB7180F94232}" presName="Accent" presStyleLbl="bgShp" presStyleIdx="0" presStyleCnt="2"/>
      <dgm:spPr/>
    </dgm:pt>
    <dgm:pt modelId="{4B07B827-47EE-4336-A667-965D4D35EBDD}" type="pres">
      <dgm:prSet presAssocID="{D33A1F14-DB0A-469B-839F-CB7180F94232}" presName="Child1" presStyleLbl="node1" presStyleIdx="0" presStyleCnt="2" custLinFactNeighborX="38863" custLinFactNeighborY="42468">
        <dgm:presLayoutVars>
          <dgm:chMax val="0"/>
          <dgm:chPref val="0"/>
          <dgm:bulletEnabled val="1"/>
        </dgm:presLayoutVars>
      </dgm:prSet>
      <dgm:spPr/>
    </dgm:pt>
    <dgm:pt modelId="{D5C27137-B46A-424D-9D57-83C7B0E34B91}" type="pres">
      <dgm:prSet presAssocID="{07572728-33D3-4BCD-84A7-723E85ACE832}" presName="Accent2" presStyleCnt="0"/>
      <dgm:spPr/>
    </dgm:pt>
    <dgm:pt modelId="{F98A1B86-F75D-4164-9C5A-5977A5A5ADAC}" type="pres">
      <dgm:prSet presAssocID="{07572728-33D3-4BCD-84A7-723E85ACE832}" presName="Accent" presStyleLbl="bgShp" presStyleIdx="1" presStyleCnt="2" custLinFactX="-191379" custLinFactNeighborX="-200000" custLinFactNeighborY="44722"/>
      <dgm:spPr/>
    </dgm:pt>
    <dgm:pt modelId="{20392C4F-8026-441F-B716-FCA6AC857987}" type="pres">
      <dgm:prSet presAssocID="{07572728-33D3-4BCD-84A7-723E85ACE832}" presName="Child2" presStyleLbl="node1" presStyleIdx="1" presStyleCnt="2" custLinFactX="-73562" custLinFactNeighborX="-100000" custLinFactNeighborY="-78504">
        <dgm:presLayoutVars>
          <dgm:chMax val="0"/>
          <dgm:chPref val="0"/>
          <dgm:bulletEnabled val="1"/>
        </dgm:presLayoutVars>
      </dgm:prSet>
      <dgm:spPr/>
    </dgm:pt>
  </dgm:ptLst>
  <dgm:cxnLst>
    <dgm:cxn modelId="{C658A620-CD91-46C9-BCCC-828D1287CA64}" type="presOf" srcId="{18F62709-FD93-4AD4-B848-AC2A92B195F0}" destId="{3385013D-2479-48F0-A9FE-B0D0BCFE6CF3}" srcOrd="0" destOrd="0" presId="urn:microsoft.com/office/officeart/2011/layout/HexagonRadial"/>
    <dgm:cxn modelId="{E92F4449-3ED2-4D7E-9A13-6C1D8DB912FE}" srcId="{D11821DB-E9B9-4C7B-ADE0-28385D83459A}" destId="{D33A1F14-DB0A-469B-839F-CB7180F94232}" srcOrd="0" destOrd="0" parTransId="{BD97A37C-6946-445A-9AAF-4B52A19FBB9A}" sibTransId="{E5B6A3EC-CD4F-4D60-B3F7-C61A3631A714}"/>
    <dgm:cxn modelId="{58907491-16C8-42C8-B7CF-BA88FA5E158E}" srcId="{D11821DB-E9B9-4C7B-ADE0-28385D83459A}" destId="{07572728-33D3-4BCD-84A7-723E85ACE832}" srcOrd="1" destOrd="0" parTransId="{B55D43AC-7374-441A-8C97-CB5335DF047F}" sibTransId="{C021838F-6F82-486E-BFCC-4585C27AD153}"/>
    <dgm:cxn modelId="{0D8703AC-ADA5-4528-92CD-6733F90159C1}" type="presOf" srcId="{07572728-33D3-4BCD-84A7-723E85ACE832}" destId="{20392C4F-8026-441F-B716-FCA6AC857987}" srcOrd="0" destOrd="0" presId="urn:microsoft.com/office/officeart/2011/layout/HexagonRadial"/>
    <dgm:cxn modelId="{761C36D7-A3E5-402A-9E5E-3BC585BB1009}" srcId="{18F62709-FD93-4AD4-B848-AC2A92B195F0}" destId="{D11821DB-E9B9-4C7B-ADE0-28385D83459A}" srcOrd="0" destOrd="0" parTransId="{44951858-90E9-41A2-BA5F-095D9DFB7D4C}" sibTransId="{6B1C83D0-8845-4ACF-B975-6838AB2DA481}"/>
    <dgm:cxn modelId="{A68D97E1-E6D7-43E9-B186-E8E5EC4374E3}" type="presOf" srcId="{D33A1F14-DB0A-469B-839F-CB7180F94232}" destId="{4B07B827-47EE-4336-A667-965D4D35EBDD}" srcOrd="0" destOrd="0" presId="urn:microsoft.com/office/officeart/2011/layout/HexagonRadial"/>
    <dgm:cxn modelId="{2AC31DFA-F4C7-4987-A99B-110164E56E1F}" type="presOf" srcId="{D11821DB-E9B9-4C7B-ADE0-28385D83459A}" destId="{64AFBD8C-EF58-4D5A-9EE2-FCF66322A0E2}" srcOrd="0" destOrd="0" presId="urn:microsoft.com/office/officeart/2011/layout/HexagonRadial"/>
    <dgm:cxn modelId="{DEBDACF3-6A3A-4F26-9558-5BEB5F1641CA}" type="presParOf" srcId="{3385013D-2479-48F0-A9FE-B0D0BCFE6CF3}" destId="{64AFBD8C-EF58-4D5A-9EE2-FCF66322A0E2}" srcOrd="0" destOrd="0" presId="urn:microsoft.com/office/officeart/2011/layout/HexagonRadial"/>
    <dgm:cxn modelId="{9AA90CB1-C159-4089-80EF-8557D1CA74E9}" type="presParOf" srcId="{3385013D-2479-48F0-A9FE-B0D0BCFE6CF3}" destId="{9B252B8C-6CCB-416A-930F-52732CEBE8A7}" srcOrd="1" destOrd="0" presId="urn:microsoft.com/office/officeart/2011/layout/HexagonRadial"/>
    <dgm:cxn modelId="{C94B6670-E661-472D-B719-484460F11B0F}" type="presParOf" srcId="{9B252B8C-6CCB-416A-930F-52732CEBE8A7}" destId="{ADA46D38-05E4-47B4-9947-64200205ED06}" srcOrd="0" destOrd="0" presId="urn:microsoft.com/office/officeart/2011/layout/HexagonRadial"/>
    <dgm:cxn modelId="{642AB18D-005C-4581-8CD7-877B0D100E6B}" type="presParOf" srcId="{3385013D-2479-48F0-A9FE-B0D0BCFE6CF3}" destId="{4B07B827-47EE-4336-A667-965D4D35EBDD}" srcOrd="2" destOrd="0" presId="urn:microsoft.com/office/officeart/2011/layout/HexagonRadial"/>
    <dgm:cxn modelId="{308B0F9B-EDEA-4E2F-B94C-20AA73D59EA5}" type="presParOf" srcId="{3385013D-2479-48F0-A9FE-B0D0BCFE6CF3}" destId="{D5C27137-B46A-424D-9D57-83C7B0E34B91}" srcOrd="3" destOrd="0" presId="urn:microsoft.com/office/officeart/2011/layout/HexagonRadial"/>
    <dgm:cxn modelId="{F2F7737D-DC8C-4126-B750-93F9590ED781}" type="presParOf" srcId="{D5C27137-B46A-424D-9D57-83C7B0E34B91}" destId="{F98A1B86-F75D-4164-9C5A-5977A5A5ADAC}" srcOrd="0" destOrd="0" presId="urn:microsoft.com/office/officeart/2011/layout/HexagonRadial"/>
    <dgm:cxn modelId="{2ADDD9CE-CBFF-46F6-A06F-A161FFCA0FEA}" type="presParOf" srcId="{3385013D-2479-48F0-A9FE-B0D0BCFE6CF3}" destId="{20392C4F-8026-441F-B716-FCA6AC857987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6856B5-B585-4941-AF53-2BB84C6CF834}" type="doc">
      <dgm:prSet loTypeId="urn:microsoft.com/office/officeart/2009/layout/CircleArrowProcess" loCatId="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030C6421-4114-2545-BC90-C73C20A76B76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ZW" sz="2400" b="1" dirty="0">
              <a:latin typeface="Arial" panose="020B0604020202020204" pitchFamily="34" charset="0"/>
              <a:cs typeface="Arial" panose="020B0604020202020204" pitchFamily="34" charset="0"/>
            </a:rPr>
            <a:t> Consistency </a:t>
          </a:r>
          <a:endParaRPr lang="en-GB" sz="2400" b="1" dirty="0"/>
        </a:p>
      </dgm:t>
    </dgm:pt>
    <dgm:pt modelId="{AA8F43FA-CCA3-CD4C-BFA4-02C1B02DF288}" type="parTrans" cxnId="{12B8DE22-FA02-794D-B6E1-3B360D94C12B}">
      <dgm:prSet/>
      <dgm:spPr/>
      <dgm:t>
        <a:bodyPr/>
        <a:lstStyle/>
        <a:p>
          <a:endParaRPr lang="en-GB"/>
        </a:p>
      </dgm:t>
    </dgm:pt>
    <dgm:pt modelId="{18B0D744-B299-4842-B8CA-81EFBC5FAB34}" type="sibTrans" cxnId="{12B8DE22-FA02-794D-B6E1-3B360D94C12B}">
      <dgm:prSet/>
      <dgm:spPr/>
      <dgm:t>
        <a:bodyPr/>
        <a:lstStyle/>
        <a:p>
          <a:endParaRPr lang="en-GB"/>
        </a:p>
      </dgm:t>
    </dgm:pt>
    <dgm:pt modelId="{D28E5981-B017-D942-9532-5F717B61F877}">
      <dgm:prSet phldrT="[Text]" custT="1"/>
      <dgm:spPr/>
      <dgm:t>
        <a:bodyPr/>
        <a:lstStyle/>
        <a:p>
          <a:r>
            <a:rPr lang="en-ZW" sz="2400" b="1" dirty="0" err="1">
              <a:latin typeface="Arial" panose="020B0604020202020204" pitchFamily="34" charset="0"/>
              <a:cs typeface="Arial" panose="020B0604020202020204" pitchFamily="34" charset="0"/>
            </a:rPr>
            <a:t>Hamornisation</a:t>
          </a:r>
          <a:endParaRPr lang="en-GB" sz="2400" b="1" dirty="0"/>
        </a:p>
      </dgm:t>
    </dgm:pt>
    <dgm:pt modelId="{2E591EC5-39F4-CF43-995D-9CBC0D49A15F}" type="parTrans" cxnId="{E5ED1168-D4FB-B74B-BF1D-B48283753270}">
      <dgm:prSet/>
      <dgm:spPr/>
      <dgm:t>
        <a:bodyPr/>
        <a:lstStyle/>
        <a:p>
          <a:endParaRPr lang="en-GB"/>
        </a:p>
      </dgm:t>
    </dgm:pt>
    <dgm:pt modelId="{DFA1F70E-DC2D-0A4A-8024-B7D347D266FC}" type="sibTrans" cxnId="{E5ED1168-D4FB-B74B-BF1D-B48283753270}">
      <dgm:prSet/>
      <dgm:spPr/>
      <dgm:t>
        <a:bodyPr/>
        <a:lstStyle/>
        <a:p>
          <a:endParaRPr lang="en-GB"/>
        </a:p>
      </dgm:t>
    </dgm:pt>
    <dgm:pt modelId="{4726DDE8-4DD3-F141-8FB1-A08B3203F987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ZW" sz="2400" b="1" dirty="0">
              <a:latin typeface="Arial" panose="020B0604020202020204" pitchFamily="34" charset="0"/>
              <a:cs typeface="Arial" panose="020B0604020202020204" pitchFamily="34" charset="0"/>
            </a:rPr>
            <a:t>Informed decisions</a:t>
          </a:r>
          <a:endParaRPr lang="en-GB" sz="2400" b="1" dirty="0"/>
        </a:p>
      </dgm:t>
    </dgm:pt>
    <dgm:pt modelId="{8B9FAF53-9C1F-5A49-AF6F-5A39D445C4E7}" type="parTrans" cxnId="{4C2DF9BD-B29A-9F4C-AC9E-31CA30342DDC}">
      <dgm:prSet/>
      <dgm:spPr/>
      <dgm:t>
        <a:bodyPr/>
        <a:lstStyle/>
        <a:p>
          <a:endParaRPr lang="en-GB"/>
        </a:p>
      </dgm:t>
    </dgm:pt>
    <dgm:pt modelId="{BED7F8D3-67F2-B347-B7D6-D3F204C94158}" type="sibTrans" cxnId="{4C2DF9BD-B29A-9F4C-AC9E-31CA30342DDC}">
      <dgm:prSet/>
      <dgm:spPr/>
      <dgm:t>
        <a:bodyPr/>
        <a:lstStyle/>
        <a:p>
          <a:endParaRPr lang="en-GB"/>
        </a:p>
      </dgm:t>
    </dgm:pt>
    <dgm:pt modelId="{CFF2B1D2-8E99-C243-BE76-787295EA82E5}" type="pres">
      <dgm:prSet presAssocID="{436856B5-B585-4941-AF53-2BB84C6CF834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98C7F23-8012-6942-8761-BC0887DF5A1E}" type="pres">
      <dgm:prSet presAssocID="{030C6421-4114-2545-BC90-C73C20A76B76}" presName="Accent1" presStyleCnt="0"/>
      <dgm:spPr/>
    </dgm:pt>
    <dgm:pt modelId="{A24801C1-5D26-7940-92B4-7F3B2E8717B1}" type="pres">
      <dgm:prSet presAssocID="{030C6421-4114-2545-BC90-C73C20A76B76}" presName="Accent" presStyleLbl="node1" presStyleIdx="0" presStyleCnt="3"/>
      <dgm:spPr/>
    </dgm:pt>
    <dgm:pt modelId="{BE92B0AB-7DC5-AF44-92AE-7F04FA9BF835}" type="pres">
      <dgm:prSet presAssocID="{030C6421-4114-2545-BC90-C73C20A76B76}" presName="Parent1" presStyleLbl="revTx" presStyleIdx="0" presStyleCnt="3" custScaleX="136065">
        <dgm:presLayoutVars>
          <dgm:chMax val="1"/>
          <dgm:chPref val="1"/>
          <dgm:bulletEnabled val="1"/>
        </dgm:presLayoutVars>
      </dgm:prSet>
      <dgm:spPr/>
    </dgm:pt>
    <dgm:pt modelId="{F01F9B57-8D57-DC41-808A-DC6EFA8A1788}" type="pres">
      <dgm:prSet presAssocID="{D28E5981-B017-D942-9532-5F717B61F877}" presName="Accent2" presStyleCnt="0"/>
      <dgm:spPr/>
    </dgm:pt>
    <dgm:pt modelId="{71E1B4E2-AA90-7445-AA58-E650B7F2C616}" type="pres">
      <dgm:prSet presAssocID="{D28E5981-B017-D942-9532-5F717B61F877}" presName="Accent" presStyleLbl="node1" presStyleIdx="1" presStyleCnt="3"/>
      <dgm:spPr/>
    </dgm:pt>
    <dgm:pt modelId="{3375C577-1E7C-3D46-AC25-7C1B6F1D65C3}" type="pres">
      <dgm:prSet presAssocID="{D28E5981-B017-D942-9532-5F717B61F877}" presName="Parent2" presStyleLbl="revTx" presStyleIdx="1" presStyleCnt="3" custScaleX="200754" custLinFactNeighborX="46634" custLinFactNeighborY="-5488">
        <dgm:presLayoutVars>
          <dgm:chMax val="1"/>
          <dgm:chPref val="1"/>
          <dgm:bulletEnabled val="1"/>
        </dgm:presLayoutVars>
      </dgm:prSet>
      <dgm:spPr/>
    </dgm:pt>
    <dgm:pt modelId="{09C60632-DAAB-4A4A-BE70-8330E7C4FCC1}" type="pres">
      <dgm:prSet presAssocID="{4726DDE8-4DD3-F141-8FB1-A08B3203F987}" presName="Accent3" presStyleCnt="0"/>
      <dgm:spPr/>
    </dgm:pt>
    <dgm:pt modelId="{DFF5CF4E-40EA-3C48-B34B-E9B6A2F0E494}" type="pres">
      <dgm:prSet presAssocID="{4726DDE8-4DD3-F141-8FB1-A08B3203F987}" presName="Accent" presStyleLbl="node1" presStyleIdx="2" presStyleCnt="3"/>
      <dgm:spPr/>
    </dgm:pt>
    <dgm:pt modelId="{3778EBCD-3DAE-FE4E-B4AF-A78CFA58A0DA}" type="pres">
      <dgm:prSet presAssocID="{4726DDE8-4DD3-F141-8FB1-A08B3203F987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407980F-E5D0-DB4C-A4A4-8DB150EA67DF}" type="presOf" srcId="{4726DDE8-4DD3-F141-8FB1-A08B3203F987}" destId="{3778EBCD-3DAE-FE4E-B4AF-A78CFA58A0DA}" srcOrd="0" destOrd="0" presId="urn:microsoft.com/office/officeart/2009/layout/CircleArrowProcess"/>
    <dgm:cxn modelId="{12B8DE22-FA02-794D-B6E1-3B360D94C12B}" srcId="{436856B5-B585-4941-AF53-2BB84C6CF834}" destId="{030C6421-4114-2545-BC90-C73C20A76B76}" srcOrd="0" destOrd="0" parTransId="{AA8F43FA-CCA3-CD4C-BFA4-02C1B02DF288}" sibTransId="{18B0D744-B299-4842-B8CA-81EFBC5FAB34}"/>
    <dgm:cxn modelId="{FF09DB2E-A591-784F-AF02-3297FCA11E99}" type="presOf" srcId="{D28E5981-B017-D942-9532-5F717B61F877}" destId="{3375C577-1E7C-3D46-AC25-7C1B6F1D65C3}" srcOrd="0" destOrd="0" presId="urn:microsoft.com/office/officeart/2009/layout/CircleArrowProcess"/>
    <dgm:cxn modelId="{F0115E37-216C-F945-A080-6DDE9E1B810F}" type="presOf" srcId="{030C6421-4114-2545-BC90-C73C20A76B76}" destId="{BE92B0AB-7DC5-AF44-92AE-7F04FA9BF835}" srcOrd="0" destOrd="0" presId="urn:microsoft.com/office/officeart/2009/layout/CircleArrowProcess"/>
    <dgm:cxn modelId="{AB1CE95C-D75B-7946-83BC-86460F85B914}" type="presOf" srcId="{436856B5-B585-4941-AF53-2BB84C6CF834}" destId="{CFF2B1D2-8E99-C243-BE76-787295EA82E5}" srcOrd="0" destOrd="0" presId="urn:microsoft.com/office/officeart/2009/layout/CircleArrowProcess"/>
    <dgm:cxn modelId="{E5ED1168-D4FB-B74B-BF1D-B48283753270}" srcId="{436856B5-B585-4941-AF53-2BB84C6CF834}" destId="{D28E5981-B017-D942-9532-5F717B61F877}" srcOrd="1" destOrd="0" parTransId="{2E591EC5-39F4-CF43-995D-9CBC0D49A15F}" sibTransId="{DFA1F70E-DC2D-0A4A-8024-B7D347D266FC}"/>
    <dgm:cxn modelId="{4C2DF9BD-B29A-9F4C-AC9E-31CA30342DDC}" srcId="{436856B5-B585-4941-AF53-2BB84C6CF834}" destId="{4726DDE8-4DD3-F141-8FB1-A08B3203F987}" srcOrd="2" destOrd="0" parTransId="{8B9FAF53-9C1F-5A49-AF6F-5A39D445C4E7}" sibTransId="{BED7F8D3-67F2-B347-B7D6-D3F204C94158}"/>
    <dgm:cxn modelId="{41DC86A7-9306-404D-87A2-8D7B23D045E5}" type="presParOf" srcId="{CFF2B1D2-8E99-C243-BE76-787295EA82E5}" destId="{398C7F23-8012-6942-8761-BC0887DF5A1E}" srcOrd="0" destOrd="0" presId="urn:microsoft.com/office/officeart/2009/layout/CircleArrowProcess"/>
    <dgm:cxn modelId="{C729C686-400A-A240-803C-C7DA2B3B2A94}" type="presParOf" srcId="{398C7F23-8012-6942-8761-BC0887DF5A1E}" destId="{A24801C1-5D26-7940-92B4-7F3B2E8717B1}" srcOrd="0" destOrd="0" presId="urn:microsoft.com/office/officeart/2009/layout/CircleArrowProcess"/>
    <dgm:cxn modelId="{F8653551-35B4-A642-AE22-480CF63512F5}" type="presParOf" srcId="{CFF2B1D2-8E99-C243-BE76-787295EA82E5}" destId="{BE92B0AB-7DC5-AF44-92AE-7F04FA9BF835}" srcOrd="1" destOrd="0" presId="urn:microsoft.com/office/officeart/2009/layout/CircleArrowProcess"/>
    <dgm:cxn modelId="{07A196D6-DAB2-EB48-B12F-5FD368709CCF}" type="presParOf" srcId="{CFF2B1D2-8E99-C243-BE76-787295EA82E5}" destId="{F01F9B57-8D57-DC41-808A-DC6EFA8A1788}" srcOrd="2" destOrd="0" presId="urn:microsoft.com/office/officeart/2009/layout/CircleArrowProcess"/>
    <dgm:cxn modelId="{39D6B86A-0648-A745-B78A-DF8E01ED2BD2}" type="presParOf" srcId="{F01F9B57-8D57-DC41-808A-DC6EFA8A1788}" destId="{71E1B4E2-AA90-7445-AA58-E650B7F2C616}" srcOrd="0" destOrd="0" presId="urn:microsoft.com/office/officeart/2009/layout/CircleArrowProcess"/>
    <dgm:cxn modelId="{81E76801-0F82-E04F-AF35-4C04E36696A8}" type="presParOf" srcId="{CFF2B1D2-8E99-C243-BE76-787295EA82E5}" destId="{3375C577-1E7C-3D46-AC25-7C1B6F1D65C3}" srcOrd="3" destOrd="0" presId="urn:microsoft.com/office/officeart/2009/layout/CircleArrowProcess"/>
    <dgm:cxn modelId="{6C75189A-577F-7F4E-8FC0-D22982BE791C}" type="presParOf" srcId="{CFF2B1D2-8E99-C243-BE76-787295EA82E5}" destId="{09C60632-DAAB-4A4A-BE70-8330E7C4FCC1}" srcOrd="4" destOrd="0" presId="urn:microsoft.com/office/officeart/2009/layout/CircleArrowProcess"/>
    <dgm:cxn modelId="{890D73C4-A344-F04D-BD14-DA3667B3044A}" type="presParOf" srcId="{09C60632-DAAB-4A4A-BE70-8330E7C4FCC1}" destId="{DFF5CF4E-40EA-3C48-B34B-E9B6A2F0E494}" srcOrd="0" destOrd="0" presId="urn:microsoft.com/office/officeart/2009/layout/CircleArrowProcess"/>
    <dgm:cxn modelId="{C558D092-D77D-9E45-A933-21BF4086307D}" type="presParOf" srcId="{CFF2B1D2-8E99-C243-BE76-787295EA82E5}" destId="{3778EBCD-3DAE-FE4E-B4AF-A78CFA58A0D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FBD8C-EF58-4D5A-9EE2-FCF66322A0E2}">
      <dsp:nvSpPr>
        <dsp:cNvPr id="0" name=""/>
        <dsp:cNvSpPr/>
      </dsp:nvSpPr>
      <dsp:spPr>
        <a:xfrm>
          <a:off x="3635592" y="911647"/>
          <a:ext cx="4096164" cy="3543052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/>
            <a:t>Importance of Actuarial Oversight</a:t>
          </a:r>
          <a:endParaRPr lang="en-ZW" sz="3800" b="1" kern="1200" dirty="0"/>
        </a:p>
      </dsp:txBody>
      <dsp:txXfrm>
        <a:off x="4314356" y="1498756"/>
        <a:ext cx="2738636" cy="2368834"/>
      </dsp:txXfrm>
    </dsp:sp>
    <dsp:sp modelId="{F98A1B86-F75D-4164-9C5A-5977A5A5ADAC}">
      <dsp:nvSpPr>
        <dsp:cNvPr id="0" name=""/>
        <dsp:cNvSpPr/>
      </dsp:nvSpPr>
      <dsp:spPr>
        <a:xfrm>
          <a:off x="1241701" y="2826120"/>
          <a:ext cx="1545683" cy="1331772"/>
        </a:xfrm>
        <a:prstGeom prst="hexagon">
          <a:avLst>
            <a:gd name="adj" fmla="val 28900"/>
            <a:gd name="vf" fmla="val 11547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B07B827-47EE-4336-A667-965D4D35EBDD}">
      <dsp:nvSpPr>
        <dsp:cNvPr id="0" name=""/>
        <dsp:cNvSpPr/>
      </dsp:nvSpPr>
      <dsp:spPr>
        <a:xfrm>
          <a:off x="7682734" y="1233317"/>
          <a:ext cx="3356361" cy="290410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Emerging trends</a:t>
          </a:r>
          <a:endParaRPr lang="en-ZW" sz="3200" b="1" kern="1200" dirty="0"/>
        </a:p>
      </dsp:txBody>
      <dsp:txXfrm>
        <a:off x="8238999" y="1714628"/>
        <a:ext cx="2243831" cy="1941487"/>
      </dsp:txXfrm>
    </dsp:sp>
    <dsp:sp modelId="{20392C4F-8026-441F-B716-FCA6AC857987}">
      <dsp:nvSpPr>
        <dsp:cNvPr id="0" name=""/>
        <dsp:cNvSpPr/>
      </dsp:nvSpPr>
      <dsp:spPr>
        <a:xfrm>
          <a:off x="552983" y="1231134"/>
          <a:ext cx="3356361" cy="2904109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Global Standards</a:t>
          </a:r>
          <a:endParaRPr lang="en-ZW" sz="2800" b="1" kern="1200" dirty="0"/>
        </a:p>
      </dsp:txBody>
      <dsp:txXfrm>
        <a:off x="1109248" y="1712445"/>
        <a:ext cx="2243831" cy="1941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801C1-5D26-7940-92B4-7F3B2E8717B1}">
      <dsp:nvSpPr>
        <dsp:cNvPr id="0" name=""/>
        <dsp:cNvSpPr/>
      </dsp:nvSpPr>
      <dsp:spPr>
        <a:xfrm>
          <a:off x="4942581" y="0"/>
          <a:ext cx="2836074" cy="283650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E92B0AB-7DC5-AF44-92AE-7F04FA9BF835}">
      <dsp:nvSpPr>
        <dsp:cNvPr id="0" name=""/>
        <dsp:cNvSpPr/>
      </dsp:nvSpPr>
      <dsp:spPr>
        <a:xfrm>
          <a:off x="5285263" y="1024064"/>
          <a:ext cx="2144319" cy="78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ZW" sz="2400" b="1" kern="1200" dirty="0">
              <a:latin typeface="Arial" panose="020B0604020202020204" pitchFamily="34" charset="0"/>
              <a:cs typeface="Arial" panose="020B0604020202020204" pitchFamily="34" charset="0"/>
            </a:rPr>
            <a:t> Consistency </a:t>
          </a:r>
          <a:endParaRPr lang="en-GB" sz="2400" b="1" kern="1200" dirty="0"/>
        </a:p>
      </dsp:txBody>
      <dsp:txXfrm>
        <a:off x="5285263" y="1024064"/>
        <a:ext cx="2144319" cy="787787"/>
      </dsp:txXfrm>
    </dsp:sp>
    <dsp:sp modelId="{71E1B4E2-AA90-7445-AA58-E650B7F2C616}">
      <dsp:nvSpPr>
        <dsp:cNvPr id="0" name=""/>
        <dsp:cNvSpPr/>
      </dsp:nvSpPr>
      <dsp:spPr>
        <a:xfrm>
          <a:off x="4154871" y="1629783"/>
          <a:ext cx="2836074" cy="283650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75C577-1E7C-3D46-AC25-7C1B6F1D65C3}">
      <dsp:nvSpPr>
        <dsp:cNvPr id="0" name=""/>
        <dsp:cNvSpPr/>
      </dsp:nvSpPr>
      <dsp:spPr>
        <a:xfrm>
          <a:off x="4725945" y="2620041"/>
          <a:ext cx="3163787" cy="78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400" b="1" kern="1200" dirty="0" err="1">
              <a:latin typeface="Arial" panose="020B0604020202020204" pitchFamily="34" charset="0"/>
              <a:cs typeface="Arial" panose="020B0604020202020204" pitchFamily="34" charset="0"/>
            </a:rPr>
            <a:t>Hamornisation</a:t>
          </a:r>
          <a:endParaRPr lang="en-GB" sz="2400" b="1" kern="1200" dirty="0"/>
        </a:p>
      </dsp:txBody>
      <dsp:txXfrm>
        <a:off x="4725945" y="2620041"/>
        <a:ext cx="3163787" cy="787787"/>
      </dsp:txXfrm>
    </dsp:sp>
    <dsp:sp modelId="{DFF5CF4E-40EA-3C48-B34B-E9B6A2F0E494}">
      <dsp:nvSpPr>
        <dsp:cNvPr id="0" name=""/>
        <dsp:cNvSpPr/>
      </dsp:nvSpPr>
      <dsp:spPr>
        <a:xfrm>
          <a:off x="5144435" y="3454598"/>
          <a:ext cx="2436627" cy="24376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8EBCD-3DAE-FE4E-B4AF-A78CFA58A0DA}">
      <dsp:nvSpPr>
        <dsp:cNvPr id="0" name=""/>
        <dsp:cNvSpPr/>
      </dsp:nvSpPr>
      <dsp:spPr>
        <a:xfrm>
          <a:off x="5573175" y="4304843"/>
          <a:ext cx="1575952" cy="787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ZW" sz="2400" b="1" kern="1200" dirty="0">
              <a:latin typeface="Arial" panose="020B0604020202020204" pitchFamily="34" charset="0"/>
              <a:cs typeface="Arial" panose="020B0604020202020204" pitchFamily="34" charset="0"/>
            </a:rPr>
            <a:t>Informed decisions</a:t>
          </a:r>
          <a:endParaRPr lang="en-GB" sz="2400" b="1" kern="1200" dirty="0"/>
        </a:p>
      </dsp:txBody>
      <dsp:txXfrm>
        <a:off x="5573175" y="4304843"/>
        <a:ext cx="1575952" cy="787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A90CC-02C8-F946-80E9-DF8B6CEC94C5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1FD1E-2E05-8049-8213-6E1F541D3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3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7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Valuations include </a:t>
            </a:r>
            <a:r>
              <a:rPr lang="en-US" sz="1200" dirty="0"/>
              <a:t>funding adequacy</a:t>
            </a:r>
          </a:p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27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W" dirty="0"/>
              <a:t>Informed Decisions - </a:t>
            </a:r>
            <a:r>
              <a:rPr lang="en-ZW" sz="1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on funding levels, investment strategies potential benefit adjustments</a:t>
            </a:r>
          </a:p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05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sz="12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Assumptions: </a:t>
            </a:r>
            <a:r>
              <a:rPr lang="en-ZW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mainly related to DB Schemes -discount rate, mortality rates, inflation and salary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W" kern="100" dirty="0">
                <a:effectLst/>
                <a:latin typeface="Aptos" panose="020B0004020202020204" pitchFamily="34" charset="0"/>
                <a:cs typeface="Times New Roman" panose="02020603050405020304" pitchFamily="18" charset="0"/>
              </a:rPr>
              <a:t>Reporting and disclosures - </a:t>
            </a:r>
            <a:r>
              <a:rPr lang="en-ZW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include transparency on funding status, sensitivity analysis, risks and uncertainty (interest rate risk, longevity risk and investment risk)</a:t>
            </a:r>
          </a:p>
          <a:p>
            <a:r>
              <a:rPr lang="en-ZW" dirty="0"/>
              <a:t>Informed Decisions - </a:t>
            </a:r>
            <a:r>
              <a:rPr lang="en-ZW" sz="1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on funding levels, investment strategies potential benefit adjustments</a:t>
            </a:r>
          </a:p>
          <a:p>
            <a:r>
              <a:rPr lang="en-ZW" sz="1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e.g. US Generally Accepted Accounting Principles, GAAP</a:t>
            </a:r>
          </a:p>
          <a:p>
            <a:r>
              <a:rPr lang="en-US" sz="1200" dirty="0"/>
              <a:t>International Financial Reporting Standards(IFRS) for pension liabilities - </a:t>
            </a:r>
            <a:endParaRPr lang="en-ZW" dirty="0"/>
          </a:p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6088" lvl="2" indent="0">
              <a:buFont typeface="Arial" panose="020B0604020202020204" pitchFamily="34" charset="0"/>
              <a:buNone/>
            </a:pPr>
            <a:r>
              <a:rPr lang="en-US" dirty="0"/>
              <a:t>Pension Reforms:</a:t>
            </a:r>
          </a:p>
          <a:p>
            <a:pPr marL="731838" lvl="2" indent="-285750">
              <a:buFont typeface="Arial" panose="020B0604020202020204" pitchFamily="34" charset="0"/>
              <a:buChar char="•"/>
            </a:pPr>
            <a:r>
              <a:rPr lang="en-US" dirty="0"/>
              <a:t>adjust the retirement age, </a:t>
            </a:r>
          </a:p>
          <a:p>
            <a:pPr marL="731838" lvl="2" indent="-285750">
              <a:buFont typeface="Arial" panose="020B0604020202020204" pitchFamily="34" charset="0"/>
              <a:buChar char="•"/>
            </a:pPr>
            <a:r>
              <a:rPr lang="en-US" dirty="0"/>
              <a:t>alter contribution rates or change benefit formulas to ensure that pension funds remain sustainable over time, funding adequacy</a:t>
            </a:r>
          </a:p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76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9347D-7E16-6192-A6AD-793F714E6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54DD1-6FAF-A6D1-9AE0-B01AE6759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A8024-77F5-7113-F9B4-9FCCCFAC2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Digital Transformation and Data Analytics</a:t>
            </a: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Digital technologies, including big data and artificial intelligence, are being leveraged to enhance actuarial </a:t>
            </a:r>
            <a:r>
              <a:rPr lang="en-ZW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modeling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risk management, and member engagement.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Actuaries and pension funds are encouraged to adopt technological innovations, in line with global best practices, to improve accuracy in forecasting and enhance decision-making processes.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Longevity Risk Management</a:t>
            </a: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As life expectancies rise, pension funds face greater longevity risk, meaning they may need to pay benefits for longer than expected.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Actuarial standards now emphasize more accurate mortality and longevity assumptions. The International Actuarial Association (IAA) promotes best practices for managing longevity risks through more sophisticated forecasting models.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Sustainability and ESG (Environmental, Social, and Governance) Integration</a:t>
            </a: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Pension funds are increasingly integrating ESG factors into investment decision-making processes to ensure long-term sustainability and ethical considerations.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The UN-backed Principles for Responsible Investment (PRI) provide a framework for integrating ESG into pension fund strategies. The Task Force on Climate-Related Financial Disclosures (TCFD) also sets global standards for reporting climate-related risks.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5E4B3-E9B1-3268-8C7C-8F9E732E2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1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12369-845F-07C0-11C5-42678C1D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563B2-EF71-B5B0-2599-1A2769209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DA998-2403-B350-C5AE-6EC18DC8A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-Risk-based supervision - 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emphasizes the identification and management of pension funds' key risks (investment, longevity, operational, and governance risks).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-aligns with the International Association of Insurance Supervisors (IAIS) and the International Organization of Pension Supervisors (IOPS) guidelines, focusing on risk assessment rather than prescriptive rules.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DB to DC : 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Pension fund trustees are required to enhance communication with beneficiaries about risks, benefits, and fund performance.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The IOPS and OECD guidelines recommend clear, accessible reporting of pension benefits and risks, ensuring members understand their entitlements and the health of the fund.</a:t>
            </a:r>
          </a:p>
          <a:p>
            <a:endParaRPr lang="en-ZW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Pension Fund Governance and Transparency</a:t>
            </a: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Strong governance frameworks are becoming more critical to ensure proper management, transparency, and accountability of pension funds.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IOPS guidelines stress the importance of clear decision-making processes, transparency in actuarial assumptions, and regular actuarial reviews of fund solvency and liabilities.</a:t>
            </a:r>
          </a:p>
          <a:p>
            <a:endParaRPr lang="en-Z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0388D-7AB7-819A-2CCD-CE6EF05D14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4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B52F-7247-855A-5743-E2004687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B9AA3-499C-535E-E45B-51D4576FA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2A967B-6869-4376-01B8-AD1CF7103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-Risk-based supervision - 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emphasizes the identification and management of pension funds' key risks (investment, longevity, operational, and governance risks).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-aligns with the International Association of Insurance Supervisors (IAIS) and the International Organization of Pension Supervisors (IOPS) guidelines, focusing on risk assessment rather than prescriptive rules.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DB to DC : 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Pension fund trustees are required to enhance communication with beneficiaries about risks, benefits, and fund performance.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The IOPS and OECD guidelines recommend clear, accessible reporting of pension benefits and risks, ensuring members understand their entitlements and the health of the fund.</a:t>
            </a:r>
          </a:p>
          <a:p>
            <a:endParaRPr lang="en-ZW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Pension Fund Governance and Transparency</a:t>
            </a: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Trend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Strong governance frameworks are becoming more critical to ensure proper management, transparency, and accountability of pension funds.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ZW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Standard</a:t>
            </a:r>
            <a:r>
              <a:rPr lang="en-ZW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IOPS guidelines stress the importance of clear decision-making processes, transparency in actuarial assumptions, and regular actuarial reviews of fund solvency and liabilities.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ZW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W" sz="1200" dirty="0"/>
              <a:t>Scenario testing for future funding requirements</a:t>
            </a:r>
          </a:p>
          <a:p>
            <a:endParaRPr lang="en-Z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789F8-50D0-1B26-A900-DBE5E870D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1FD1E-2E05-8049-8213-6E1F541D33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1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10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34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3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289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423" y="1651723"/>
            <a:ext cx="11182350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128009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1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025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891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208F50-DA3D-714D-90E9-13E5FFA971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593850"/>
            <a:ext cx="5084763" cy="415131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You can add pictures here</a:t>
            </a:r>
          </a:p>
        </p:txBody>
      </p:sp>
    </p:spTree>
    <p:extLst>
      <p:ext uri="{BB962C8B-B14F-4D97-AF65-F5344CB8AC3E}">
        <p14:creationId xmlns:p14="http://schemas.microsoft.com/office/powerpoint/2010/main" val="215918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025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891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B9DB97-A8FB-3B4D-8578-6B0F1D33B80F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52215" y="1565274"/>
            <a:ext cx="4954588" cy="420846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z="1800" dirty="0"/>
              <a:t>You can add your chart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73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025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891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043F285C-3516-A94D-8EA9-D37888982B50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368749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z="1800" dirty="0"/>
              <a:t>You can add your table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48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07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887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93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97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202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805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01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8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4146600" y="482600"/>
            <a:ext cx="3898800" cy="4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14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30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6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39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42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40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8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91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24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3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69974" y="3760303"/>
            <a:ext cx="5652052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Opening presentation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19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177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423" y="1651723"/>
            <a:ext cx="11182350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6701" y="344558"/>
            <a:ext cx="10515600" cy="112800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11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423" y="1651723"/>
            <a:ext cx="11182350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798" y="13252"/>
            <a:ext cx="10515600" cy="112800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75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025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5856"/>
            <a:ext cx="10515600" cy="98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0B9DB97-A8FB-3B4D-8578-6B0F1D33B80F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552215" y="1565274"/>
            <a:ext cx="4954588" cy="420846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sz="1800" dirty="0"/>
              <a:t>You can add your chart here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521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AA0686-0CD9-C54E-AC6E-2CC61847BF0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81025" y="1593850"/>
            <a:ext cx="5310489" cy="4151313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 dirty="0"/>
              <a:t>You can add text here in (Arial) black font </a:t>
            </a:r>
            <a:r>
              <a:rPr lang="en-US" dirty="0" err="1"/>
              <a:t>colour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02306-1394-034F-B183-67B858CB7C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714" y="285611"/>
            <a:ext cx="10515600" cy="98911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 – Font (Arial Black)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2208F50-DA3D-714D-90E9-13E5FFA971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593850"/>
            <a:ext cx="5084763" cy="4151313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/>
              <a:t>You can add pictures here</a:t>
            </a:r>
          </a:p>
        </p:txBody>
      </p:sp>
    </p:spTree>
    <p:extLst>
      <p:ext uri="{BB962C8B-B14F-4D97-AF65-F5344CB8AC3E}">
        <p14:creationId xmlns:p14="http://schemas.microsoft.com/office/powerpoint/2010/main" val="764235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71192" y="2753137"/>
            <a:ext cx="5652052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Closing power quote</a:t>
            </a:r>
            <a:endParaRPr lang="en-ZW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98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550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696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91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481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506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66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2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2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60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49A75-ECB6-164C-856F-51E464B30E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27809" y="1418926"/>
            <a:ext cx="474427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Title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95ED1-80DB-2942-813B-B980A7DF4D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00087" y="4232232"/>
            <a:ext cx="457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0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A289B-5E6F-6044-A392-32ECD99E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CC987-900A-114A-8303-A3EED9468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97684-5DB2-5640-96B8-499861D42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95B84-5DE1-D241-A4CF-D19C3DC34D3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6973-836A-8044-8F88-35153692C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1B040-99BA-2B48-B78C-DB3E09619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1DB3-CD04-7E43-8768-FFF311B25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50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1" r:id="rId3"/>
    <p:sldLayoutId id="214748366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0" r:id="rId10"/>
    <p:sldLayoutId id="2147483654" r:id="rId11"/>
    <p:sldLayoutId id="2147483669" r:id="rId12"/>
    <p:sldLayoutId id="2147483674" r:id="rId13"/>
    <p:sldLayoutId id="2147483679" r:id="rId14"/>
    <p:sldLayoutId id="2147483677" r:id="rId15"/>
    <p:sldLayoutId id="2147483678" r:id="rId16"/>
    <p:sldLayoutId id="2147483670" r:id="rId17"/>
    <p:sldLayoutId id="2147483681" r:id="rId18"/>
    <p:sldLayoutId id="2147483680" r:id="rId19"/>
    <p:sldLayoutId id="2147483671" r:id="rId20"/>
    <p:sldLayoutId id="2147483673" r:id="rId21"/>
    <p:sldLayoutId id="2147483672" r:id="rId22"/>
    <p:sldLayoutId id="214748370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8A289B-5E6F-6044-A392-32ECD99E7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CC987-900A-114A-8303-A3EED9468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97684-5DB2-5640-96B8-499861D42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95B84-5DE1-D241-A4CF-D19C3DC34D39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6973-836A-8044-8F88-35153692C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1B040-99BA-2B48-B78C-DB3E09619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1DB3-CD04-7E43-8768-FFF311B25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7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516AF4-9293-67AC-375E-33EAE530B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0387" y="625626"/>
            <a:ext cx="6722216" cy="2387600"/>
          </a:xfrm>
        </p:spPr>
        <p:txBody>
          <a:bodyPr>
            <a:no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oversight on actuarial matters for the Pension Fund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79C33-6A9B-65CD-988C-2FABEB775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891" y="3461192"/>
            <a:ext cx="4744278" cy="165576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</a:t>
            </a:r>
            <a:r>
              <a:rPr lang="en-US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by: </a:t>
            </a:r>
          </a:p>
          <a:p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B.Tauzeni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AIA, MSc</a:t>
            </a:r>
          </a:p>
          <a:p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Actuarial Manager at Zimnat Life &amp;</a:t>
            </a:r>
            <a:endParaRPr lang="en-US" alt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Actuarial Society of Zimbabwe, Treasurer </a:t>
            </a:r>
          </a:p>
          <a:p>
            <a:r>
              <a:rPr lang="en-ZW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7 OCTOBER 2024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96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estion and answer Stock Photos, Royalty Free Question and answer Images |  Depositphotos">
            <a:extLst>
              <a:ext uri="{FF2B5EF4-FFF2-40B4-BE49-F238E27FC236}">
                <a16:creationId xmlns:a16="http://schemas.microsoft.com/office/drawing/2014/main" id="{915C33A5-A514-C8E7-FE5A-E118A872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75" y="649241"/>
            <a:ext cx="9136427" cy="513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29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65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5CAD1BD-477C-C928-1AC9-42A073AFB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048330"/>
              </p:ext>
            </p:extLst>
          </p:nvPr>
        </p:nvGraphicFramePr>
        <p:xfrm>
          <a:off x="0" y="914398"/>
          <a:ext cx="12657245" cy="6415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CB4F84E-341B-2F0C-9966-3A1BA89F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5984" y="220572"/>
            <a:ext cx="10515600" cy="1128009"/>
          </a:xfrm>
        </p:spPr>
        <p:txBody>
          <a:bodyPr>
            <a:normAutofit/>
          </a:bodyPr>
          <a:lstStyle/>
          <a:p>
            <a:r>
              <a:rPr lang="en-US" sz="3200" b="1" dirty="0"/>
              <a:t>What will be covered:</a:t>
            </a:r>
            <a:endParaRPr lang="en-ZW" sz="3200" b="1" dirty="0"/>
          </a:p>
        </p:txBody>
      </p:sp>
    </p:spTree>
    <p:extLst>
      <p:ext uri="{BB962C8B-B14F-4D97-AF65-F5344CB8AC3E}">
        <p14:creationId xmlns:p14="http://schemas.microsoft.com/office/powerpoint/2010/main" val="384423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C4FDBF-3592-188B-E246-4DBF9D5C8D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423" y="1161698"/>
            <a:ext cx="11182350" cy="11007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/>
              <a:t>Objective: long term sustainability and risk management through</a:t>
            </a:r>
          </a:p>
          <a:p>
            <a:pPr marL="0" indent="0" algn="just">
              <a:buNone/>
            </a:pPr>
            <a:endParaRPr lang="en-US" dirty="0"/>
          </a:p>
          <a:p>
            <a:endParaRPr lang="en-ZW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E8D89-81B3-6EFA-5CA4-63BE6AE57F5B}"/>
              </a:ext>
            </a:extLst>
          </p:cNvPr>
          <p:cNvSpPr txBox="1"/>
          <p:nvPr/>
        </p:nvSpPr>
        <p:spPr>
          <a:xfrm>
            <a:off x="597423" y="413262"/>
            <a:ext cx="62845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Actuarial oversight of the fund</a:t>
            </a:r>
            <a:endParaRPr lang="en-GB" sz="3200" b="1" dirty="0"/>
          </a:p>
        </p:txBody>
      </p:sp>
      <p:pic>
        <p:nvPicPr>
          <p:cNvPr id="44" name="Graphic 43" descr="Eye with solid fill">
            <a:extLst>
              <a:ext uri="{FF2B5EF4-FFF2-40B4-BE49-F238E27FC236}">
                <a16:creationId xmlns:a16="http://schemas.microsoft.com/office/drawing/2014/main" id="{DF3A99EA-7119-C8CC-70C4-2510252DE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53493" y="2927770"/>
            <a:ext cx="664951" cy="66495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8551359-15A8-FEE4-876A-496B8D701522}"/>
              </a:ext>
            </a:extLst>
          </p:cNvPr>
          <p:cNvGrpSpPr/>
          <p:nvPr/>
        </p:nvGrpSpPr>
        <p:grpSpPr>
          <a:xfrm>
            <a:off x="1453493" y="2286886"/>
            <a:ext cx="1941245" cy="3354909"/>
            <a:chOff x="1892889" y="2792848"/>
            <a:chExt cx="1941245" cy="3354909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BC82819A-20ED-5086-6639-DAF9F75F9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976" y="2792848"/>
              <a:ext cx="1202813" cy="1039100"/>
            </a:xfrm>
            <a:custGeom>
              <a:avLst/>
              <a:gdLst>
                <a:gd name="T0" fmla="*/ 0 w 1249"/>
                <a:gd name="T1" fmla="*/ 540 h 1079"/>
                <a:gd name="T2" fmla="*/ 309 w 1249"/>
                <a:gd name="T3" fmla="*/ 0 h 1079"/>
                <a:gd name="T4" fmla="*/ 941 w 1249"/>
                <a:gd name="T5" fmla="*/ 0 h 1079"/>
                <a:gd name="T6" fmla="*/ 1249 w 1249"/>
                <a:gd name="T7" fmla="*/ 540 h 1079"/>
                <a:gd name="T8" fmla="*/ 941 w 1249"/>
                <a:gd name="T9" fmla="*/ 1079 h 1079"/>
                <a:gd name="T10" fmla="*/ 309 w 1249"/>
                <a:gd name="T11" fmla="*/ 1079 h 1079"/>
                <a:gd name="T12" fmla="*/ 0 w 1249"/>
                <a:gd name="T13" fmla="*/ 54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0" y="540"/>
                  </a:moveTo>
                  <a:lnTo>
                    <a:pt x="309" y="0"/>
                  </a:lnTo>
                  <a:lnTo>
                    <a:pt x="941" y="0"/>
                  </a:lnTo>
                  <a:lnTo>
                    <a:pt x="1249" y="540"/>
                  </a:lnTo>
                  <a:lnTo>
                    <a:pt x="941" y="1079"/>
                  </a:lnTo>
                  <a:lnTo>
                    <a:pt x="309" y="1079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: Shape 5">
              <a:extLst>
                <a:ext uri="{FF2B5EF4-FFF2-40B4-BE49-F238E27FC236}">
                  <a16:creationId xmlns:a16="http://schemas.microsoft.com/office/drawing/2014/main" id="{662EFBA5-B862-A6B2-DD9C-5514EAF1A0F3}"/>
                </a:ext>
              </a:extLst>
            </p:cNvPr>
            <p:cNvSpPr/>
            <p:nvPr/>
          </p:nvSpPr>
          <p:spPr>
            <a:xfrm>
              <a:off x="1892889" y="3316754"/>
              <a:ext cx="1941245" cy="2831003"/>
            </a:xfrm>
            <a:custGeom>
              <a:avLst/>
              <a:gdLst>
                <a:gd name="connsiteX0" fmla="*/ 0 w 2588326"/>
                <a:gd name="connsiteY0" fmla="*/ 0 h 3774671"/>
                <a:gd name="connsiteX1" fmla="*/ 330609 w 2588326"/>
                <a:gd name="connsiteY1" fmla="*/ 0 h 3774671"/>
                <a:gd name="connsiteX2" fmla="*/ 330168 w 2588326"/>
                <a:gd name="connsiteY2" fmla="*/ 771 h 3774671"/>
                <a:gd name="connsiteX3" fmla="*/ 807149 w 2588326"/>
                <a:gd name="connsiteY3" fmla="*/ 832787 h 3774671"/>
                <a:gd name="connsiteX4" fmla="*/ 1782721 w 2588326"/>
                <a:gd name="connsiteY4" fmla="*/ 832787 h 3774671"/>
                <a:gd name="connsiteX5" fmla="*/ 2258158 w 2588326"/>
                <a:gd name="connsiteY5" fmla="*/ 771 h 3774671"/>
                <a:gd name="connsiteX6" fmla="*/ 2257718 w 2588326"/>
                <a:gd name="connsiteY6" fmla="*/ 0 h 3774671"/>
                <a:gd name="connsiteX7" fmla="*/ 2588326 w 2588326"/>
                <a:gd name="connsiteY7" fmla="*/ 0 h 3774671"/>
                <a:gd name="connsiteX8" fmla="*/ 2588326 w 2588326"/>
                <a:gd name="connsiteY8" fmla="*/ 3774671 h 3774671"/>
                <a:gd name="connsiteX9" fmla="*/ 0 w 2588326"/>
                <a:gd name="connsiteY9" fmla="*/ 3774671 h 377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8326" h="3774671">
                  <a:moveTo>
                    <a:pt x="0" y="0"/>
                  </a:moveTo>
                  <a:lnTo>
                    <a:pt x="330609" y="0"/>
                  </a:lnTo>
                  <a:lnTo>
                    <a:pt x="330168" y="771"/>
                  </a:lnTo>
                  <a:lnTo>
                    <a:pt x="807149" y="832787"/>
                  </a:lnTo>
                  <a:lnTo>
                    <a:pt x="1782721" y="832787"/>
                  </a:lnTo>
                  <a:lnTo>
                    <a:pt x="2258158" y="771"/>
                  </a:lnTo>
                  <a:lnTo>
                    <a:pt x="2257718" y="0"/>
                  </a:lnTo>
                  <a:lnTo>
                    <a:pt x="2588326" y="0"/>
                  </a:lnTo>
                  <a:lnTo>
                    <a:pt x="2588326" y="3774671"/>
                  </a:lnTo>
                  <a:lnTo>
                    <a:pt x="0" y="3774671"/>
                  </a:lnTo>
                  <a:close/>
                </a:path>
              </a:pathLst>
            </a:custGeom>
            <a:solidFill>
              <a:srgbClr val="00B050"/>
            </a:solidFill>
            <a:ln w="35421" cap="flat">
              <a:noFill/>
              <a:prstDash val="solid"/>
              <a:miter/>
            </a:ln>
          </p:spPr>
          <p:txBody>
            <a:bodyPr wrap="square" tIns="68580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</a:rPr>
                <a:t>01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6C4F7D2-0FEA-BCD3-343D-7DF51142CAD9}"/>
                </a:ext>
              </a:extLst>
            </p:cNvPr>
            <p:cNvSpPr txBox="1"/>
            <p:nvPr/>
          </p:nvSpPr>
          <p:spPr>
            <a:xfrm>
              <a:off x="2012457" y="4542555"/>
              <a:ext cx="1634531" cy="110799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</a:rPr>
                <a:t>Regular actuarial valuations</a:t>
              </a:r>
            </a:p>
          </p:txBody>
        </p:sp>
        <p:pic>
          <p:nvPicPr>
            <p:cNvPr id="50" name="Graphic 49" descr="Diamond with solid fill">
              <a:extLst>
                <a:ext uri="{FF2B5EF4-FFF2-40B4-BE49-F238E27FC236}">
                  <a16:creationId xmlns:a16="http://schemas.microsoft.com/office/drawing/2014/main" id="{E586BA70-29FE-2DF9-B5A3-B44E0B882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564787" y="3044077"/>
              <a:ext cx="664951" cy="664951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71C94A-BBA2-7486-1C57-CDAAC292C8FC}"/>
              </a:ext>
            </a:extLst>
          </p:cNvPr>
          <p:cNvGrpSpPr/>
          <p:nvPr/>
        </p:nvGrpSpPr>
        <p:grpSpPr>
          <a:xfrm>
            <a:off x="4486248" y="2275262"/>
            <a:ext cx="1941245" cy="3354909"/>
            <a:chOff x="5094373" y="2740696"/>
            <a:chExt cx="1941245" cy="3354909"/>
          </a:xfrm>
        </p:grpSpPr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3807956A-73E4-1280-40BB-8109FC083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2460" y="2740696"/>
              <a:ext cx="1202813" cy="1039100"/>
            </a:xfrm>
            <a:custGeom>
              <a:avLst/>
              <a:gdLst>
                <a:gd name="T0" fmla="*/ 0 w 1249"/>
                <a:gd name="T1" fmla="*/ 540 h 1079"/>
                <a:gd name="T2" fmla="*/ 309 w 1249"/>
                <a:gd name="T3" fmla="*/ 0 h 1079"/>
                <a:gd name="T4" fmla="*/ 941 w 1249"/>
                <a:gd name="T5" fmla="*/ 0 h 1079"/>
                <a:gd name="T6" fmla="*/ 1249 w 1249"/>
                <a:gd name="T7" fmla="*/ 540 h 1079"/>
                <a:gd name="T8" fmla="*/ 941 w 1249"/>
                <a:gd name="T9" fmla="*/ 1079 h 1079"/>
                <a:gd name="T10" fmla="*/ 309 w 1249"/>
                <a:gd name="T11" fmla="*/ 1079 h 1079"/>
                <a:gd name="T12" fmla="*/ 0 w 1249"/>
                <a:gd name="T13" fmla="*/ 54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0" y="540"/>
                  </a:moveTo>
                  <a:lnTo>
                    <a:pt x="309" y="0"/>
                  </a:lnTo>
                  <a:lnTo>
                    <a:pt x="941" y="0"/>
                  </a:lnTo>
                  <a:lnTo>
                    <a:pt x="1249" y="540"/>
                  </a:lnTo>
                  <a:lnTo>
                    <a:pt x="941" y="1079"/>
                  </a:lnTo>
                  <a:lnTo>
                    <a:pt x="309" y="1079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6EA56C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56" name="Graphic 55" descr="Shield Tick with solid fill">
              <a:extLst>
                <a:ext uri="{FF2B5EF4-FFF2-40B4-BE49-F238E27FC236}">
                  <a16:creationId xmlns:a16="http://schemas.microsoft.com/office/drawing/2014/main" id="{A4BAD952-D81C-344F-4C22-5198311D5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732520" y="2927770"/>
              <a:ext cx="664951" cy="664951"/>
            </a:xfrm>
            <a:prstGeom prst="rect">
              <a:avLst/>
            </a:prstGeom>
          </p:spPr>
        </p:pic>
        <p:sp>
          <p:nvSpPr>
            <p:cNvPr id="57" name="Freeform: Shape 19">
              <a:extLst>
                <a:ext uri="{FF2B5EF4-FFF2-40B4-BE49-F238E27FC236}">
                  <a16:creationId xmlns:a16="http://schemas.microsoft.com/office/drawing/2014/main" id="{43742420-98B5-9B55-F59B-179930F84D85}"/>
                </a:ext>
              </a:extLst>
            </p:cNvPr>
            <p:cNvSpPr/>
            <p:nvPr/>
          </p:nvSpPr>
          <p:spPr>
            <a:xfrm>
              <a:off x="5094373" y="3264602"/>
              <a:ext cx="1941245" cy="2831003"/>
            </a:xfrm>
            <a:custGeom>
              <a:avLst/>
              <a:gdLst>
                <a:gd name="connsiteX0" fmla="*/ 0 w 2588326"/>
                <a:gd name="connsiteY0" fmla="*/ 0 h 3774671"/>
                <a:gd name="connsiteX1" fmla="*/ 330609 w 2588326"/>
                <a:gd name="connsiteY1" fmla="*/ 0 h 3774671"/>
                <a:gd name="connsiteX2" fmla="*/ 330168 w 2588326"/>
                <a:gd name="connsiteY2" fmla="*/ 771 h 3774671"/>
                <a:gd name="connsiteX3" fmla="*/ 807149 w 2588326"/>
                <a:gd name="connsiteY3" fmla="*/ 832787 h 3774671"/>
                <a:gd name="connsiteX4" fmla="*/ 1782721 w 2588326"/>
                <a:gd name="connsiteY4" fmla="*/ 832787 h 3774671"/>
                <a:gd name="connsiteX5" fmla="*/ 2258158 w 2588326"/>
                <a:gd name="connsiteY5" fmla="*/ 771 h 3774671"/>
                <a:gd name="connsiteX6" fmla="*/ 2257718 w 2588326"/>
                <a:gd name="connsiteY6" fmla="*/ 0 h 3774671"/>
                <a:gd name="connsiteX7" fmla="*/ 2588326 w 2588326"/>
                <a:gd name="connsiteY7" fmla="*/ 0 h 3774671"/>
                <a:gd name="connsiteX8" fmla="*/ 2588326 w 2588326"/>
                <a:gd name="connsiteY8" fmla="*/ 3774671 h 3774671"/>
                <a:gd name="connsiteX9" fmla="*/ 0 w 2588326"/>
                <a:gd name="connsiteY9" fmla="*/ 3774671 h 377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8326" h="3774671">
                  <a:moveTo>
                    <a:pt x="0" y="0"/>
                  </a:moveTo>
                  <a:lnTo>
                    <a:pt x="330609" y="0"/>
                  </a:lnTo>
                  <a:lnTo>
                    <a:pt x="330168" y="771"/>
                  </a:lnTo>
                  <a:lnTo>
                    <a:pt x="807149" y="832787"/>
                  </a:lnTo>
                  <a:lnTo>
                    <a:pt x="1782721" y="832787"/>
                  </a:lnTo>
                  <a:lnTo>
                    <a:pt x="2258158" y="771"/>
                  </a:lnTo>
                  <a:lnTo>
                    <a:pt x="2257718" y="0"/>
                  </a:lnTo>
                  <a:lnTo>
                    <a:pt x="2588326" y="0"/>
                  </a:lnTo>
                  <a:lnTo>
                    <a:pt x="2588326" y="3774671"/>
                  </a:lnTo>
                  <a:lnTo>
                    <a:pt x="0" y="3774671"/>
                  </a:lnTo>
                  <a:close/>
                </a:path>
              </a:pathLst>
            </a:custGeom>
            <a:solidFill>
              <a:srgbClr val="6EA56C"/>
            </a:solidFill>
            <a:ln w="35421" cap="flat">
              <a:noFill/>
              <a:prstDash val="solid"/>
              <a:miter/>
            </a:ln>
          </p:spPr>
          <p:txBody>
            <a:bodyPr wrap="square" tIns="68580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6EA56C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02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F7F355B-C315-523D-8D5D-FC5DA54A54C3}"/>
                </a:ext>
              </a:extLst>
            </p:cNvPr>
            <p:cNvSpPr txBox="1"/>
            <p:nvPr/>
          </p:nvSpPr>
          <p:spPr>
            <a:xfrm>
              <a:off x="5256600" y="4385704"/>
              <a:ext cx="1634531" cy="144655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</a:rPr>
                <a:t>Identifying and managing risks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7B30452-AE97-44B3-920F-982B180934AA}"/>
              </a:ext>
            </a:extLst>
          </p:cNvPr>
          <p:cNvGrpSpPr/>
          <p:nvPr/>
        </p:nvGrpSpPr>
        <p:grpSpPr>
          <a:xfrm>
            <a:off x="7440747" y="2198254"/>
            <a:ext cx="1941245" cy="3354910"/>
            <a:chOff x="7233888" y="2740695"/>
            <a:chExt cx="1941245" cy="3354910"/>
          </a:xfrm>
        </p:grpSpPr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EDB5D691-474E-975A-AE84-AB57D8C25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3103" y="2740695"/>
              <a:ext cx="1202813" cy="1039100"/>
            </a:xfrm>
            <a:custGeom>
              <a:avLst/>
              <a:gdLst>
                <a:gd name="T0" fmla="*/ 0 w 1249"/>
                <a:gd name="T1" fmla="*/ 540 h 1079"/>
                <a:gd name="T2" fmla="*/ 309 w 1249"/>
                <a:gd name="T3" fmla="*/ 0 h 1079"/>
                <a:gd name="T4" fmla="*/ 941 w 1249"/>
                <a:gd name="T5" fmla="*/ 0 h 1079"/>
                <a:gd name="T6" fmla="*/ 1249 w 1249"/>
                <a:gd name="T7" fmla="*/ 540 h 1079"/>
                <a:gd name="T8" fmla="*/ 941 w 1249"/>
                <a:gd name="T9" fmla="*/ 1079 h 1079"/>
                <a:gd name="T10" fmla="*/ 309 w 1249"/>
                <a:gd name="T11" fmla="*/ 1079 h 1079"/>
                <a:gd name="T12" fmla="*/ 0 w 1249"/>
                <a:gd name="T13" fmla="*/ 540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9" h="1079">
                  <a:moveTo>
                    <a:pt x="0" y="540"/>
                  </a:moveTo>
                  <a:lnTo>
                    <a:pt x="309" y="0"/>
                  </a:lnTo>
                  <a:lnTo>
                    <a:pt x="941" y="0"/>
                  </a:lnTo>
                  <a:lnTo>
                    <a:pt x="1249" y="540"/>
                  </a:lnTo>
                  <a:lnTo>
                    <a:pt x="941" y="1079"/>
                  </a:lnTo>
                  <a:lnTo>
                    <a:pt x="309" y="1079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3AC6E1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Freeform: Shape 26">
              <a:extLst>
                <a:ext uri="{FF2B5EF4-FFF2-40B4-BE49-F238E27FC236}">
                  <a16:creationId xmlns:a16="http://schemas.microsoft.com/office/drawing/2014/main" id="{4270F3F9-1A5D-A3F8-80DA-0447B74BA434}"/>
                </a:ext>
              </a:extLst>
            </p:cNvPr>
            <p:cNvSpPr/>
            <p:nvPr/>
          </p:nvSpPr>
          <p:spPr>
            <a:xfrm>
              <a:off x="7233888" y="3264602"/>
              <a:ext cx="1941245" cy="2831003"/>
            </a:xfrm>
            <a:custGeom>
              <a:avLst/>
              <a:gdLst>
                <a:gd name="connsiteX0" fmla="*/ 0 w 2588326"/>
                <a:gd name="connsiteY0" fmla="*/ 0 h 3774671"/>
                <a:gd name="connsiteX1" fmla="*/ 330609 w 2588326"/>
                <a:gd name="connsiteY1" fmla="*/ 0 h 3774671"/>
                <a:gd name="connsiteX2" fmla="*/ 330168 w 2588326"/>
                <a:gd name="connsiteY2" fmla="*/ 771 h 3774671"/>
                <a:gd name="connsiteX3" fmla="*/ 807149 w 2588326"/>
                <a:gd name="connsiteY3" fmla="*/ 832787 h 3774671"/>
                <a:gd name="connsiteX4" fmla="*/ 1782721 w 2588326"/>
                <a:gd name="connsiteY4" fmla="*/ 832787 h 3774671"/>
                <a:gd name="connsiteX5" fmla="*/ 2258158 w 2588326"/>
                <a:gd name="connsiteY5" fmla="*/ 771 h 3774671"/>
                <a:gd name="connsiteX6" fmla="*/ 2257718 w 2588326"/>
                <a:gd name="connsiteY6" fmla="*/ 0 h 3774671"/>
                <a:gd name="connsiteX7" fmla="*/ 2588326 w 2588326"/>
                <a:gd name="connsiteY7" fmla="*/ 0 h 3774671"/>
                <a:gd name="connsiteX8" fmla="*/ 2588326 w 2588326"/>
                <a:gd name="connsiteY8" fmla="*/ 3774671 h 3774671"/>
                <a:gd name="connsiteX9" fmla="*/ 0 w 2588326"/>
                <a:gd name="connsiteY9" fmla="*/ 3774671 h 3774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8326" h="3774671">
                  <a:moveTo>
                    <a:pt x="0" y="0"/>
                  </a:moveTo>
                  <a:lnTo>
                    <a:pt x="330609" y="0"/>
                  </a:lnTo>
                  <a:lnTo>
                    <a:pt x="330168" y="771"/>
                  </a:lnTo>
                  <a:lnTo>
                    <a:pt x="807149" y="832787"/>
                  </a:lnTo>
                  <a:lnTo>
                    <a:pt x="1782721" y="832787"/>
                  </a:lnTo>
                  <a:lnTo>
                    <a:pt x="2258158" y="771"/>
                  </a:lnTo>
                  <a:lnTo>
                    <a:pt x="2257718" y="0"/>
                  </a:lnTo>
                  <a:lnTo>
                    <a:pt x="2588326" y="0"/>
                  </a:lnTo>
                  <a:lnTo>
                    <a:pt x="2588326" y="3774671"/>
                  </a:lnTo>
                  <a:lnTo>
                    <a:pt x="0" y="3774671"/>
                  </a:lnTo>
                  <a:close/>
                </a:path>
              </a:pathLst>
            </a:custGeom>
            <a:solidFill>
              <a:srgbClr val="3AC6E1"/>
            </a:solidFill>
            <a:ln w="35421" cap="flat">
              <a:noFill/>
              <a:prstDash val="solid"/>
              <a:miter/>
            </a:ln>
          </p:spPr>
          <p:txBody>
            <a:bodyPr wrap="square" tIns="68580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3AC6E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03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B80C5D8-9485-2F5E-2357-993600B68847}"/>
                </a:ext>
              </a:extLst>
            </p:cNvPr>
            <p:cNvSpPr txBox="1"/>
            <p:nvPr/>
          </p:nvSpPr>
          <p:spPr>
            <a:xfrm>
              <a:off x="7429714" y="4385704"/>
              <a:ext cx="1634531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just"/>
              <a:r>
                <a:rPr lang="en-US" sz="2400" b="1" dirty="0"/>
                <a:t>Investment strategies</a:t>
              </a:r>
            </a:p>
          </p:txBody>
        </p:sp>
        <p:pic>
          <p:nvPicPr>
            <p:cNvPr id="62" name="Graphic 61" descr="Bullseye with solid fill">
              <a:extLst>
                <a:ext uri="{FF2B5EF4-FFF2-40B4-BE49-F238E27FC236}">
                  <a16:creationId xmlns:a16="http://schemas.microsoft.com/office/drawing/2014/main" id="{069951E8-F3F0-F33D-B05A-CDFBA94E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872035" y="2927770"/>
              <a:ext cx="664951" cy="664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62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45A4C-26D7-3C5D-0C14-35F93459FB55}"/>
              </a:ext>
            </a:extLst>
          </p:cNvPr>
          <p:cNvSpPr txBox="1"/>
          <p:nvPr/>
        </p:nvSpPr>
        <p:spPr>
          <a:xfrm>
            <a:off x="422328" y="381022"/>
            <a:ext cx="9636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Global Standards: IFRS for the liabilities</a:t>
            </a:r>
            <a:endParaRPr lang="en-GB" sz="3200" b="1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E6B9D942-6EA9-5ECF-7B0E-144154F5A9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409956"/>
              </p:ext>
            </p:extLst>
          </p:nvPr>
        </p:nvGraphicFramePr>
        <p:xfrm>
          <a:off x="422328" y="965797"/>
          <a:ext cx="11769672" cy="5892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99C4289-6885-B620-0750-9235F213603B}"/>
              </a:ext>
            </a:extLst>
          </p:cNvPr>
          <p:cNvSpPr txBox="1"/>
          <p:nvPr/>
        </p:nvSpPr>
        <p:spPr>
          <a:xfrm>
            <a:off x="538567" y="1171435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lvl="2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Adherence to </a:t>
            </a:r>
            <a:r>
              <a:rPr lang="en-ZW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IFRS19:</a:t>
            </a:r>
          </a:p>
        </p:txBody>
      </p:sp>
    </p:spTree>
    <p:extLst>
      <p:ext uri="{BB962C8B-B14F-4D97-AF65-F5344CB8AC3E}">
        <p14:creationId xmlns:p14="http://schemas.microsoft.com/office/powerpoint/2010/main" val="324878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05F9A45-598C-258C-107A-FF231D22BE81}"/>
              </a:ext>
            </a:extLst>
          </p:cNvPr>
          <p:cNvGrpSpPr/>
          <p:nvPr/>
        </p:nvGrpSpPr>
        <p:grpSpPr>
          <a:xfrm>
            <a:off x="1064525" y="1143677"/>
            <a:ext cx="9752984" cy="4957610"/>
            <a:chOff x="1238895" y="1934241"/>
            <a:chExt cx="9752984" cy="495761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D906683-AEE1-0EDC-AFE6-2F0447F3DBDA}"/>
                </a:ext>
              </a:extLst>
            </p:cNvPr>
            <p:cNvGrpSpPr/>
            <p:nvPr/>
          </p:nvGrpSpPr>
          <p:grpSpPr>
            <a:xfrm>
              <a:off x="1794591" y="1934241"/>
              <a:ext cx="8641593" cy="4415946"/>
              <a:chOff x="1750767" y="1934241"/>
              <a:chExt cx="8641593" cy="4415946"/>
            </a:xfrm>
          </p:grpSpPr>
          <p:sp>
            <p:nvSpPr>
              <p:cNvPr id="14" name="Freeform: Shape 6351">
                <a:extLst>
                  <a:ext uri="{FF2B5EF4-FFF2-40B4-BE49-F238E27FC236}">
                    <a16:creationId xmlns:a16="http://schemas.microsoft.com/office/drawing/2014/main" id="{9C461793-C674-40E1-4C89-10B7EA5E3D79}"/>
                  </a:ext>
                </a:extLst>
              </p:cNvPr>
              <p:cNvSpPr/>
              <p:nvPr/>
            </p:nvSpPr>
            <p:spPr>
              <a:xfrm>
                <a:off x="6944541" y="2694988"/>
                <a:ext cx="578479" cy="576991"/>
              </a:xfrm>
              <a:custGeom>
                <a:avLst/>
                <a:gdLst>
                  <a:gd name="connsiteX0" fmla="*/ 578479 w 578479"/>
                  <a:gd name="connsiteY0" fmla="*/ 0 h 576991"/>
                  <a:gd name="connsiteX1" fmla="*/ 491681 w 578479"/>
                  <a:gd name="connsiteY1" fmla="*/ 288443 h 576991"/>
                  <a:gd name="connsiteX2" fmla="*/ 404670 w 578479"/>
                  <a:gd name="connsiteY2" fmla="*/ 576992 h 576991"/>
                  <a:gd name="connsiteX3" fmla="*/ 202282 w 578479"/>
                  <a:gd name="connsiteY3" fmla="*/ 372691 h 576991"/>
                  <a:gd name="connsiteX4" fmla="*/ 0 w 578479"/>
                  <a:gd name="connsiteY4" fmla="*/ 168391 h 576991"/>
                  <a:gd name="connsiteX5" fmla="*/ 289292 w 578479"/>
                  <a:gd name="connsiteY5" fmla="*/ 84142 h 576991"/>
                  <a:gd name="connsiteX6" fmla="*/ 578479 w 578479"/>
                  <a:gd name="connsiteY6" fmla="*/ 0 h 57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8479" h="576991">
                    <a:moveTo>
                      <a:pt x="578479" y="0"/>
                    </a:moveTo>
                    <a:lnTo>
                      <a:pt x="491681" y="288443"/>
                    </a:lnTo>
                    <a:lnTo>
                      <a:pt x="404670" y="576992"/>
                    </a:lnTo>
                    <a:lnTo>
                      <a:pt x="202282" y="372691"/>
                    </a:lnTo>
                    <a:lnTo>
                      <a:pt x="0" y="168391"/>
                    </a:lnTo>
                    <a:lnTo>
                      <a:pt x="289292" y="84142"/>
                    </a:lnTo>
                    <a:lnTo>
                      <a:pt x="578479" y="0"/>
                    </a:lnTo>
                    <a:close/>
                  </a:path>
                </a:pathLst>
              </a:custGeom>
              <a:solidFill>
                <a:srgbClr val="00B050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: Shape 6352">
                <a:extLst>
                  <a:ext uri="{FF2B5EF4-FFF2-40B4-BE49-F238E27FC236}">
                    <a16:creationId xmlns:a16="http://schemas.microsoft.com/office/drawing/2014/main" id="{D9D68C70-D45F-5CF4-1B8B-C2E63D94E305}"/>
                  </a:ext>
                </a:extLst>
              </p:cNvPr>
              <p:cNvSpPr/>
              <p:nvPr/>
            </p:nvSpPr>
            <p:spPr>
              <a:xfrm rot="18916199">
                <a:off x="6702236" y="2999702"/>
                <a:ext cx="669633" cy="354311"/>
              </a:xfrm>
              <a:custGeom>
                <a:avLst/>
                <a:gdLst>
                  <a:gd name="connsiteX0" fmla="*/ -351 w 669633"/>
                  <a:gd name="connsiteY0" fmla="*/ -59 h 354311"/>
                  <a:gd name="connsiteX1" fmla="*/ 669283 w 669633"/>
                  <a:gd name="connsiteY1" fmla="*/ -59 h 354311"/>
                  <a:gd name="connsiteX2" fmla="*/ 669283 w 669633"/>
                  <a:gd name="connsiteY2" fmla="*/ 354253 h 354311"/>
                  <a:gd name="connsiteX3" fmla="*/ -351 w 669633"/>
                  <a:gd name="connsiteY3" fmla="*/ 354253 h 35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9633" h="354311">
                    <a:moveTo>
                      <a:pt x="-351" y="-59"/>
                    </a:moveTo>
                    <a:lnTo>
                      <a:pt x="669283" y="-59"/>
                    </a:lnTo>
                    <a:lnTo>
                      <a:pt x="669283" y="354253"/>
                    </a:lnTo>
                    <a:lnTo>
                      <a:pt x="-351" y="354253"/>
                    </a:lnTo>
                    <a:close/>
                  </a:path>
                </a:pathLst>
              </a:custGeom>
              <a:solidFill>
                <a:srgbClr val="00B050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: Shape 6353">
                <a:extLst>
                  <a:ext uri="{FF2B5EF4-FFF2-40B4-BE49-F238E27FC236}">
                    <a16:creationId xmlns:a16="http://schemas.microsoft.com/office/drawing/2014/main" id="{D6E54853-4292-7AFC-C9EF-0C88AD771EDD}"/>
                  </a:ext>
                </a:extLst>
              </p:cNvPr>
              <p:cNvSpPr/>
              <p:nvPr/>
            </p:nvSpPr>
            <p:spPr>
              <a:xfrm>
                <a:off x="4620002" y="5014003"/>
                <a:ext cx="578585" cy="576991"/>
              </a:xfrm>
              <a:custGeom>
                <a:avLst/>
                <a:gdLst>
                  <a:gd name="connsiteX0" fmla="*/ 0 w 578585"/>
                  <a:gd name="connsiteY0" fmla="*/ 576992 h 576991"/>
                  <a:gd name="connsiteX1" fmla="*/ 86905 w 578585"/>
                  <a:gd name="connsiteY1" fmla="*/ 288549 h 576991"/>
                  <a:gd name="connsiteX2" fmla="*/ 173809 w 578585"/>
                  <a:gd name="connsiteY2" fmla="*/ 0 h 576991"/>
                  <a:gd name="connsiteX3" fmla="*/ 376197 w 578585"/>
                  <a:gd name="connsiteY3" fmla="*/ 204300 h 576991"/>
                  <a:gd name="connsiteX4" fmla="*/ 578585 w 578585"/>
                  <a:gd name="connsiteY4" fmla="*/ 408600 h 576991"/>
                  <a:gd name="connsiteX5" fmla="*/ 289292 w 578585"/>
                  <a:gd name="connsiteY5" fmla="*/ 492743 h 576991"/>
                  <a:gd name="connsiteX6" fmla="*/ 0 w 578585"/>
                  <a:gd name="connsiteY6" fmla="*/ 576992 h 57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8585" h="576991">
                    <a:moveTo>
                      <a:pt x="0" y="576992"/>
                    </a:moveTo>
                    <a:lnTo>
                      <a:pt x="86905" y="288549"/>
                    </a:lnTo>
                    <a:lnTo>
                      <a:pt x="173809" y="0"/>
                    </a:lnTo>
                    <a:lnTo>
                      <a:pt x="376197" y="204300"/>
                    </a:lnTo>
                    <a:lnTo>
                      <a:pt x="578585" y="408600"/>
                    </a:lnTo>
                    <a:lnTo>
                      <a:pt x="289292" y="492743"/>
                    </a:lnTo>
                    <a:lnTo>
                      <a:pt x="0" y="576992"/>
                    </a:lnTo>
                    <a:close/>
                  </a:path>
                </a:pathLst>
              </a:custGeom>
              <a:solidFill>
                <a:schemeClr val="accent4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: Shape 6354">
                <a:extLst>
                  <a:ext uri="{FF2B5EF4-FFF2-40B4-BE49-F238E27FC236}">
                    <a16:creationId xmlns:a16="http://schemas.microsoft.com/office/drawing/2014/main" id="{1C3270B2-3AFF-C2AE-10A5-EE8AB7754FCE}"/>
                  </a:ext>
                </a:extLst>
              </p:cNvPr>
              <p:cNvSpPr/>
              <p:nvPr/>
            </p:nvSpPr>
            <p:spPr>
              <a:xfrm rot="18916199">
                <a:off x="4771420" y="4932473"/>
                <a:ext cx="669633" cy="354311"/>
              </a:xfrm>
              <a:custGeom>
                <a:avLst/>
                <a:gdLst>
                  <a:gd name="connsiteX0" fmla="*/ -350 w 669633"/>
                  <a:gd name="connsiteY0" fmla="*/ -59 h 354311"/>
                  <a:gd name="connsiteX1" fmla="*/ 669283 w 669633"/>
                  <a:gd name="connsiteY1" fmla="*/ -59 h 354311"/>
                  <a:gd name="connsiteX2" fmla="*/ 669283 w 669633"/>
                  <a:gd name="connsiteY2" fmla="*/ 354253 h 354311"/>
                  <a:gd name="connsiteX3" fmla="*/ -350 w 669633"/>
                  <a:gd name="connsiteY3" fmla="*/ 354253 h 35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9633" h="354311">
                    <a:moveTo>
                      <a:pt x="-350" y="-59"/>
                    </a:moveTo>
                    <a:lnTo>
                      <a:pt x="669283" y="-59"/>
                    </a:lnTo>
                    <a:lnTo>
                      <a:pt x="669283" y="354253"/>
                    </a:lnTo>
                    <a:lnTo>
                      <a:pt x="-350" y="354253"/>
                    </a:lnTo>
                    <a:close/>
                  </a:path>
                </a:pathLst>
              </a:custGeom>
              <a:solidFill>
                <a:schemeClr val="accent4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6355">
                <a:extLst>
                  <a:ext uri="{FF2B5EF4-FFF2-40B4-BE49-F238E27FC236}">
                    <a16:creationId xmlns:a16="http://schemas.microsoft.com/office/drawing/2014/main" id="{FF8916A3-48D8-E00B-79BA-C6CFADB97CBD}"/>
                  </a:ext>
                </a:extLst>
              </p:cNvPr>
              <p:cNvSpPr/>
              <p:nvPr/>
            </p:nvSpPr>
            <p:spPr>
              <a:xfrm>
                <a:off x="4638594" y="2698706"/>
                <a:ext cx="576460" cy="579010"/>
              </a:xfrm>
              <a:custGeom>
                <a:avLst/>
                <a:gdLst>
                  <a:gd name="connsiteX0" fmla="*/ 0 w 576460"/>
                  <a:gd name="connsiteY0" fmla="*/ 0 h 579010"/>
                  <a:gd name="connsiteX1" fmla="*/ 288230 w 576460"/>
                  <a:gd name="connsiteY1" fmla="*/ 87648 h 579010"/>
                  <a:gd name="connsiteX2" fmla="*/ 576460 w 576460"/>
                  <a:gd name="connsiteY2" fmla="*/ 175190 h 579010"/>
                  <a:gd name="connsiteX3" fmla="*/ 371735 w 576460"/>
                  <a:gd name="connsiteY3" fmla="*/ 377153 h 579010"/>
                  <a:gd name="connsiteX4" fmla="*/ 166904 w 576460"/>
                  <a:gd name="connsiteY4" fmla="*/ 579010 h 579010"/>
                  <a:gd name="connsiteX5" fmla="*/ 83399 w 576460"/>
                  <a:gd name="connsiteY5" fmla="*/ 289505 h 579010"/>
                  <a:gd name="connsiteX6" fmla="*/ 0 w 576460"/>
                  <a:gd name="connsiteY6" fmla="*/ 0 h 579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460" h="579010">
                    <a:moveTo>
                      <a:pt x="0" y="0"/>
                    </a:moveTo>
                    <a:lnTo>
                      <a:pt x="288230" y="87648"/>
                    </a:lnTo>
                    <a:lnTo>
                      <a:pt x="576460" y="175190"/>
                    </a:lnTo>
                    <a:lnTo>
                      <a:pt x="371735" y="377153"/>
                    </a:lnTo>
                    <a:lnTo>
                      <a:pt x="166904" y="579010"/>
                    </a:lnTo>
                    <a:lnTo>
                      <a:pt x="83399" y="2895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6356">
                <a:extLst>
                  <a:ext uri="{FF2B5EF4-FFF2-40B4-BE49-F238E27FC236}">
                    <a16:creationId xmlns:a16="http://schemas.microsoft.com/office/drawing/2014/main" id="{FB961D0D-5FFD-1C11-FC94-16BA5443EBC1}"/>
                  </a:ext>
                </a:extLst>
              </p:cNvPr>
              <p:cNvSpPr/>
              <p:nvPr/>
            </p:nvSpPr>
            <p:spPr>
              <a:xfrm rot="18924600">
                <a:off x="4942139" y="2851719"/>
                <a:ext cx="354311" cy="669633"/>
              </a:xfrm>
              <a:custGeom>
                <a:avLst/>
                <a:gdLst>
                  <a:gd name="connsiteX0" fmla="*/ -351 w 354311"/>
                  <a:gd name="connsiteY0" fmla="*/ -59 h 669633"/>
                  <a:gd name="connsiteX1" fmla="*/ 353961 w 354311"/>
                  <a:gd name="connsiteY1" fmla="*/ -59 h 669633"/>
                  <a:gd name="connsiteX2" fmla="*/ 353961 w 354311"/>
                  <a:gd name="connsiteY2" fmla="*/ 669574 h 669633"/>
                  <a:gd name="connsiteX3" fmla="*/ -351 w 354311"/>
                  <a:gd name="connsiteY3" fmla="*/ 669574 h 66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311" h="669633">
                    <a:moveTo>
                      <a:pt x="-351" y="-59"/>
                    </a:moveTo>
                    <a:lnTo>
                      <a:pt x="353961" y="-59"/>
                    </a:lnTo>
                    <a:lnTo>
                      <a:pt x="353961" y="669574"/>
                    </a:lnTo>
                    <a:lnTo>
                      <a:pt x="-351" y="669574"/>
                    </a:lnTo>
                    <a:close/>
                  </a:path>
                </a:pathLst>
              </a:custGeom>
              <a:solidFill>
                <a:schemeClr val="accent1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6357">
                <a:extLst>
                  <a:ext uri="{FF2B5EF4-FFF2-40B4-BE49-F238E27FC236}">
                    <a16:creationId xmlns:a16="http://schemas.microsoft.com/office/drawing/2014/main" id="{2562AB8E-39E7-53CD-FEF9-C3C47B7312E1}"/>
                  </a:ext>
                </a:extLst>
              </p:cNvPr>
              <p:cNvSpPr/>
              <p:nvPr/>
            </p:nvSpPr>
            <p:spPr>
              <a:xfrm>
                <a:off x="6928818" y="5007416"/>
                <a:ext cx="576566" cy="578903"/>
              </a:xfrm>
              <a:custGeom>
                <a:avLst/>
                <a:gdLst>
                  <a:gd name="connsiteX0" fmla="*/ 576566 w 576566"/>
                  <a:gd name="connsiteY0" fmla="*/ 578904 h 578903"/>
                  <a:gd name="connsiteX1" fmla="*/ 288337 w 576566"/>
                  <a:gd name="connsiteY1" fmla="*/ 491362 h 578903"/>
                  <a:gd name="connsiteX2" fmla="*/ 0 w 576566"/>
                  <a:gd name="connsiteY2" fmla="*/ 403713 h 578903"/>
                  <a:gd name="connsiteX3" fmla="*/ 204725 w 576566"/>
                  <a:gd name="connsiteY3" fmla="*/ 201857 h 578903"/>
                  <a:gd name="connsiteX4" fmla="*/ 409557 w 576566"/>
                  <a:gd name="connsiteY4" fmla="*/ 0 h 578903"/>
                  <a:gd name="connsiteX5" fmla="*/ 493061 w 576566"/>
                  <a:gd name="connsiteY5" fmla="*/ 289399 h 578903"/>
                  <a:gd name="connsiteX6" fmla="*/ 576566 w 576566"/>
                  <a:gd name="connsiteY6" fmla="*/ 578904 h 578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566" h="578903">
                    <a:moveTo>
                      <a:pt x="576566" y="578904"/>
                    </a:moveTo>
                    <a:lnTo>
                      <a:pt x="288337" y="491362"/>
                    </a:lnTo>
                    <a:lnTo>
                      <a:pt x="0" y="403713"/>
                    </a:lnTo>
                    <a:lnTo>
                      <a:pt x="204725" y="201857"/>
                    </a:lnTo>
                    <a:lnTo>
                      <a:pt x="409557" y="0"/>
                    </a:lnTo>
                    <a:lnTo>
                      <a:pt x="493061" y="289399"/>
                    </a:lnTo>
                    <a:lnTo>
                      <a:pt x="576566" y="578904"/>
                    </a:lnTo>
                    <a:close/>
                  </a:path>
                </a:pathLst>
              </a:custGeom>
              <a:solidFill>
                <a:schemeClr val="accent3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: Shape 6358">
                <a:extLst>
                  <a:ext uri="{FF2B5EF4-FFF2-40B4-BE49-F238E27FC236}">
                    <a16:creationId xmlns:a16="http://schemas.microsoft.com/office/drawing/2014/main" id="{F5E0446E-CAD9-CACE-A2CE-149329970F2D}"/>
                  </a:ext>
                </a:extLst>
              </p:cNvPr>
              <p:cNvSpPr/>
              <p:nvPr/>
            </p:nvSpPr>
            <p:spPr>
              <a:xfrm rot="18924600">
                <a:off x="6848059" y="4764849"/>
                <a:ext cx="354311" cy="669633"/>
              </a:xfrm>
              <a:custGeom>
                <a:avLst/>
                <a:gdLst>
                  <a:gd name="connsiteX0" fmla="*/ -351 w 354311"/>
                  <a:gd name="connsiteY0" fmla="*/ -59 h 669633"/>
                  <a:gd name="connsiteX1" fmla="*/ 353961 w 354311"/>
                  <a:gd name="connsiteY1" fmla="*/ -59 h 669633"/>
                  <a:gd name="connsiteX2" fmla="*/ 353961 w 354311"/>
                  <a:gd name="connsiteY2" fmla="*/ 669574 h 669633"/>
                  <a:gd name="connsiteX3" fmla="*/ -351 w 354311"/>
                  <a:gd name="connsiteY3" fmla="*/ 669574 h 669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311" h="669633">
                    <a:moveTo>
                      <a:pt x="-351" y="-59"/>
                    </a:moveTo>
                    <a:lnTo>
                      <a:pt x="353961" y="-59"/>
                    </a:lnTo>
                    <a:lnTo>
                      <a:pt x="353961" y="669574"/>
                    </a:lnTo>
                    <a:lnTo>
                      <a:pt x="-351" y="669574"/>
                    </a:lnTo>
                    <a:close/>
                  </a:path>
                </a:pathLst>
              </a:custGeom>
              <a:solidFill>
                <a:schemeClr val="accent3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A9ED7CC-D326-E0A0-BCA3-8273BFE06F6E}"/>
                  </a:ext>
                </a:extLst>
              </p:cNvPr>
              <p:cNvGrpSpPr/>
              <p:nvPr/>
            </p:nvGrpSpPr>
            <p:grpSpPr>
              <a:xfrm>
                <a:off x="4210793" y="2281394"/>
                <a:ext cx="3721430" cy="3721412"/>
                <a:chOff x="4210793" y="2281394"/>
                <a:chExt cx="3721430" cy="3721412"/>
              </a:xfrm>
            </p:grpSpPr>
            <p:sp>
              <p:nvSpPr>
                <p:cNvPr id="30" name="Freeform: Shape 6359">
                  <a:extLst>
                    <a:ext uri="{FF2B5EF4-FFF2-40B4-BE49-F238E27FC236}">
                      <a16:creationId xmlns:a16="http://schemas.microsoft.com/office/drawing/2014/main" id="{613DB6B2-1CE0-CF68-7E9D-905153B77622}"/>
                    </a:ext>
                  </a:extLst>
                </p:cNvPr>
                <p:cNvSpPr/>
                <p:nvPr/>
              </p:nvSpPr>
              <p:spPr>
                <a:xfrm>
                  <a:off x="4210793" y="4187665"/>
                  <a:ext cx="1809457" cy="1814565"/>
                </a:xfrm>
                <a:custGeom>
                  <a:avLst/>
                  <a:gdLst>
                    <a:gd name="connsiteX0" fmla="*/ 1338568 w 1809457"/>
                    <a:gd name="connsiteY0" fmla="*/ 77071 h 1814565"/>
                    <a:gd name="connsiteX1" fmla="*/ 1219260 w 1809457"/>
                    <a:gd name="connsiteY1" fmla="*/ 2703 h 1814565"/>
                    <a:gd name="connsiteX2" fmla="*/ 42435 w 1809457"/>
                    <a:gd name="connsiteY2" fmla="*/ -59 h 1814565"/>
                    <a:gd name="connsiteX3" fmla="*/ 18106 w 1809457"/>
                    <a:gd name="connsiteY3" fmla="*/ 58479 h 1814565"/>
                    <a:gd name="connsiteX4" fmla="*/ 1747700 w 1809457"/>
                    <a:gd name="connsiteY4" fmla="*/ 1796147 h 1814565"/>
                    <a:gd name="connsiteX5" fmla="*/ 1806345 w 1809457"/>
                    <a:gd name="connsiteY5" fmla="*/ 1772030 h 1814565"/>
                    <a:gd name="connsiteX6" fmla="*/ 1809107 w 1809457"/>
                    <a:gd name="connsiteY6" fmla="*/ 595312 h 1814565"/>
                    <a:gd name="connsiteX7" fmla="*/ 1734739 w 1809457"/>
                    <a:gd name="connsiteY7" fmla="*/ 475579 h 181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9457" h="1814565">
                      <a:moveTo>
                        <a:pt x="1338568" y="77071"/>
                      </a:moveTo>
                      <a:cubicBezTo>
                        <a:pt x="1314111" y="33534"/>
                        <a:pt x="1269119" y="5487"/>
                        <a:pt x="1219260" y="2703"/>
                      </a:cubicBezTo>
                      <a:lnTo>
                        <a:pt x="42435" y="-59"/>
                      </a:lnTo>
                      <a:cubicBezTo>
                        <a:pt x="-3036" y="-59"/>
                        <a:pt x="-14085" y="26182"/>
                        <a:pt x="18106" y="58479"/>
                      </a:cubicBezTo>
                      <a:lnTo>
                        <a:pt x="1747700" y="1796147"/>
                      </a:lnTo>
                      <a:cubicBezTo>
                        <a:pt x="1779572" y="1828019"/>
                        <a:pt x="1806238" y="1817395"/>
                        <a:pt x="1806345" y="1772030"/>
                      </a:cubicBezTo>
                      <a:lnTo>
                        <a:pt x="1809107" y="595312"/>
                      </a:lnTo>
                      <a:cubicBezTo>
                        <a:pt x="1806451" y="545304"/>
                        <a:pt x="1778393" y="500131"/>
                        <a:pt x="1734739" y="47557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0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Freeform: Shape 6360">
                  <a:extLst>
                    <a:ext uri="{FF2B5EF4-FFF2-40B4-BE49-F238E27FC236}">
                      <a16:creationId xmlns:a16="http://schemas.microsoft.com/office/drawing/2014/main" id="{1B7357C3-C49B-536E-2261-B07DDC9B39A1}"/>
                    </a:ext>
                  </a:extLst>
                </p:cNvPr>
                <p:cNvSpPr/>
                <p:nvPr/>
              </p:nvSpPr>
              <p:spPr>
                <a:xfrm>
                  <a:off x="4211421" y="2281394"/>
                  <a:ext cx="1814459" cy="1809486"/>
                </a:xfrm>
                <a:custGeom>
                  <a:avLst/>
                  <a:gdLst>
                    <a:gd name="connsiteX0" fmla="*/ 1736978 w 1814459"/>
                    <a:gd name="connsiteY0" fmla="*/ 1338783 h 1809486"/>
                    <a:gd name="connsiteX1" fmla="*/ 1811347 w 1814459"/>
                    <a:gd name="connsiteY1" fmla="*/ 1219474 h 1809486"/>
                    <a:gd name="connsiteX2" fmla="*/ 1814109 w 1814459"/>
                    <a:gd name="connsiteY2" fmla="*/ 42756 h 1809486"/>
                    <a:gd name="connsiteX3" fmla="*/ 1755677 w 1814459"/>
                    <a:gd name="connsiteY3" fmla="*/ 18427 h 1809486"/>
                    <a:gd name="connsiteX4" fmla="*/ 18009 w 1814459"/>
                    <a:gd name="connsiteY4" fmla="*/ 1748020 h 1809486"/>
                    <a:gd name="connsiteX5" fmla="*/ 42126 w 1814459"/>
                    <a:gd name="connsiteY5" fmla="*/ 1806559 h 1809486"/>
                    <a:gd name="connsiteX6" fmla="*/ 1218844 w 1814459"/>
                    <a:gd name="connsiteY6" fmla="*/ 1809427 h 1809486"/>
                    <a:gd name="connsiteX7" fmla="*/ 1338471 w 1814459"/>
                    <a:gd name="connsiteY7" fmla="*/ 1735059 h 180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4459" h="1809486">
                      <a:moveTo>
                        <a:pt x="1736978" y="1338783"/>
                      </a:moveTo>
                      <a:cubicBezTo>
                        <a:pt x="1780516" y="1314326"/>
                        <a:pt x="1808564" y="1269333"/>
                        <a:pt x="1811347" y="1219474"/>
                      </a:cubicBezTo>
                      <a:lnTo>
                        <a:pt x="1814109" y="42756"/>
                      </a:lnTo>
                      <a:cubicBezTo>
                        <a:pt x="1814109" y="-2821"/>
                        <a:pt x="1787974" y="-13764"/>
                        <a:pt x="1755677" y="18427"/>
                      </a:cubicBezTo>
                      <a:lnTo>
                        <a:pt x="18009" y="1748020"/>
                      </a:lnTo>
                      <a:cubicBezTo>
                        <a:pt x="-13863" y="1779892"/>
                        <a:pt x="-3239" y="1806559"/>
                        <a:pt x="42126" y="1806559"/>
                      </a:cubicBezTo>
                      <a:lnTo>
                        <a:pt x="1218844" y="1809427"/>
                      </a:lnTo>
                      <a:cubicBezTo>
                        <a:pt x="1268830" y="1806771"/>
                        <a:pt x="1313972" y="1778703"/>
                        <a:pt x="1338471" y="173505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0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Freeform: Shape 6361">
                  <a:extLst>
                    <a:ext uri="{FF2B5EF4-FFF2-40B4-BE49-F238E27FC236}">
                      <a16:creationId xmlns:a16="http://schemas.microsoft.com/office/drawing/2014/main" id="{73D478FB-7A24-0C94-A27A-86B2FCB958B7}"/>
                    </a:ext>
                  </a:extLst>
                </p:cNvPr>
                <p:cNvSpPr/>
                <p:nvPr/>
              </p:nvSpPr>
              <p:spPr>
                <a:xfrm>
                  <a:off x="6117460" y="4193296"/>
                  <a:ext cx="1814141" cy="1809510"/>
                </a:xfrm>
                <a:custGeom>
                  <a:avLst/>
                  <a:gdLst>
                    <a:gd name="connsiteX0" fmla="*/ 76886 w 1814141"/>
                    <a:gd name="connsiteY0" fmla="*/ 470586 h 1809510"/>
                    <a:gd name="connsiteX1" fmla="*/ 2518 w 1814141"/>
                    <a:gd name="connsiteY1" fmla="*/ 589894 h 1809510"/>
                    <a:gd name="connsiteX2" fmla="*/ -351 w 1814141"/>
                    <a:gd name="connsiteY2" fmla="*/ 1766612 h 1809510"/>
                    <a:gd name="connsiteX3" fmla="*/ 58188 w 1814141"/>
                    <a:gd name="connsiteY3" fmla="*/ 1791047 h 1809510"/>
                    <a:gd name="connsiteX4" fmla="*/ 1795431 w 1814141"/>
                    <a:gd name="connsiteY4" fmla="*/ 61348 h 1809510"/>
                    <a:gd name="connsiteX5" fmla="*/ 1771314 w 1814141"/>
                    <a:gd name="connsiteY5" fmla="*/ 2809 h 1809510"/>
                    <a:gd name="connsiteX6" fmla="*/ 594596 w 1814141"/>
                    <a:gd name="connsiteY6" fmla="*/ -59 h 1809510"/>
                    <a:gd name="connsiteX7" fmla="*/ 474969 w 1814141"/>
                    <a:gd name="connsiteY7" fmla="*/ 74309 h 180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4141" h="1809510">
                      <a:moveTo>
                        <a:pt x="76886" y="470586"/>
                      </a:moveTo>
                      <a:cubicBezTo>
                        <a:pt x="33349" y="495042"/>
                        <a:pt x="5302" y="540035"/>
                        <a:pt x="2518" y="589894"/>
                      </a:cubicBezTo>
                      <a:lnTo>
                        <a:pt x="-351" y="1766612"/>
                      </a:lnTo>
                      <a:cubicBezTo>
                        <a:pt x="-351" y="1812189"/>
                        <a:pt x="25891" y="1823132"/>
                        <a:pt x="58188" y="1791047"/>
                      </a:cubicBezTo>
                      <a:lnTo>
                        <a:pt x="1795431" y="61348"/>
                      </a:lnTo>
                      <a:cubicBezTo>
                        <a:pt x="1827303" y="29476"/>
                        <a:pt x="1816679" y="2916"/>
                        <a:pt x="1771314" y="2809"/>
                      </a:cubicBezTo>
                      <a:lnTo>
                        <a:pt x="594596" y="-59"/>
                      </a:lnTo>
                      <a:cubicBezTo>
                        <a:pt x="544610" y="2597"/>
                        <a:pt x="499468" y="30666"/>
                        <a:pt x="474969" y="7430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0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Freeform: Shape 6362">
                  <a:extLst>
                    <a:ext uri="{FF2B5EF4-FFF2-40B4-BE49-F238E27FC236}">
                      <a16:creationId xmlns:a16="http://schemas.microsoft.com/office/drawing/2014/main" id="{53E990D0-2852-BF94-A918-700B8ED2864F}"/>
                    </a:ext>
                  </a:extLst>
                </p:cNvPr>
                <p:cNvSpPr/>
                <p:nvPr/>
              </p:nvSpPr>
              <p:spPr>
                <a:xfrm>
                  <a:off x="6122666" y="2281945"/>
                  <a:ext cx="1809557" cy="1814565"/>
                </a:xfrm>
                <a:custGeom>
                  <a:avLst/>
                  <a:gdLst>
                    <a:gd name="connsiteX0" fmla="*/ 470295 w 1809557"/>
                    <a:gd name="connsiteY0" fmla="*/ 1737376 h 1814565"/>
                    <a:gd name="connsiteX1" fmla="*/ 589603 w 1809557"/>
                    <a:gd name="connsiteY1" fmla="*/ 1811745 h 1814565"/>
                    <a:gd name="connsiteX2" fmla="*/ 1766321 w 1809557"/>
                    <a:gd name="connsiteY2" fmla="*/ 1814507 h 1814565"/>
                    <a:gd name="connsiteX3" fmla="*/ 1790756 w 1809557"/>
                    <a:gd name="connsiteY3" fmla="*/ 1755968 h 1814565"/>
                    <a:gd name="connsiteX4" fmla="*/ 61057 w 1809557"/>
                    <a:gd name="connsiteY4" fmla="*/ 18300 h 1814565"/>
                    <a:gd name="connsiteX5" fmla="*/ 2412 w 1809557"/>
                    <a:gd name="connsiteY5" fmla="*/ 42417 h 1814565"/>
                    <a:gd name="connsiteX6" fmla="*/ -351 w 1809557"/>
                    <a:gd name="connsiteY6" fmla="*/ 1219242 h 1814565"/>
                    <a:gd name="connsiteX7" fmla="*/ 74018 w 1809557"/>
                    <a:gd name="connsiteY7" fmla="*/ 1338868 h 1814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9557" h="1814565">
                      <a:moveTo>
                        <a:pt x="470295" y="1737376"/>
                      </a:moveTo>
                      <a:cubicBezTo>
                        <a:pt x="494751" y="1780913"/>
                        <a:pt x="539744" y="1808961"/>
                        <a:pt x="589603" y="1811745"/>
                      </a:cubicBezTo>
                      <a:lnTo>
                        <a:pt x="1766321" y="1814507"/>
                      </a:lnTo>
                      <a:cubicBezTo>
                        <a:pt x="1811898" y="1814507"/>
                        <a:pt x="1822948" y="1788265"/>
                        <a:pt x="1790756" y="1755968"/>
                      </a:cubicBezTo>
                      <a:lnTo>
                        <a:pt x="61057" y="18300"/>
                      </a:lnTo>
                      <a:cubicBezTo>
                        <a:pt x="29184" y="-13572"/>
                        <a:pt x="2518" y="-2948"/>
                        <a:pt x="2412" y="42417"/>
                      </a:cubicBezTo>
                      <a:lnTo>
                        <a:pt x="-351" y="1219242"/>
                      </a:lnTo>
                      <a:cubicBezTo>
                        <a:pt x="2348" y="1269217"/>
                        <a:pt x="30396" y="1314338"/>
                        <a:pt x="74018" y="133886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06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Freeform: Shape 6371">
                <a:extLst>
                  <a:ext uri="{FF2B5EF4-FFF2-40B4-BE49-F238E27FC236}">
                    <a16:creationId xmlns:a16="http://schemas.microsoft.com/office/drawing/2014/main" id="{66D17897-439F-4F0B-FAEA-FD9EF575ED01}"/>
                  </a:ext>
                </a:extLst>
              </p:cNvPr>
              <p:cNvSpPr/>
              <p:nvPr/>
            </p:nvSpPr>
            <p:spPr>
              <a:xfrm>
                <a:off x="5498929" y="3569665"/>
                <a:ext cx="1145058" cy="1145058"/>
              </a:xfrm>
              <a:custGeom>
                <a:avLst/>
                <a:gdLst>
                  <a:gd name="connsiteX0" fmla="*/ 1144708 w 1145058"/>
                  <a:gd name="connsiteY0" fmla="*/ 572364 h 1145058"/>
                  <a:gd name="connsiteX1" fmla="*/ 572285 w 1145058"/>
                  <a:gd name="connsiteY1" fmla="*/ 1145000 h 1145058"/>
                  <a:gd name="connsiteX2" fmla="*/ -351 w 1145058"/>
                  <a:gd name="connsiteY2" fmla="*/ 572576 h 1145058"/>
                  <a:gd name="connsiteX3" fmla="*/ 572073 w 1145058"/>
                  <a:gd name="connsiteY3" fmla="*/ -59 h 1145058"/>
                  <a:gd name="connsiteX4" fmla="*/ 572179 w 1145058"/>
                  <a:gd name="connsiteY4" fmla="*/ -59 h 1145058"/>
                  <a:gd name="connsiteX5" fmla="*/ 1144708 w 1145058"/>
                  <a:gd name="connsiteY5" fmla="*/ 572258 h 1145058"/>
                  <a:gd name="connsiteX6" fmla="*/ 1144708 w 1145058"/>
                  <a:gd name="connsiteY6" fmla="*/ 572364 h 114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058" h="1145058">
                    <a:moveTo>
                      <a:pt x="1144708" y="572364"/>
                    </a:moveTo>
                    <a:cubicBezTo>
                      <a:pt x="1144761" y="888567"/>
                      <a:pt x="888488" y="1144936"/>
                      <a:pt x="572285" y="1145000"/>
                    </a:cubicBezTo>
                    <a:cubicBezTo>
                      <a:pt x="256081" y="1145064"/>
                      <a:pt x="-287" y="888780"/>
                      <a:pt x="-351" y="572576"/>
                    </a:cubicBezTo>
                    <a:cubicBezTo>
                      <a:pt x="-414" y="256373"/>
                      <a:pt x="255869" y="5"/>
                      <a:pt x="572073" y="-59"/>
                    </a:cubicBezTo>
                    <a:cubicBezTo>
                      <a:pt x="572104" y="-59"/>
                      <a:pt x="572147" y="-59"/>
                      <a:pt x="572179" y="-59"/>
                    </a:cubicBezTo>
                    <a:cubicBezTo>
                      <a:pt x="888318" y="-123"/>
                      <a:pt x="1144644" y="256118"/>
                      <a:pt x="1144708" y="572258"/>
                    </a:cubicBezTo>
                    <a:cubicBezTo>
                      <a:pt x="1144708" y="572290"/>
                      <a:pt x="1144708" y="572332"/>
                      <a:pt x="1144708" y="572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: Shape 6372">
                <a:extLst>
                  <a:ext uri="{FF2B5EF4-FFF2-40B4-BE49-F238E27FC236}">
                    <a16:creationId xmlns:a16="http://schemas.microsoft.com/office/drawing/2014/main" id="{34DCC6BA-B919-4C20-7251-9D84FCC4C8C2}"/>
                  </a:ext>
                </a:extLst>
              </p:cNvPr>
              <p:cNvSpPr/>
              <p:nvPr/>
            </p:nvSpPr>
            <p:spPr>
              <a:xfrm>
                <a:off x="1750767" y="4125610"/>
                <a:ext cx="33467" cy="33263"/>
              </a:xfrm>
              <a:custGeom>
                <a:avLst/>
                <a:gdLst>
                  <a:gd name="connsiteX0" fmla="*/ 16436 w 33467"/>
                  <a:gd name="connsiteY0" fmla="*/ 33204 h 33263"/>
                  <a:gd name="connsiteX1" fmla="*/ 4537 w 33467"/>
                  <a:gd name="connsiteY1" fmla="*/ 28211 h 33263"/>
                  <a:gd name="connsiteX2" fmla="*/ -350 w 33467"/>
                  <a:gd name="connsiteY2" fmla="*/ 16419 h 33263"/>
                  <a:gd name="connsiteX3" fmla="*/ 4537 w 33467"/>
                  <a:gd name="connsiteY3" fmla="*/ 4626 h 33263"/>
                  <a:gd name="connsiteX4" fmla="*/ 28229 w 33467"/>
                  <a:gd name="connsiteY4" fmla="*/ 4626 h 33263"/>
                  <a:gd name="connsiteX5" fmla="*/ 33116 w 33467"/>
                  <a:gd name="connsiteY5" fmla="*/ 16419 h 33263"/>
                  <a:gd name="connsiteX6" fmla="*/ 28229 w 33467"/>
                  <a:gd name="connsiteY6" fmla="*/ 28211 h 33263"/>
                  <a:gd name="connsiteX7" fmla="*/ 16436 w 33467"/>
                  <a:gd name="connsiteY7" fmla="*/ 33204 h 33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467" h="33263">
                    <a:moveTo>
                      <a:pt x="16436" y="33204"/>
                    </a:moveTo>
                    <a:cubicBezTo>
                      <a:pt x="11963" y="33204"/>
                      <a:pt x="7671" y="31409"/>
                      <a:pt x="4537" y="28211"/>
                    </a:cubicBezTo>
                    <a:cubicBezTo>
                      <a:pt x="1371" y="25109"/>
                      <a:pt x="-392" y="20849"/>
                      <a:pt x="-350" y="16419"/>
                    </a:cubicBezTo>
                    <a:cubicBezTo>
                      <a:pt x="-329" y="11999"/>
                      <a:pt x="1424" y="7771"/>
                      <a:pt x="4537" y="4626"/>
                    </a:cubicBezTo>
                    <a:cubicBezTo>
                      <a:pt x="11198" y="-1621"/>
                      <a:pt x="21568" y="-1621"/>
                      <a:pt x="28229" y="4626"/>
                    </a:cubicBezTo>
                    <a:cubicBezTo>
                      <a:pt x="31342" y="7771"/>
                      <a:pt x="33095" y="11999"/>
                      <a:pt x="33116" y="16419"/>
                    </a:cubicBezTo>
                    <a:cubicBezTo>
                      <a:pt x="33158" y="20849"/>
                      <a:pt x="31395" y="25109"/>
                      <a:pt x="28229" y="28211"/>
                    </a:cubicBezTo>
                    <a:cubicBezTo>
                      <a:pt x="25127" y="31388"/>
                      <a:pt x="20877" y="33183"/>
                      <a:pt x="16436" y="33204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: Shape 6373">
                <a:extLst>
                  <a:ext uri="{FF2B5EF4-FFF2-40B4-BE49-F238E27FC236}">
                    <a16:creationId xmlns:a16="http://schemas.microsoft.com/office/drawing/2014/main" id="{FDDBF9E1-68D7-0E4B-E109-74684BF3CEF9}"/>
                  </a:ext>
                </a:extLst>
              </p:cNvPr>
              <p:cNvSpPr/>
              <p:nvPr/>
            </p:nvSpPr>
            <p:spPr>
              <a:xfrm>
                <a:off x="1884949" y="4125386"/>
                <a:ext cx="8372910" cy="33393"/>
              </a:xfrm>
              <a:custGeom>
                <a:avLst/>
                <a:gdLst>
                  <a:gd name="connsiteX0" fmla="*/ 8339096 w 8372910"/>
                  <a:gd name="connsiteY0" fmla="*/ 16643 h 33393"/>
                  <a:gd name="connsiteX1" fmla="*/ 8355775 w 8372910"/>
                  <a:gd name="connsiteY1" fmla="*/ -37 h 33393"/>
                  <a:gd name="connsiteX2" fmla="*/ 8355775 w 8372910"/>
                  <a:gd name="connsiteY2" fmla="*/ -37 h 33393"/>
                  <a:gd name="connsiteX3" fmla="*/ 8372561 w 8372910"/>
                  <a:gd name="connsiteY3" fmla="*/ 16536 h 33393"/>
                  <a:gd name="connsiteX4" fmla="*/ 8372561 w 8372910"/>
                  <a:gd name="connsiteY4" fmla="*/ 16643 h 33393"/>
                  <a:gd name="connsiteX5" fmla="*/ 8372561 w 8372910"/>
                  <a:gd name="connsiteY5" fmla="*/ 16643 h 33393"/>
                  <a:gd name="connsiteX6" fmla="*/ 8355881 w 8372910"/>
                  <a:gd name="connsiteY6" fmla="*/ 33322 h 33393"/>
                  <a:gd name="connsiteX7" fmla="*/ 8355775 w 8372910"/>
                  <a:gd name="connsiteY7" fmla="*/ 33322 h 33393"/>
                  <a:gd name="connsiteX8" fmla="*/ 8355775 w 8372910"/>
                  <a:gd name="connsiteY8" fmla="*/ 33322 h 33393"/>
                  <a:gd name="connsiteX9" fmla="*/ 8339096 w 8372910"/>
                  <a:gd name="connsiteY9" fmla="*/ 16643 h 33393"/>
                  <a:gd name="connsiteX10" fmla="*/ 8204595 w 8372910"/>
                  <a:gd name="connsiteY10" fmla="*/ 16643 h 33393"/>
                  <a:gd name="connsiteX11" fmla="*/ 8221274 w 8372910"/>
                  <a:gd name="connsiteY11" fmla="*/ -37 h 33393"/>
                  <a:gd name="connsiteX12" fmla="*/ 8221274 w 8372910"/>
                  <a:gd name="connsiteY12" fmla="*/ -37 h 33393"/>
                  <a:gd name="connsiteX13" fmla="*/ 8238061 w 8372910"/>
                  <a:gd name="connsiteY13" fmla="*/ 16536 h 33393"/>
                  <a:gd name="connsiteX14" fmla="*/ 8238061 w 8372910"/>
                  <a:gd name="connsiteY14" fmla="*/ 16643 h 33393"/>
                  <a:gd name="connsiteX15" fmla="*/ 8238061 w 8372910"/>
                  <a:gd name="connsiteY15" fmla="*/ 16643 h 33393"/>
                  <a:gd name="connsiteX16" fmla="*/ 8221381 w 8372910"/>
                  <a:gd name="connsiteY16" fmla="*/ 33322 h 33393"/>
                  <a:gd name="connsiteX17" fmla="*/ 8221274 w 8372910"/>
                  <a:gd name="connsiteY17" fmla="*/ 33322 h 33393"/>
                  <a:gd name="connsiteX18" fmla="*/ 8221274 w 8372910"/>
                  <a:gd name="connsiteY18" fmla="*/ 33322 h 33393"/>
                  <a:gd name="connsiteX19" fmla="*/ 8204595 w 8372910"/>
                  <a:gd name="connsiteY19" fmla="*/ 16643 h 33393"/>
                  <a:gd name="connsiteX20" fmla="*/ 8070307 w 8372910"/>
                  <a:gd name="connsiteY20" fmla="*/ 16643 h 33393"/>
                  <a:gd name="connsiteX21" fmla="*/ 8086986 w 8372910"/>
                  <a:gd name="connsiteY21" fmla="*/ -37 h 33393"/>
                  <a:gd name="connsiteX22" fmla="*/ 8086986 w 8372910"/>
                  <a:gd name="connsiteY22" fmla="*/ -37 h 33393"/>
                  <a:gd name="connsiteX23" fmla="*/ 8103773 w 8372910"/>
                  <a:gd name="connsiteY23" fmla="*/ 16536 h 33393"/>
                  <a:gd name="connsiteX24" fmla="*/ 8103773 w 8372910"/>
                  <a:gd name="connsiteY24" fmla="*/ 16643 h 33393"/>
                  <a:gd name="connsiteX25" fmla="*/ 8103773 w 8372910"/>
                  <a:gd name="connsiteY25" fmla="*/ 16643 h 33393"/>
                  <a:gd name="connsiteX26" fmla="*/ 8087093 w 8372910"/>
                  <a:gd name="connsiteY26" fmla="*/ 33322 h 33393"/>
                  <a:gd name="connsiteX27" fmla="*/ 8086986 w 8372910"/>
                  <a:gd name="connsiteY27" fmla="*/ 33322 h 33393"/>
                  <a:gd name="connsiteX28" fmla="*/ 8086986 w 8372910"/>
                  <a:gd name="connsiteY28" fmla="*/ 33322 h 33393"/>
                  <a:gd name="connsiteX29" fmla="*/ 8070307 w 8372910"/>
                  <a:gd name="connsiteY29" fmla="*/ 16643 h 33393"/>
                  <a:gd name="connsiteX30" fmla="*/ 7935806 w 8372910"/>
                  <a:gd name="connsiteY30" fmla="*/ 16643 h 33393"/>
                  <a:gd name="connsiteX31" fmla="*/ 7952487 w 8372910"/>
                  <a:gd name="connsiteY31" fmla="*/ -37 h 33393"/>
                  <a:gd name="connsiteX32" fmla="*/ 7952487 w 8372910"/>
                  <a:gd name="connsiteY32" fmla="*/ -37 h 33393"/>
                  <a:gd name="connsiteX33" fmla="*/ 7969272 w 8372910"/>
                  <a:gd name="connsiteY33" fmla="*/ 16536 h 33393"/>
                  <a:gd name="connsiteX34" fmla="*/ 7969272 w 8372910"/>
                  <a:gd name="connsiteY34" fmla="*/ 16643 h 33393"/>
                  <a:gd name="connsiteX35" fmla="*/ 7969272 w 8372910"/>
                  <a:gd name="connsiteY35" fmla="*/ 16643 h 33393"/>
                  <a:gd name="connsiteX36" fmla="*/ 7952593 w 8372910"/>
                  <a:gd name="connsiteY36" fmla="*/ 33322 h 33393"/>
                  <a:gd name="connsiteX37" fmla="*/ 7952487 w 8372910"/>
                  <a:gd name="connsiteY37" fmla="*/ 33322 h 33393"/>
                  <a:gd name="connsiteX38" fmla="*/ 7952487 w 8372910"/>
                  <a:gd name="connsiteY38" fmla="*/ 33322 h 33393"/>
                  <a:gd name="connsiteX39" fmla="*/ 7935594 w 8372910"/>
                  <a:gd name="connsiteY39" fmla="*/ 16855 h 33393"/>
                  <a:gd name="connsiteX40" fmla="*/ 7935594 w 8372910"/>
                  <a:gd name="connsiteY40" fmla="*/ 16643 h 33393"/>
                  <a:gd name="connsiteX41" fmla="*/ 7801307 w 8372910"/>
                  <a:gd name="connsiteY41" fmla="*/ 16643 h 33393"/>
                  <a:gd name="connsiteX42" fmla="*/ 7817986 w 8372910"/>
                  <a:gd name="connsiteY42" fmla="*/ -37 h 33393"/>
                  <a:gd name="connsiteX43" fmla="*/ 7817986 w 8372910"/>
                  <a:gd name="connsiteY43" fmla="*/ -37 h 33393"/>
                  <a:gd name="connsiteX44" fmla="*/ 7834772 w 8372910"/>
                  <a:gd name="connsiteY44" fmla="*/ 16536 h 33393"/>
                  <a:gd name="connsiteX45" fmla="*/ 7834772 w 8372910"/>
                  <a:gd name="connsiteY45" fmla="*/ 16643 h 33393"/>
                  <a:gd name="connsiteX46" fmla="*/ 7834772 w 8372910"/>
                  <a:gd name="connsiteY46" fmla="*/ 16643 h 33393"/>
                  <a:gd name="connsiteX47" fmla="*/ 7818093 w 8372910"/>
                  <a:gd name="connsiteY47" fmla="*/ 33322 h 33393"/>
                  <a:gd name="connsiteX48" fmla="*/ 7817986 w 8372910"/>
                  <a:gd name="connsiteY48" fmla="*/ 33322 h 33393"/>
                  <a:gd name="connsiteX49" fmla="*/ 7817986 w 8372910"/>
                  <a:gd name="connsiteY49" fmla="*/ 33322 h 33393"/>
                  <a:gd name="connsiteX50" fmla="*/ 7801094 w 8372910"/>
                  <a:gd name="connsiteY50" fmla="*/ 16855 h 33393"/>
                  <a:gd name="connsiteX51" fmla="*/ 7801094 w 8372910"/>
                  <a:gd name="connsiteY51" fmla="*/ 16643 h 33393"/>
                  <a:gd name="connsiteX52" fmla="*/ 7666594 w 8372910"/>
                  <a:gd name="connsiteY52" fmla="*/ 16643 h 33393"/>
                  <a:gd name="connsiteX53" fmla="*/ 7683273 w 8372910"/>
                  <a:gd name="connsiteY53" fmla="*/ -37 h 33393"/>
                  <a:gd name="connsiteX54" fmla="*/ 7683273 w 8372910"/>
                  <a:gd name="connsiteY54" fmla="*/ -37 h 33393"/>
                  <a:gd name="connsiteX55" fmla="*/ 7700060 w 8372910"/>
                  <a:gd name="connsiteY55" fmla="*/ 16536 h 33393"/>
                  <a:gd name="connsiteX56" fmla="*/ 7700060 w 8372910"/>
                  <a:gd name="connsiteY56" fmla="*/ 16643 h 33393"/>
                  <a:gd name="connsiteX57" fmla="*/ 7700060 w 8372910"/>
                  <a:gd name="connsiteY57" fmla="*/ 16643 h 33393"/>
                  <a:gd name="connsiteX58" fmla="*/ 7683379 w 8372910"/>
                  <a:gd name="connsiteY58" fmla="*/ 33322 h 33393"/>
                  <a:gd name="connsiteX59" fmla="*/ 7683273 w 8372910"/>
                  <a:gd name="connsiteY59" fmla="*/ 33322 h 33393"/>
                  <a:gd name="connsiteX60" fmla="*/ 7683273 w 8372910"/>
                  <a:gd name="connsiteY60" fmla="*/ 33322 h 33393"/>
                  <a:gd name="connsiteX61" fmla="*/ 7666594 w 8372910"/>
                  <a:gd name="connsiteY61" fmla="*/ 16643 h 33393"/>
                  <a:gd name="connsiteX62" fmla="*/ 7532093 w 8372910"/>
                  <a:gd name="connsiteY62" fmla="*/ 16643 h 33393"/>
                  <a:gd name="connsiteX63" fmla="*/ 7548773 w 8372910"/>
                  <a:gd name="connsiteY63" fmla="*/ -37 h 33393"/>
                  <a:gd name="connsiteX64" fmla="*/ 7548773 w 8372910"/>
                  <a:gd name="connsiteY64" fmla="*/ -37 h 33393"/>
                  <a:gd name="connsiteX65" fmla="*/ 7565559 w 8372910"/>
                  <a:gd name="connsiteY65" fmla="*/ 16536 h 33393"/>
                  <a:gd name="connsiteX66" fmla="*/ 7565559 w 8372910"/>
                  <a:gd name="connsiteY66" fmla="*/ 16643 h 33393"/>
                  <a:gd name="connsiteX67" fmla="*/ 7565559 w 8372910"/>
                  <a:gd name="connsiteY67" fmla="*/ 16643 h 33393"/>
                  <a:gd name="connsiteX68" fmla="*/ 7548880 w 8372910"/>
                  <a:gd name="connsiteY68" fmla="*/ 33322 h 33393"/>
                  <a:gd name="connsiteX69" fmla="*/ 7548773 w 8372910"/>
                  <a:gd name="connsiteY69" fmla="*/ 33322 h 33393"/>
                  <a:gd name="connsiteX70" fmla="*/ 7548773 w 8372910"/>
                  <a:gd name="connsiteY70" fmla="*/ 33322 h 33393"/>
                  <a:gd name="connsiteX71" fmla="*/ 7532093 w 8372910"/>
                  <a:gd name="connsiteY71" fmla="*/ 16643 h 33393"/>
                  <a:gd name="connsiteX72" fmla="*/ 7397594 w 8372910"/>
                  <a:gd name="connsiteY72" fmla="*/ 16643 h 33393"/>
                  <a:gd name="connsiteX73" fmla="*/ 7414273 w 8372910"/>
                  <a:gd name="connsiteY73" fmla="*/ -37 h 33393"/>
                  <a:gd name="connsiteX74" fmla="*/ 7414273 w 8372910"/>
                  <a:gd name="connsiteY74" fmla="*/ -37 h 33393"/>
                  <a:gd name="connsiteX75" fmla="*/ 7431058 w 8372910"/>
                  <a:gd name="connsiteY75" fmla="*/ 16536 h 33393"/>
                  <a:gd name="connsiteX76" fmla="*/ 7431058 w 8372910"/>
                  <a:gd name="connsiteY76" fmla="*/ 16643 h 33393"/>
                  <a:gd name="connsiteX77" fmla="*/ 7431058 w 8372910"/>
                  <a:gd name="connsiteY77" fmla="*/ 16643 h 33393"/>
                  <a:gd name="connsiteX78" fmla="*/ 7414379 w 8372910"/>
                  <a:gd name="connsiteY78" fmla="*/ 33322 h 33393"/>
                  <a:gd name="connsiteX79" fmla="*/ 7414273 w 8372910"/>
                  <a:gd name="connsiteY79" fmla="*/ 33322 h 33393"/>
                  <a:gd name="connsiteX80" fmla="*/ 7414273 w 8372910"/>
                  <a:gd name="connsiteY80" fmla="*/ 33322 h 33393"/>
                  <a:gd name="connsiteX81" fmla="*/ 7397594 w 8372910"/>
                  <a:gd name="connsiteY81" fmla="*/ 16643 h 33393"/>
                  <a:gd name="connsiteX82" fmla="*/ 7262880 w 8372910"/>
                  <a:gd name="connsiteY82" fmla="*/ 16643 h 33393"/>
                  <a:gd name="connsiteX83" fmla="*/ 7279559 w 8372910"/>
                  <a:gd name="connsiteY83" fmla="*/ -37 h 33393"/>
                  <a:gd name="connsiteX84" fmla="*/ 7279666 w 8372910"/>
                  <a:gd name="connsiteY84" fmla="*/ -37 h 33393"/>
                  <a:gd name="connsiteX85" fmla="*/ 7279666 w 8372910"/>
                  <a:gd name="connsiteY85" fmla="*/ -37 h 33393"/>
                  <a:gd name="connsiteX86" fmla="*/ 7296452 w 8372910"/>
                  <a:gd name="connsiteY86" fmla="*/ 16536 h 33393"/>
                  <a:gd name="connsiteX87" fmla="*/ 7296452 w 8372910"/>
                  <a:gd name="connsiteY87" fmla="*/ 16643 h 33393"/>
                  <a:gd name="connsiteX88" fmla="*/ 7296452 w 8372910"/>
                  <a:gd name="connsiteY88" fmla="*/ 16643 h 33393"/>
                  <a:gd name="connsiteX89" fmla="*/ 7279772 w 8372910"/>
                  <a:gd name="connsiteY89" fmla="*/ 33322 h 33393"/>
                  <a:gd name="connsiteX90" fmla="*/ 7279666 w 8372910"/>
                  <a:gd name="connsiteY90" fmla="*/ 33322 h 33393"/>
                  <a:gd name="connsiteX91" fmla="*/ 7279666 w 8372910"/>
                  <a:gd name="connsiteY91" fmla="*/ 33322 h 33393"/>
                  <a:gd name="connsiteX92" fmla="*/ 7262880 w 8372910"/>
                  <a:gd name="connsiteY92" fmla="*/ 16749 h 33393"/>
                  <a:gd name="connsiteX93" fmla="*/ 7262880 w 8372910"/>
                  <a:gd name="connsiteY93" fmla="*/ 16643 h 33393"/>
                  <a:gd name="connsiteX94" fmla="*/ 7128379 w 8372910"/>
                  <a:gd name="connsiteY94" fmla="*/ 16643 h 33393"/>
                  <a:gd name="connsiteX95" fmla="*/ 7145060 w 8372910"/>
                  <a:gd name="connsiteY95" fmla="*/ -37 h 33393"/>
                  <a:gd name="connsiteX96" fmla="*/ 7145166 w 8372910"/>
                  <a:gd name="connsiteY96" fmla="*/ -37 h 33393"/>
                  <a:gd name="connsiteX97" fmla="*/ 7145166 w 8372910"/>
                  <a:gd name="connsiteY97" fmla="*/ -37 h 33393"/>
                  <a:gd name="connsiteX98" fmla="*/ 7161952 w 8372910"/>
                  <a:gd name="connsiteY98" fmla="*/ 16536 h 33393"/>
                  <a:gd name="connsiteX99" fmla="*/ 7161952 w 8372910"/>
                  <a:gd name="connsiteY99" fmla="*/ 16643 h 33393"/>
                  <a:gd name="connsiteX100" fmla="*/ 7161952 w 8372910"/>
                  <a:gd name="connsiteY100" fmla="*/ 16643 h 33393"/>
                  <a:gd name="connsiteX101" fmla="*/ 7145273 w 8372910"/>
                  <a:gd name="connsiteY101" fmla="*/ 33322 h 33393"/>
                  <a:gd name="connsiteX102" fmla="*/ 7145166 w 8372910"/>
                  <a:gd name="connsiteY102" fmla="*/ 33322 h 33393"/>
                  <a:gd name="connsiteX103" fmla="*/ 7145166 w 8372910"/>
                  <a:gd name="connsiteY103" fmla="*/ 33322 h 33393"/>
                  <a:gd name="connsiteX104" fmla="*/ 7128486 w 8372910"/>
                  <a:gd name="connsiteY104" fmla="*/ 16643 h 33393"/>
                  <a:gd name="connsiteX105" fmla="*/ 6993986 w 8372910"/>
                  <a:gd name="connsiteY105" fmla="*/ 16643 h 33393"/>
                  <a:gd name="connsiteX106" fmla="*/ 7010666 w 8372910"/>
                  <a:gd name="connsiteY106" fmla="*/ -37 h 33393"/>
                  <a:gd name="connsiteX107" fmla="*/ 7010666 w 8372910"/>
                  <a:gd name="connsiteY107" fmla="*/ -37 h 33393"/>
                  <a:gd name="connsiteX108" fmla="*/ 7027345 w 8372910"/>
                  <a:gd name="connsiteY108" fmla="*/ 16643 h 33393"/>
                  <a:gd name="connsiteX109" fmla="*/ 7027345 w 8372910"/>
                  <a:gd name="connsiteY109" fmla="*/ 16643 h 33393"/>
                  <a:gd name="connsiteX110" fmla="*/ 7010666 w 8372910"/>
                  <a:gd name="connsiteY110" fmla="*/ 33322 h 33393"/>
                  <a:gd name="connsiteX111" fmla="*/ 7010666 w 8372910"/>
                  <a:gd name="connsiteY111" fmla="*/ 33322 h 33393"/>
                  <a:gd name="connsiteX112" fmla="*/ 6994092 w 8372910"/>
                  <a:gd name="connsiteY112" fmla="*/ 16643 h 33393"/>
                  <a:gd name="connsiteX113" fmla="*/ 6859167 w 8372910"/>
                  <a:gd name="connsiteY113" fmla="*/ 16643 h 33393"/>
                  <a:gd name="connsiteX114" fmla="*/ 6875846 w 8372910"/>
                  <a:gd name="connsiteY114" fmla="*/ -37 h 33393"/>
                  <a:gd name="connsiteX115" fmla="*/ 6875846 w 8372910"/>
                  <a:gd name="connsiteY115" fmla="*/ -37 h 33393"/>
                  <a:gd name="connsiteX116" fmla="*/ 6892526 w 8372910"/>
                  <a:gd name="connsiteY116" fmla="*/ 16643 h 33393"/>
                  <a:gd name="connsiteX117" fmla="*/ 6892526 w 8372910"/>
                  <a:gd name="connsiteY117" fmla="*/ 16643 h 33393"/>
                  <a:gd name="connsiteX118" fmla="*/ 6875846 w 8372910"/>
                  <a:gd name="connsiteY118" fmla="*/ 33322 h 33393"/>
                  <a:gd name="connsiteX119" fmla="*/ 6875846 w 8372910"/>
                  <a:gd name="connsiteY119" fmla="*/ 33322 h 33393"/>
                  <a:gd name="connsiteX120" fmla="*/ 6859167 w 8372910"/>
                  <a:gd name="connsiteY120" fmla="*/ 16643 h 33393"/>
                  <a:gd name="connsiteX121" fmla="*/ 6724667 w 8372910"/>
                  <a:gd name="connsiteY121" fmla="*/ 16643 h 33393"/>
                  <a:gd name="connsiteX122" fmla="*/ 6741346 w 8372910"/>
                  <a:gd name="connsiteY122" fmla="*/ -37 h 33393"/>
                  <a:gd name="connsiteX123" fmla="*/ 6741346 w 8372910"/>
                  <a:gd name="connsiteY123" fmla="*/ -37 h 33393"/>
                  <a:gd name="connsiteX124" fmla="*/ 6758026 w 8372910"/>
                  <a:gd name="connsiteY124" fmla="*/ 16643 h 33393"/>
                  <a:gd name="connsiteX125" fmla="*/ 6758026 w 8372910"/>
                  <a:gd name="connsiteY125" fmla="*/ 16643 h 33393"/>
                  <a:gd name="connsiteX126" fmla="*/ 6741346 w 8372910"/>
                  <a:gd name="connsiteY126" fmla="*/ 33322 h 33393"/>
                  <a:gd name="connsiteX127" fmla="*/ 6741346 w 8372910"/>
                  <a:gd name="connsiteY127" fmla="*/ 33322 h 33393"/>
                  <a:gd name="connsiteX128" fmla="*/ 6725091 w 8372910"/>
                  <a:gd name="connsiteY128" fmla="*/ 16643 h 33393"/>
                  <a:gd name="connsiteX129" fmla="*/ 6590166 w 8372910"/>
                  <a:gd name="connsiteY129" fmla="*/ 16643 h 33393"/>
                  <a:gd name="connsiteX130" fmla="*/ 6606846 w 8372910"/>
                  <a:gd name="connsiteY130" fmla="*/ -37 h 33393"/>
                  <a:gd name="connsiteX131" fmla="*/ 6606846 w 8372910"/>
                  <a:gd name="connsiteY131" fmla="*/ -37 h 33393"/>
                  <a:gd name="connsiteX132" fmla="*/ 6623526 w 8372910"/>
                  <a:gd name="connsiteY132" fmla="*/ 16643 h 33393"/>
                  <a:gd name="connsiteX133" fmla="*/ 6623526 w 8372910"/>
                  <a:gd name="connsiteY133" fmla="*/ 16643 h 33393"/>
                  <a:gd name="connsiteX134" fmla="*/ 6606846 w 8372910"/>
                  <a:gd name="connsiteY134" fmla="*/ 33322 h 33393"/>
                  <a:gd name="connsiteX135" fmla="*/ 6606846 w 8372910"/>
                  <a:gd name="connsiteY135" fmla="*/ 33322 h 33393"/>
                  <a:gd name="connsiteX136" fmla="*/ 6590591 w 8372910"/>
                  <a:gd name="connsiteY136" fmla="*/ 16643 h 33393"/>
                  <a:gd name="connsiteX137" fmla="*/ 6455560 w 8372910"/>
                  <a:gd name="connsiteY137" fmla="*/ 16643 h 33393"/>
                  <a:gd name="connsiteX138" fmla="*/ 6472239 w 8372910"/>
                  <a:gd name="connsiteY138" fmla="*/ -37 h 33393"/>
                  <a:gd name="connsiteX139" fmla="*/ 6472346 w 8372910"/>
                  <a:gd name="connsiteY139" fmla="*/ -37 h 33393"/>
                  <a:gd name="connsiteX140" fmla="*/ 6472346 w 8372910"/>
                  <a:gd name="connsiteY140" fmla="*/ -37 h 33393"/>
                  <a:gd name="connsiteX141" fmla="*/ 6489450 w 8372910"/>
                  <a:gd name="connsiteY141" fmla="*/ 16207 h 33393"/>
                  <a:gd name="connsiteX142" fmla="*/ 6489450 w 8372910"/>
                  <a:gd name="connsiteY142" fmla="*/ 16643 h 33393"/>
                  <a:gd name="connsiteX143" fmla="*/ 6489450 w 8372910"/>
                  <a:gd name="connsiteY143" fmla="*/ 16643 h 33393"/>
                  <a:gd name="connsiteX144" fmla="*/ 6472770 w 8372910"/>
                  <a:gd name="connsiteY144" fmla="*/ 33322 h 33393"/>
                  <a:gd name="connsiteX145" fmla="*/ 6472770 w 8372910"/>
                  <a:gd name="connsiteY145" fmla="*/ 33322 h 33393"/>
                  <a:gd name="connsiteX146" fmla="*/ 6455984 w 8372910"/>
                  <a:gd name="connsiteY146" fmla="*/ 16749 h 33393"/>
                  <a:gd name="connsiteX147" fmla="*/ 6455984 w 8372910"/>
                  <a:gd name="connsiteY147" fmla="*/ 16643 h 33393"/>
                  <a:gd name="connsiteX148" fmla="*/ 6321059 w 8372910"/>
                  <a:gd name="connsiteY148" fmla="*/ 16643 h 33393"/>
                  <a:gd name="connsiteX149" fmla="*/ 6337739 w 8372910"/>
                  <a:gd name="connsiteY149" fmla="*/ -37 h 33393"/>
                  <a:gd name="connsiteX150" fmla="*/ 6337845 w 8372910"/>
                  <a:gd name="connsiteY150" fmla="*/ -37 h 33393"/>
                  <a:gd name="connsiteX151" fmla="*/ 6337845 w 8372910"/>
                  <a:gd name="connsiteY151" fmla="*/ -37 h 33393"/>
                  <a:gd name="connsiteX152" fmla="*/ 6354525 w 8372910"/>
                  <a:gd name="connsiteY152" fmla="*/ 16643 h 33393"/>
                  <a:gd name="connsiteX153" fmla="*/ 6354525 w 8372910"/>
                  <a:gd name="connsiteY153" fmla="*/ 16643 h 33393"/>
                  <a:gd name="connsiteX154" fmla="*/ 6337845 w 8372910"/>
                  <a:gd name="connsiteY154" fmla="*/ 33322 h 33393"/>
                  <a:gd name="connsiteX155" fmla="*/ 6337845 w 8372910"/>
                  <a:gd name="connsiteY155" fmla="*/ 33322 h 33393"/>
                  <a:gd name="connsiteX156" fmla="*/ 6321484 w 8372910"/>
                  <a:gd name="connsiteY156" fmla="*/ 16643 h 33393"/>
                  <a:gd name="connsiteX157" fmla="*/ 6186559 w 8372910"/>
                  <a:gd name="connsiteY157" fmla="*/ 16643 h 33393"/>
                  <a:gd name="connsiteX158" fmla="*/ 6203239 w 8372910"/>
                  <a:gd name="connsiteY158" fmla="*/ -37 h 33393"/>
                  <a:gd name="connsiteX159" fmla="*/ 6203345 w 8372910"/>
                  <a:gd name="connsiteY159" fmla="*/ -37 h 33393"/>
                  <a:gd name="connsiteX160" fmla="*/ 6203345 w 8372910"/>
                  <a:gd name="connsiteY160" fmla="*/ -37 h 33393"/>
                  <a:gd name="connsiteX161" fmla="*/ 6220130 w 8372910"/>
                  <a:gd name="connsiteY161" fmla="*/ 16536 h 33393"/>
                  <a:gd name="connsiteX162" fmla="*/ 6220130 w 8372910"/>
                  <a:gd name="connsiteY162" fmla="*/ 16643 h 33393"/>
                  <a:gd name="connsiteX163" fmla="*/ 6220130 w 8372910"/>
                  <a:gd name="connsiteY163" fmla="*/ 16643 h 33393"/>
                  <a:gd name="connsiteX164" fmla="*/ 6203451 w 8372910"/>
                  <a:gd name="connsiteY164" fmla="*/ 33322 h 33393"/>
                  <a:gd name="connsiteX165" fmla="*/ 6203345 w 8372910"/>
                  <a:gd name="connsiteY165" fmla="*/ 33322 h 33393"/>
                  <a:gd name="connsiteX166" fmla="*/ 6203345 w 8372910"/>
                  <a:gd name="connsiteY166" fmla="*/ 33322 h 33393"/>
                  <a:gd name="connsiteX167" fmla="*/ 6186984 w 8372910"/>
                  <a:gd name="connsiteY167" fmla="*/ 16643 h 33393"/>
                  <a:gd name="connsiteX168" fmla="*/ 6052059 w 8372910"/>
                  <a:gd name="connsiteY168" fmla="*/ 16643 h 33393"/>
                  <a:gd name="connsiteX169" fmla="*/ 6068738 w 8372910"/>
                  <a:gd name="connsiteY169" fmla="*/ -37 h 33393"/>
                  <a:gd name="connsiteX170" fmla="*/ 6068844 w 8372910"/>
                  <a:gd name="connsiteY170" fmla="*/ -37 h 33393"/>
                  <a:gd name="connsiteX171" fmla="*/ 6068844 w 8372910"/>
                  <a:gd name="connsiteY171" fmla="*/ -37 h 33393"/>
                  <a:gd name="connsiteX172" fmla="*/ 6085524 w 8372910"/>
                  <a:gd name="connsiteY172" fmla="*/ 16643 h 33393"/>
                  <a:gd name="connsiteX173" fmla="*/ 6085524 w 8372910"/>
                  <a:gd name="connsiteY173" fmla="*/ 16643 h 33393"/>
                  <a:gd name="connsiteX174" fmla="*/ 6068844 w 8372910"/>
                  <a:gd name="connsiteY174" fmla="*/ 33322 h 33393"/>
                  <a:gd name="connsiteX175" fmla="*/ 6068844 w 8372910"/>
                  <a:gd name="connsiteY175" fmla="*/ 33322 h 33393"/>
                  <a:gd name="connsiteX176" fmla="*/ 6052483 w 8372910"/>
                  <a:gd name="connsiteY176" fmla="*/ 16643 h 33393"/>
                  <a:gd name="connsiteX177" fmla="*/ 5917558 w 8372910"/>
                  <a:gd name="connsiteY177" fmla="*/ 16643 h 33393"/>
                  <a:gd name="connsiteX178" fmla="*/ 5934238 w 8372910"/>
                  <a:gd name="connsiteY178" fmla="*/ -37 h 33393"/>
                  <a:gd name="connsiteX179" fmla="*/ 5934344 w 8372910"/>
                  <a:gd name="connsiteY179" fmla="*/ -37 h 33393"/>
                  <a:gd name="connsiteX180" fmla="*/ 5934344 w 8372910"/>
                  <a:gd name="connsiteY180" fmla="*/ -37 h 33393"/>
                  <a:gd name="connsiteX181" fmla="*/ 5951024 w 8372910"/>
                  <a:gd name="connsiteY181" fmla="*/ 16643 h 33393"/>
                  <a:gd name="connsiteX182" fmla="*/ 5951024 w 8372910"/>
                  <a:gd name="connsiteY182" fmla="*/ 16643 h 33393"/>
                  <a:gd name="connsiteX183" fmla="*/ 5934344 w 8372910"/>
                  <a:gd name="connsiteY183" fmla="*/ 33322 h 33393"/>
                  <a:gd name="connsiteX184" fmla="*/ 5934344 w 8372910"/>
                  <a:gd name="connsiteY184" fmla="*/ 33322 h 33393"/>
                  <a:gd name="connsiteX185" fmla="*/ 5917983 w 8372910"/>
                  <a:gd name="connsiteY185" fmla="*/ 16643 h 33393"/>
                  <a:gd name="connsiteX186" fmla="*/ 5783058 w 8372910"/>
                  <a:gd name="connsiteY186" fmla="*/ 16643 h 33393"/>
                  <a:gd name="connsiteX187" fmla="*/ 5799738 w 8372910"/>
                  <a:gd name="connsiteY187" fmla="*/ -37 h 33393"/>
                  <a:gd name="connsiteX188" fmla="*/ 5799844 w 8372910"/>
                  <a:gd name="connsiteY188" fmla="*/ -37 h 33393"/>
                  <a:gd name="connsiteX189" fmla="*/ 5799844 w 8372910"/>
                  <a:gd name="connsiteY189" fmla="*/ -37 h 33393"/>
                  <a:gd name="connsiteX190" fmla="*/ 5816938 w 8372910"/>
                  <a:gd name="connsiteY190" fmla="*/ 16207 h 33393"/>
                  <a:gd name="connsiteX191" fmla="*/ 5816949 w 8372910"/>
                  <a:gd name="connsiteY191" fmla="*/ 16643 h 33393"/>
                  <a:gd name="connsiteX192" fmla="*/ 5816949 w 8372910"/>
                  <a:gd name="connsiteY192" fmla="*/ 16643 h 33393"/>
                  <a:gd name="connsiteX193" fmla="*/ 5800269 w 8372910"/>
                  <a:gd name="connsiteY193" fmla="*/ 33322 h 33393"/>
                  <a:gd name="connsiteX194" fmla="*/ 5800269 w 8372910"/>
                  <a:gd name="connsiteY194" fmla="*/ 33322 h 33393"/>
                  <a:gd name="connsiteX195" fmla="*/ 5783483 w 8372910"/>
                  <a:gd name="connsiteY195" fmla="*/ 16749 h 33393"/>
                  <a:gd name="connsiteX196" fmla="*/ 5783483 w 8372910"/>
                  <a:gd name="connsiteY196" fmla="*/ 16643 h 33393"/>
                  <a:gd name="connsiteX197" fmla="*/ 5648557 w 8372910"/>
                  <a:gd name="connsiteY197" fmla="*/ 16643 h 33393"/>
                  <a:gd name="connsiteX198" fmla="*/ 5665237 w 8372910"/>
                  <a:gd name="connsiteY198" fmla="*/ -37 h 33393"/>
                  <a:gd name="connsiteX199" fmla="*/ 5665343 w 8372910"/>
                  <a:gd name="connsiteY199" fmla="*/ -37 h 33393"/>
                  <a:gd name="connsiteX200" fmla="*/ 5665343 w 8372910"/>
                  <a:gd name="connsiteY200" fmla="*/ -37 h 33393"/>
                  <a:gd name="connsiteX201" fmla="*/ 5682023 w 8372910"/>
                  <a:gd name="connsiteY201" fmla="*/ 16643 h 33393"/>
                  <a:gd name="connsiteX202" fmla="*/ 5682023 w 8372910"/>
                  <a:gd name="connsiteY202" fmla="*/ 16643 h 33393"/>
                  <a:gd name="connsiteX203" fmla="*/ 5665343 w 8372910"/>
                  <a:gd name="connsiteY203" fmla="*/ 33322 h 33393"/>
                  <a:gd name="connsiteX204" fmla="*/ 5665343 w 8372910"/>
                  <a:gd name="connsiteY204" fmla="*/ 33322 h 33393"/>
                  <a:gd name="connsiteX205" fmla="*/ 5648983 w 8372910"/>
                  <a:gd name="connsiteY205" fmla="*/ 16643 h 33393"/>
                  <a:gd name="connsiteX206" fmla="*/ 5514057 w 8372910"/>
                  <a:gd name="connsiteY206" fmla="*/ 16643 h 33393"/>
                  <a:gd name="connsiteX207" fmla="*/ 5530737 w 8372910"/>
                  <a:gd name="connsiteY207" fmla="*/ -37 h 33393"/>
                  <a:gd name="connsiteX208" fmla="*/ 5530843 w 8372910"/>
                  <a:gd name="connsiteY208" fmla="*/ -37 h 33393"/>
                  <a:gd name="connsiteX209" fmla="*/ 5530843 w 8372910"/>
                  <a:gd name="connsiteY209" fmla="*/ -37 h 33393"/>
                  <a:gd name="connsiteX210" fmla="*/ 5547523 w 8372910"/>
                  <a:gd name="connsiteY210" fmla="*/ 16643 h 33393"/>
                  <a:gd name="connsiteX211" fmla="*/ 5547523 w 8372910"/>
                  <a:gd name="connsiteY211" fmla="*/ 16643 h 33393"/>
                  <a:gd name="connsiteX212" fmla="*/ 5530843 w 8372910"/>
                  <a:gd name="connsiteY212" fmla="*/ 33322 h 33393"/>
                  <a:gd name="connsiteX213" fmla="*/ 5530843 w 8372910"/>
                  <a:gd name="connsiteY213" fmla="*/ 33322 h 33393"/>
                  <a:gd name="connsiteX214" fmla="*/ 5514482 w 8372910"/>
                  <a:gd name="connsiteY214" fmla="*/ 16643 h 33393"/>
                  <a:gd name="connsiteX215" fmla="*/ 5379557 w 8372910"/>
                  <a:gd name="connsiteY215" fmla="*/ 16643 h 33393"/>
                  <a:gd name="connsiteX216" fmla="*/ 5396236 w 8372910"/>
                  <a:gd name="connsiteY216" fmla="*/ -37 h 33393"/>
                  <a:gd name="connsiteX217" fmla="*/ 5396343 w 8372910"/>
                  <a:gd name="connsiteY217" fmla="*/ -37 h 33393"/>
                  <a:gd name="connsiteX218" fmla="*/ 5396343 w 8372910"/>
                  <a:gd name="connsiteY218" fmla="*/ -37 h 33393"/>
                  <a:gd name="connsiteX219" fmla="*/ 5413023 w 8372910"/>
                  <a:gd name="connsiteY219" fmla="*/ 16643 h 33393"/>
                  <a:gd name="connsiteX220" fmla="*/ 5413023 w 8372910"/>
                  <a:gd name="connsiteY220" fmla="*/ 16643 h 33393"/>
                  <a:gd name="connsiteX221" fmla="*/ 5396343 w 8372910"/>
                  <a:gd name="connsiteY221" fmla="*/ 33322 h 33393"/>
                  <a:gd name="connsiteX222" fmla="*/ 5396343 w 8372910"/>
                  <a:gd name="connsiteY222" fmla="*/ 33322 h 33393"/>
                  <a:gd name="connsiteX223" fmla="*/ 5379982 w 8372910"/>
                  <a:gd name="connsiteY223" fmla="*/ 16643 h 33393"/>
                  <a:gd name="connsiteX224" fmla="*/ 5245056 w 8372910"/>
                  <a:gd name="connsiteY224" fmla="*/ 16643 h 33393"/>
                  <a:gd name="connsiteX225" fmla="*/ 5261736 w 8372910"/>
                  <a:gd name="connsiteY225" fmla="*/ -37 h 33393"/>
                  <a:gd name="connsiteX226" fmla="*/ 5261843 w 8372910"/>
                  <a:gd name="connsiteY226" fmla="*/ -37 h 33393"/>
                  <a:gd name="connsiteX227" fmla="*/ 5261843 w 8372910"/>
                  <a:gd name="connsiteY227" fmla="*/ -37 h 33393"/>
                  <a:gd name="connsiteX228" fmla="*/ 5278522 w 8372910"/>
                  <a:gd name="connsiteY228" fmla="*/ 16643 h 33393"/>
                  <a:gd name="connsiteX229" fmla="*/ 5278522 w 8372910"/>
                  <a:gd name="connsiteY229" fmla="*/ 16643 h 33393"/>
                  <a:gd name="connsiteX230" fmla="*/ 5261843 w 8372910"/>
                  <a:gd name="connsiteY230" fmla="*/ 33322 h 33393"/>
                  <a:gd name="connsiteX231" fmla="*/ 5261843 w 8372910"/>
                  <a:gd name="connsiteY231" fmla="*/ 33322 h 33393"/>
                  <a:gd name="connsiteX232" fmla="*/ 5245481 w 8372910"/>
                  <a:gd name="connsiteY232" fmla="*/ 16643 h 33393"/>
                  <a:gd name="connsiteX233" fmla="*/ 5110556 w 8372910"/>
                  <a:gd name="connsiteY233" fmla="*/ 16643 h 33393"/>
                  <a:gd name="connsiteX234" fmla="*/ 5127236 w 8372910"/>
                  <a:gd name="connsiteY234" fmla="*/ -37 h 33393"/>
                  <a:gd name="connsiteX235" fmla="*/ 5127342 w 8372910"/>
                  <a:gd name="connsiteY235" fmla="*/ -37 h 33393"/>
                  <a:gd name="connsiteX236" fmla="*/ 5127342 w 8372910"/>
                  <a:gd name="connsiteY236" fmla="*/ -37 h 33393"/>
                  <a:gd name="connsiteX237" fmla="*/ 5144436 w 8372910"/>
                  <a:gd name="connsiteY237" fmla="*/ 16207 h 33393"/>
                  <a:gd name="connsiteX238" fmla="*/ 5144447 w 8372910"/>
                  <a:gd name="connsiteY238" fmla="*/ 16643 h 33393"/>
                  <a:gd name="connsiteX239" fmla="*/ 5144447 w 8372910"/>
                  <a:gd name="connsiteY239" fmla="*/ 16643 h 33393"/>
                  <a:gd name="connsiteX240" fmla="*/ 5127767 w 8372910"/>
                  <a:gd name="connsiteY240" fmla="*/ 33322 h 33393"/>
                  <a:gd name="connsiteX241" fmla="*/ 5127767 w 8372910"/>
                  <a:gd name="connsiteY241" fmla="*/ 33322 h 33393"/>
                  <a:gd name="connsiteX242" fmla="*/ 5110981 w 8372910"/>
                  <a:gd name="connsiteY242" fmla="*/ 16749 h 33393"/>
                  <a:gd name="connsiteX243" fmla="*/ 5110981 w 8372910"/>
                  <a:gd name="connsiteY243" fmla="*/ 16643 h 33393"/>
                  <a:gd name="connsiteX244" fmla="*/ 4976056 w 8372910"/>
                  <a:gd name="connsiteY244" fmla="*/ 16643 h 33393"/>
                  <a:gd name="connsiteX245" fmla="*/ 4992736 w 8372910"/>
                  <a:gd name="connsiteY245" fmla="*/ -37 h 33393"/>
                  <a:gd name="connsiteX246" fmla="*/ 4992842 w 8372910"/>
                  <a:gd name="connsiteY246" fmla="*/ -37 h 33393"/>
                  <a:gd name="connsiteX247" fmla="*/ 4992842 w 8372910"/>
                  <a:gd name="connsiteY247" fmla="*/ -37 h 33393"/>
                  <a:gd name="connsiteX248" fmla="*/ 5009522 w 8372910"/>
                  <a:gd name="connsiteY248" fmla="*/ 16643 h 33393"/>
                  <a:gd name="connsiteX249" fmla="*/ 5009522 w 8372910"/>
                  <a:gd name="connsiteY249" fmla="*/ 16643 h 33393"/>
                  <a:gd name="connsiteX250" fmla="*/ 4992842 w 8372910"/>
                  <a:gd name="connsiteY250" fmla="*/ 33322 h 33393"/>
                  <a:gd name="connsiteX251" fmla="*/ 4992842 w 8372910"/>
                  <a:gd name="connsiteY251" fmla="*/ 33322 h 33393"/>
                  <a:gd name="connsiteX252" fmla="*/ 4976480 w 8372910"/>
                  <a:gd name="connsiteY252" fmla="*/ 16643 h 33393"/>
                  <a:gd name="connsiteX253" fmla="*/ 4841556 w 8372910"/>
                  <a:gd name="connsiteY253" fmla="*/ 16643 h 33393"/>
                  <a:gd name="connsiteX254" fmla="*/ 4858235 w 8372910"/>
                  <a:gd name="connsiteY254" fmla="*/ -37 h 33393"/>
                  <a:gd name="connsiteX255" fmla="*/ 4858341 w 8372910"/>
                  <a:gd name="connsiteY255" fmla="*/ -37 h 33393"/>
                  <a:gd name="connsiteX256" fmla="*/ 4858341 w 8372910"/>
                  <a:gd name="connsiteY256" fmla="*/ -37 h 33393"/>
                  <a:gd name="connsiteX257" fmla="*/ 4875021 w 8372910"/>
                  <a:gd name="connsiteY257" fmla="*/ 16643 h 33393"/>
                  <a:gd name="connsiteX258" fmla="*/ 4875021 w 8372910"/>
                  <a:gd name="connsiteY258" fmla="*/ 16643 h 33393"/>
                  <a:gd name="connsiteX259" fmla="*/ 4858341 w 8372910"/>
                  <a:gd name="connsiteY259" fmla="*/ 33322 h 33393"/>
                  <a:gd name="connsiteX260" fmla="*/ 4858341 w 8372910"/>
                  <a:gd name="connsiteY260" fmla="*/ 33322 h 33393"/>
                  <a:gd name="connsiteX261" fmla="*/ 4841980 w 8372910"/>
                  <a:gd name="connsiteY261" fmla="*/ 16643 h 33393"/>
                  <a:gd name="connsiteX262" fmla="*/ 4707055 w 8372910"/>
                  <a:gd name="connsiteY262" fmla="*/ 16643 h 33393"/>
                  <a:gd name="connsiteX263" fmla="*/ 4723735 w 8372910"/>
                  <a:gd name="connsiteY263" fmla="*/ -37 h 33393"/>
                  <a:gd name="connsiteX264" fmla="*/ 4723841 w 8372910"/>
                  <a:gd name="connsiteY264" fmla="*/ -37 h 33393"/>
                  <a:gd name="connsiteX265" fmla="*/ 4723841 w 8372910"/>
                  <a:gd name="connsiteY265" fmla="*/ -37 h 33393"/>
                  <a:gd name="connsiteX266" fmla="*/ 4740521 w 8372910"/>
                  <a:gd name="connsiteY266" fmla="*/ 16643 h 33393"/>
                  <a:gd name="connsiteX267" fmla="*/ 4740521 w 8372910"/>
                  <a:gd name="connsiteY267" fmla="*/ 16643 h 33393"/>
                  <a:gd name="connsiteX268" fmla="*/ 4723841 w 8372910"/>
                  <a:gd name="connsiteY268" fmla="*/ 33322 h 33393"/>
                  <a:gd name="connsiteX269" fmla="*/ 4723841 w 8372910"/>
                  <a:gd name="connsiteY269" fmla="*/ 33322 h 33393"/>
                  <a:gd name="connsiteX270" fmla="*/ 4707480 w 8372910"/>
                  <a:gd name="connsiteY270" fmla="*/ 16643 h 33393"/>
                  <a:gd name="connsiteX271" fmla="*/ 4572555 w 8372910"/>
                  <a:gd name="connsiteY271" fmla="*/ 16643 h 33393"/>
                  <a:gd name="connsiteX272" fmla="*/ 4589235 w 8372910"/>
                  <a:gd name="connsiteY272" fmla="*/ -37 h 33393"/>
                  <a:gd name="connsiteX273" fmla="*/ 4589340 w 8372910"/>
                  <a:gd name="connsiteY273" fmla="*/ -37 h 33393"/>
                  <a:gd name="connsiteX274" fmla="*/ 4589340 w 8372910"/>
                  <a:gd name="connsiteY274" fmla="*/ -37 h 33393"/>
                  <a:gd name="connsiteX275" fmla="*/ 4606849 w 8372910"/>
                  <a:gd name="connsiteY275" fmla="*/ 15771 h 33393"/>
                  <a:gd name="connsiteX276" fmla="*/ 4606870 w 8372910"/>
                  <a:gd name="connsiteY276" fmla="*/ 16643 h 33393"/>
                  <a:gd name="connsiteX277" fmla="*/ 4606870 w 8372910"/>
                  <a:gd name="connsiteY277" fmla="*/ 16643 h 33393"/>
                  <a:gd name="connsiteX278" fmla="*/ 4590191 w 8372910"/>
                  <a:gd name="connsiteY278" fmla="*/ 33322 h 33393"/>
                  <a:gd name="connsiteX279" fmla="*/ 4590191 w 8372910"/>
                  <a:gd name="connsiteY279" fmla="*/ 33322 h 33393"/>
                  <a:gd name="connsiteX280" fmla="*/ 4572990 w 8372910"/>
                  <a:gd name="connsiteY280" fmla="*/ 17184 h 33393"/>
                  <a:gd name="connsiteX281" fmla="*/ 4572980 w 8372910"/>
                  <a:gd name="connsiteY281" fmla="*/ 16643 h 33393"/>
                  <a:gd name="connsiteX282" fmla="*/ 4438054 w 8372910"/>
                  <a:gd name="connsiteY282" fmla="*/ 16643 h 33393"/>
                  <a:gd name="connsiteX283" fmla="*/ 4454734 w 8372910"/>
                  <a:gd name="connsiteY283" fmla="*/ -37 h 33393"/>
                  <a:gd name="connsiteX284" fmla="*/ 4454840 w 8372910"/>
                  <a:gd name="connsiteY284" fmla="*/ -37 h 33393"/>
                  <a:gd name="connsiteX285" fmla="*/ 4454840 w 8372910"/>
                  <a:gd name="connsiteY285" fmla="*/ -37 h 33393"/>
                  <a:gd name="connsiteX286" fmla="*/ 4471935 w 8372910"/>
                  <a:gd name="connsiteY286" fmla="*/ 16207 h 33393"/>
                  <a:gd name="connsiteX287" fmla="*/ 4471945 w 8372910"/>
                  <a:gd name="connsiteY287" fmla="*/ 16643 h 33393"/>
                  <a:gd name="connsiteX288" fmla="*/ 4471945 w 8372910"/>
                  <a:gd name="connsiteY288" fmla="*/ 16643 h 33393"/>
                  <a:gd name="connsiteX289" fmla="*/ 4455265 w 8372910"/>
                  <a:gd name="connsiteY289" fmla="*/ 33322 h 33393"/>
                  <a:gd name="connsiteX290" fmla="*/ 4455265 w 8372910"/>
                  <a:gd name="connsiteY290" fmla="*/ 33322 h 33393"/>
                  <a:gd name="connsiteX291" fmla="*/ 4438480 w 8372910"/>
                  <a:gd name="connsiteY291" fmla="*/ 16749 h 33393"/>
                  <a:gd name="connsiteX292" fmla="*/ 4438480 w 8372910"/>
                  <a:gd name="connsiteY292" fmla="*/ 16643 h 33393"/>
                  <a:gd name="connsiteX293" fmla="*/ 4303554 w 8372910"/>
                  <a:gd name="connsiteY293" fmla="*/ 16643 h 33393"/>
                  <a:gd name="connsiteX294" fmla="*/ 4320234 w 8372910"/>
                  <a:gd name="connsiteY294" fmla="*/ -37 h 33393"/>
                  <a:gd name="connsiteX295" fmla="*/ 4320340 w 8372910"/>
                  <a:gd name="connsiteY295" fmla="*/ -37 h 33393"/>
                  <a:gd name="connsiteX296" fmla="*/ 4320340 w 8372910"/>
                  <a:gd name="connsiteY296" fmla="*/ -37 h 33393"/>
                  <a:gd name="connsiteX297" fmla="*/ 4337020 w 8372910"/>
                  <a:gd name="connsiteY297" fmla="*/ 16643 h 33393"/>
                  <a:gd name="connsiteX298" fmla="*/ 4337020 w 8372910"/>
                  <a:gd name="connsiteY298" fmla="*/ 16643 h 33393"/>
                  <a:gd name="connsiteX299" fmla="*/ 4320340 w 8372910"/>
                  <a:gd name="connsiteY299" fmla="*/ 33322 h 33393"/>
                  <a:gd name="connsiteX300" fmla="*/ 4320340 w 8372910"/>
                  <a:gd name="connsiteY300" fmla="*/ 33322 h 33393"/>
                  <a:gd name="connsiteX301" fmla="*/ 4303979 w 8372910"/>
                  <a:gd name="connsiteY301" fmla="*/ 16643 h 33393"/>
                  <a:gd name="connsiteX302" fmla="*/ 4169053 w 8372910"/>
                  <a:gd name="connsiteY302" fmla="*/ 16643 h 33393"/>
                  <a:gd name="connsiteX303" fmla="*/ 4185733 w 8372910"/>
                  <a:gd name="connsiteY303" fmla="*/ -37 h 33393"/>
                  <a:gd name="connsiteX304" fmla="*/ 4185840 w 8372910"/>
                  <a:gd name="connsiteY304" fmla="*/ -37 h 33393"/>
                  <a:gd name="connsiteX305" fmla="*/ 4185840 w 8372910"/>
                  <a:gd name="connsiteY305" fmla="*/ -37 h 33393"/>
                  <a:gd name="connsiteX306" fmla="*/ 4203147 w 8372910"/>
                  <a:gd name="connsiteY306" fmla="*/ 15994 h 33393"/>
                  <a:gd name="connsiteX307" fmla="*/ 4203157 w 8372910"/>
                  <a:gd name="connsiteY307" fmla="*/ 16643 h 33393"/>
                  <a:gd name="connsiteX308" fmla="*/ 4203157 w 8372910"/>
                  <a:gd name="connsiteY308" fmla="*/ 16643 h 33393"/>
                  <a:gd name="connsiteX309" fmla="*/ 4186477 w 8372910"/>
                  <a:gd name="connsiteY309" fmla="*/ 33322 h 33393"/>
                  <a:gd name="connsiteX310" fmla="*/ 4186477 w 8372910"/>
                  <a:gd name="connsiteY310" fmla="*/ 33322 h 33393"/>
                  <a:gd name="connsiteX311" fmla="*/ 4169479 w 8372910"/>
                  <a:gd name="connsiteY311" fmla="*/ 16961 h 33393"/>
                  <a:gd name="connsiteX312" fmla="*/ 4169479 w 8372910"/>
                  <a:gd name="connsiteY312" fmla="*/ 16643 h 33393"/>
                  <a:gd name="connsiteX313" fmla="*/ 4034553 w 8372910"/>
                  <a:gd name="connsiteY313" fmla="*/ 16643 h 33393"/>
                  <a:gd name="connsiteX314" fmla="*/ 4051233 w 8372910"/>
                  <a:gd name="connsiteY314" fmla="*/ -37 h 33393"/>
                  <a:gd name="connsiteX315" fmla="*/ 4051339 w 8372910"/>
                  <a:gd name="connsiteY315" fmla="*/ -37 h 33393"/>
                  <a:gd name="connsiteX316" fmla="*/ 4051339 w 8372910"/>
                  <a:gd name="connsiteY316" fmla="*/ -37 h 33393"/>
                  <a:gd name="connsiteX317" fmla="*/ 4068019 w 8372910"/>
                  <a:gd name="connsiteY317" fmla="*/ 16643 h 33393"/>
                  <a:gd name="connsiteX318" fmla="*/ 4068019 w 8372910"/>
                  <a:gd name="connsiteY318" fmla="*/ 16643 h 33393"/>
                  <a:gd name="connsiteX319" fmla="*/ 4051339 w 8372910"/>
                  <a:gd name="connsiteY319" fmla="*/ 33322 h 33393"/>
                  <a:gd name="connsiteX320" fmla="*/ 4051339 w 8372910"/>
                  <a:gd name="connsiteY320" fmla="*/ 33322 h 33393"/>
                  <a:gd name="connsiteX321" fmla="*/ 4034978 w 8372910"/>
                  <a:gd name="connsiteY321" fmla="*/ 16643 h 33393"/>
                  <a:gd name="connsiteX322" fmla="*/ 3900053 w 8372910"/>
                  <a:gd name="connsiteY322" fmla="*/ 16643 h 33393"/>
                  <a:gd name="connsiteX323" fmla="*/ 3916732 w 8372910"/>
                  <a:gd name="connsiteY323" fmla="*/ -37 h 33393"/>
                  <a:gd name="connsiteX324" fmla="*/ 3916839 w 8372910"/>
                  <a:gd name="connsiteY324" fmla="*/ -37 h 33393"/>
                  <a:gd name="connsiteX325" fmla="*/ 3916839 w 8372910"/>
                  <a:gd name="connsiteY325" fmla="*/ -37 h 33393"/>
                  <a:gd name="connsiteX326" fmla="*/ 3933519 w 8372910"/>
                  <a:gd name="connsiteY326" fmla="*/ 16643 h 33393"/>
                  <a:gd name="connsiteX327" fmla="*/ 3933519 w 8372910"/>
                  <a:gd name="connsiteY327" fmla="*/ 16643 h 33393"/>
                  <a:gd name="connsiteX328" fmla="*/ 3916839 w 8372910"/>
                  <a:gd name="connsiteY328" fmla="*/ 33322 h 33393"/>
                  <a:gd name="connsiteX329" fmla="*/ 3916839 w 8372910"/>
                  <a:gd name="connsiteY329" fmla="*/ 33322 h 33393"/>
                  <a:gd name="connsiteX330" fmla="*/ 3900478 w 8372910"/>
                  <a:gd name="connsiteY330" fmla="*/ 16643 h 33393"/>
                  <a:gd name="connsiteX331" fmla="*/ 3765553 w 8372910"/>
                  <a:gd name="connsiteY331" fmla="*/ 16643 h 33393"/>
                  <a:gd name="connsiteX332" fmla="*/ 3782232 w 8372910"/>
                  <a:gd name="connsiteY332" fmla="*/ -37 h 33393"/>
                  <a:gd name="connsiteX333" fmla="*/ 3782339 w 8372910"/>
                  <a:gd name="connsiteY333" fmla="*/ -37 h 33393"/>
                  <a:gd name="connsiteX334" fmla="*/ 3782339 w 8372910"/>
                  <a:gd name="connsiteY334" fmla="*/ -37 h 33393"/>
                  <a:gd name="connsiteX335" fmla="*/ 3799443 w 8372910"/>
                  <a:gd name="connsiteY335" fmla="*/ 16207 h 33393"/>
                  <a:gd name="connsiteX336" fmla="*/ 3799443 w 8372910"/>
                  <a:gd name="connsiteY336" fmla="*/ 16643 h 33393"/>
                  <a:gd name="connsiteX337" fmla="*/ 3799443 w 8372910"/>
                  <a:gd name="connsiteY337" fmla="*/ 16643 h 33393"/>
                  <a:gd name="connsiteX338" fmla="*/ 3782763 w 8372910"/>
                  <a:gd name="connsiteY338" fmla="*/ 33322 h 33393"/>
                  <a:gd name="connsiteX339" fmla="*/ 3782763 w 8372910"/>
                  <a:gd name="connsiteY339" fmla="*/ 33322 h 33393"/>
                  <a:gd name="connsiteX340" fmla="*/ 3765977 w 8372910"/>
                  <a:gd name="connsiteY340" fmla="*/ 16749 h 33393"/>
                  <a:gd name="connsiteX341" fmla="*/ 3765977 w 8372910"/>
                  <a:gd name="connsiteY341" fmla="*/ 16643 h 33393"/>
                  <a:gd name="connsiteX342" fmla="*/ 3631053 w 8372910"/>
                  <a:gd name="connsiteY342" fmla="*/ 16643 h 33393"/>
                  <a:gd name="connsiteX343" fmla="*/ 3647732 w 8372910"/>
                  <a:gd name="connsiteY343" fmla="*/ -37 h 33393"/>
                  <a:gd name="connsiteX344" fmla="*/ 3647838 w 8372910"/>
                  <a:gd name="connsiteY344" fmla="*/ -37 h 33393"/>
                  <a:gd name="connsiteX345" fmla="*/ 3647838 w 8372910"/>
                  <a:gd name="connsiteY345" fmla="*/ -37 h 33393"/>
                  <a:gd name="connsiteX346" fmla="*/ 3664518 w 8372910"/>
                  <a:gd name="connsiteY346" fmla="*/ 16643 h 33393"/>
                  <a:gd name="connsiteX347" fmla="*/ 3664518 w 8372910"/>
                  <a:gd name="connsiteY347" fmla="*/ 16643 h 33393"/>
                  <a:gd name="connsiteX348" fmla="*/ 3647838 w 8372910"/>
                  <a:gd name="connsiteY348" fmla="*/ 33322 h 33393"/>
                  <a:gd name="connsiteX349" fmla="*/ 3647838 w 8372910"/>
                  <a:gd name="connsiteY349" fmla="*/ 33322 h 33393"/>
                  <a:gd name="connsiteX350" fmla="*/ 3631477 w 8372910"/>
                  <a:gd name="connsiteY350" fmla="*/ 16643 h 33393"/>
                  <a:gd name="connsiteX351" fmla="*/ 3496552 w 8372910"/>
                  <a:gd name="connsiteY351" fmla="*/ 16643 h 33393"/>
                  <a:gd name="connsiteX352" fmla="*/ 3513232 w 8372910"/>
                  <a:gd name="connsiteY352" fmla="*/ -37 h 33393"/>
                  <a:gd name="connsiteX353" fmla="*/ 3513338 w 8372910"/>
                  <a:gd name="connsiteY353" fmla="*/ -37 h 33393"/>
                  <a:gd name="connsiteX354" fmla="*/ 3513338 w 8372910"/>
                  <a:gd name="connsiteY354" fmla="*/ -37 h 33393"/>
                  <a:gd name="connsiteX355" fmla="*/ 3530018 w 8372910"/>
                  <a:gd name="connsiteY355" fmla="*/ 16643 h 33393"/>
                  <a:gd name="connsiteX356" fmla="*/ 3530018 w 8372910"/>
                  <a:gd name="connsiteY356" fmla="*/ 16643 h 33393"/>
                  <a:gd name="connsiteX357" fmla="*/ 3513338 w 8372910"/>
                  <a:gd name="connsiteY357" fmla="*/ 33322 h 33393"/>
                  <a:gd name="connsiteX358" fmla="*/ 3513338 w 8372910"/>
                  <a:gd name="connsiteY358" fmla="*/ 33322 h 33393"/>
                  <a:gd name="connsiteX359" fmla="*/ 3496977 w 8372910"/>
                  <a:gd name="connsiteY359" fmla="*/ 16643 h 33393"/>
                  <a:gd name="connsiteX360" fmla="*/ 3362052 w 8372910"/>
                  <a:gd name="connsiteY360" fmla="*/ 16643 h 33393"/>
                  <a:gd name="connsiteX361" fmla="*/ 3378732 w 8372910"/>
                  <a:gd name="connsiteY361" fmla="*/ -37 h 33393"/>
                  <a:gd name="connsiteX362" fmla="*/ 3378837 w 8372910"/>
                  <a:gd name="connsiteY362" fmla="*/ -37 h 33393"/>
                  <a:gd name="connsiteX363" fmla="*/ 3378837 w 8372910"/>
                  <a:gd name="connsiteY363" fmla="*/ -37 h 33393"/>
                  <a:gd name="connsiteX364" fmla="*/ 3395730 w 8372910"/>
                  <a:gd name="connsiteY364" fmla="*/ 16430 h 33393"/>
                  <a:gd name="connsiteX365" fmla="*/ 3395730 w 8372910"/>
                  <a:gd name="connsiteY365" fmla="*/ 16643 h 33393"/>
                  <a:gd name="connsiteX366" fmla="*/ 3395730 w 8372910"/>
                  <a:gd name="connsiteY366" fmla="*/ 16643 h 33393"/>
                  <a:gd name="connsiteX367" fmla="*/ 3379050 w 8372910"/>
                  <a:gd name="connsiteY367" fmla="*/ 33322 h 33393"/>
                  <a:gd name="connsiteX368" fmla="*/ 3379050 w 8372910"/>
                  <a:gd name="connsiteY368" fmla="*/ 33322 h 33393"/>
                  <a:gd name="connsiteX369" fmla="*/ 3362477 w 8372910"/>
                  <a:gd name="connsiteY369" fmla="*/ 16643 h 33393"/>
                  <a:gd name="connsiteX370" fmla="*/ 3227551 w 8372910"/>
                  <a:gd name="connsiteY370" fmla="*/ 16643 h 33393"/>
                  <a:gd name="connsiteX371" fmla="*/ 3244231 w 8372910"/>
                  <a:gd name="connsiteY371" fmla="*/ -37 h 33393"/>
                  <a:gd name="connsiteX372" fmla="*/ 3244337 w 8372910"/>
                  <a:gd name="connsiteY372" fmla="*/ -37 h 33393"/>
                  <a:gd name="connsiteX373" fmla="*/ 3244337 w 8372910"/>
                  <a:gd name="connsiteY373" fmla="*/ -37 h 33393"/>
                  <a:gd name="connsiteX374" fmla="*/ 3261017 w 8372910"/>
                  <a:gd name="connsiteY374" fmla="*/ 16643 h 33393"/>
                  <a:gd name="connsiteX375" fmla="*/ 3261017 w 8372910"/>
                  <a:gd name="connsiteY375" fmla="*/ 16643 h 33393"/>
                  <a:gd name="connsiteX376" fmla="*/ 3244337 w 8372910"/>
                  <a:gd name="connsiteY376" fmla="*/ 33322 h 33393"/>
                  <a:gd name="connsiteX377" fmla="*/ 3244337 w 8372910"/>
                  <a:gd name="connsiteY377" fmla="*/ 33322 h 33393"/>
                  <a:gd name="connsiteX378" fmla="*/ 3227976 w 8372910"/>
                  <a:gd name="connsiteY378" fmla="*/ 16643 h 33393"/>
                  <a:gd name="connsiteX379" fmla="*/ 3093051 w 8372910"/>
                  <a:gd name="connsiteY379" fmla="*/ 16643 h 33393"/>
                  <a:gd name="connsiteX380" fmla="*/ 3109731 w 8372910"/>
                  <a:gd name="connsiteY380" fmla="*/ -37 h 33393"/>
                  <a:gd name="connsiteX381" fmla="*/ 3109837 w 8372910"/>
                  <a:gd name="connsiteY381" fmla="*/ -37 h 33393"/>
                  <a:gd name="connsiteX382" fmla="*/ 3109837 w 8372910"/>
                  <a:gd name="connsiteY382" fmla="*/ -37 h 33393"/>
                  <a:gd name="connsiteX383" fmla="*/ 3126942 w 8372910"/>
                  <a:gd name="connsiteY383" fmla="*/ 16207 h 33393"/>
                  <a:gd name="connsiteX384" fmla="*/ 3126942 w 8372910"/>
                  <a:gd name="connsiteY384" fmla="*/ 16643 h 33393"/>
                  <a:gd name="connsiteX385" fmla="*/ 3126942 w 8372910"/>
                  <a:gd name="connsiteY385" fmla="*/ 16643 h 33393"/>
                  <a:gd name="connsiteX386" fmla="*/ 3110262 w 8372910"/>
                  <a:gd name="connsiteY386" fmla="*/ 33322 h 33393"/>
                  <a:gd name="connsiteX387" fmla="*/ 3110262 w 8372910"/>
                  <a:gd name="connsiteY387" fmla="*/ 33322 h 33393"/>
                  <a:gd name="connsiteX388" fmla="*/ 3093476 w 8372910"/>
                  <a:gd name="connsiteY388" fmla="*/ 16749 h 33393"/>
                  <a:gd name="connsiteX389" fmla="*/ 3093476 w 8372910"/>
                  <a:gd name="connsiteY389" fmla="*/ 16643 h 33393"/>
                  <a:gd name="connsiteX390" fmla="*/ 2958550 w 8372910"/>
                  <a:gd name="connsiteY390" fmla="*/ 16643 h 33393"/>
                  <a:gd name="connsiteX391" fmla="*/ 2975230 w 8372910"/>
                  <a:gd name="connsiteY391" fmla="*/ -37 h 33393"/>
                  <a:gd name="connsiteX392" fmla="*/ 2975336 w 8372910"/>
                  <a:gd name="connsiteY392" fmla="*/ -37 h 33393"/>
                  <a:gd name="connsiteX393" fmla="*/ 2975336 w 8372910"/>
                  <a:gd name="connsiteY393" fmla="*/ -37 h 33393"/>
                  <a:gd name="connsiteX394" fmla="*/ 2992016 w 8372910"/>
                  <a:gd name="connsiteY394" fmla="*/ 16643 h 33393"/>
                  <a:gd name="connsiteX395" fmla="*/ 2992016 w 8372910"/>
                  <a:gd name="connsiteY395" fmla="*/ 16643 h 33393"/>
                  <a:gd name="connsiteX396" fmla="*/ 2975336 w 8372910"/>
                  <a:gd name="connsiteY396" fmla="*/ 33322 h 33393"/>
                  <a:gd name="connsiteX397" fmla="*/ 2975336 w 8372910"/>
                  <a:gd name="connsiteY397" fmla="*/ 33322 h 33393"/>
                  <a:gd name="connsiteX398" fmla="*/ 2958976 w 8372910"/>
                  <a:gd name="connsiteY398" fmla="*/ 16643 h 33393"/>
                  <a:gd name="connsiteX399" fmla="*/ 2824050 w 8372910"/>
                  <a:gd name="connsiteY399" fmla="*/ 16643 h 33393"/>
                  <a:gd name="connsiteX400" fmla="*/ 2840730 w 8372910"/>
                  <a:gd name="connsiteY400" fmla="*/ -37 h 33393"/>
                  <a:gd name="connsiteX401" fmla="*/ 2840836 w 8372910"/>
                  <a:gd name="connsiteY401" fmla="*/ -37 h 33393"/>
                  <a:gd name="connsiteX402" fmla="*/ 2840836 w 8372910"/>
                  <a:gd name="connsiteY402" fmla="*/ -37 h 33393"/>
                  <a:gd name="connsiteX403" fmla="*/ 2857516 w 8372910"/>
                  <a:gd name="connsiteY403" fmla="*/ 16643 h 33393"/>
                  <a:gd name="connsiteX404" fmla="*/ 2857516 w 8372910"/>
                  <a:gd name="connsiteY404" fmla="*/ 16643 h 33393"/>
                  <a:gd name="connsiteX405" fmla="*/ 2840836 w 8372910"/>
                  <a:gd name="connsiteY405" fmla="*/ 33322 h 33393"/>
                  <a:gd name="connsiteX406" fmla="*/ 2840836 w 8372910"/>
                  <a:gd name="connsiteY406" fmla="*/ 33322 h 33393"/>
                  <a:gd name="connsiteX407" fmla="*/ 2824475 w 8372910"/>
                  <a:gd name="connsiteY407" fmla="*/ 16643 h 33393"/>
                  <a:gd name="connsiteX408" fmla="*/ 2689550 w 8372910"/>
                  <a:gd name="connsiteY408" fmla="*/ 16643 h 33393"/>
                  <a:gd name="connsiteX409" fmla="*/ 2706229 w 8372910"/>
                  <a:gd name="connsiteY409" fmla="*/ -37 h 33393"/>
                  <a:gd name="connsiteX410" fmla="*/ 2706336 w 8372910"/>
                  <a:gd name="connsiteY410" fmla="*/ -37 h 33393"/>
                  <a:gd name="connsiteX411" fmla="*/ 2706336 w 8372910"/>
                  <a:gd name="connsiteY411" fmla="*/ -37 h 33393"/>
                  <a:gd name="connsiteX412" fmla="*/ 2723016 w 8372910"/>
                  <a:gd name="connsiteY412" fmla="*/ 16643 h 33393"/>
                  <a:gd name="connsiteX413" fmla="*/ 2723016 w 8372910"/>
                  <a:gd name="connsiteY413" fmla="*/ 16643 h 33393"/>
                  <a:gd name="connsiteX414" fmla="*/ 2706336 w 8372910"/>
                  <a:gd name="connsiteY414" fmla="*/ 33322 h 33393"/>
                  <a:gd name="connsiteX415" fmla="*/ 2706336 w 8372910"/>
                  <a:gd name="connsiteY415" fmla="*/ 33322 h 33393"/>
                  <a:gd name="connsiteX416" fmla="*/ 2689975 w 8372910"/>
                  <a:gd name="connsiteY416" fmla="*/ 16643 h 33393"/>
                  <a:gd name="connsiteX417" fmla="*/ 2555050 w 8372910"/>
                  <a:gd name="connsiteY417" fmla="*/ 16643 h 33393"/>
                  <a:gd name="connsiteX418" fmla="*/ 2571729 w 8372910"/>
                  <a:gd name="connsiteY418" fmla="*/ -37 h 33393"/>
                  <a:gd name="connsiteX419" fmla="*/ 2571836 w 8372910"/>
                  <a:gd name="connsiteY419" fmla="*/ -37 h 33393"/>
                  <a:gd name="connsiteX420" fmla="*/ 2571836 w 8372910"/>
                  <a:gd name="connsiteY420" fmla="*/ -37 h 33393"/>
                  <a:gd name="connsiteX421" fmla="*/ 2588516 w 8372910"/>
                  <a:gd name="connsiteY421" fmla="*/ 16643 h 33393"/>
                  <a:gd name="connsiteX422" fmla="*/ 2588516 w 8372910"/>
                  <a:gd name="connsiteY422" fmla="*/ 16643 h 33393"/>
                  <a:gd name="connsiteX423" fmla="*/ 2571836 w 8372910"/>
                  <a:gd name="connsiteY423" fmla="*/ 33322 h 33393"/>
                  <a:gd name="connsiteX424" fmla="*/ 2571836 w 8372910"/>
                  <a:gd name="connsiteY424" fmla="*/ 33322 h 33393"/>
                  <a:gd name="connsiteX425" fmla="*/ 2555474 w 8372910"/>
                  <a:gd name="connsiteY425" fmla="*/ 16643 h 33393"/>
                  <a:gd name="connsiteX426" fmla="*/ 2420549 w 8372910"/>
                  <a:gd name="connsiteY426" fmla="*/ 16643 h 33393"/>
                  <a:gd name="connsiteX427" fmla="*/ 2437229 w 8372910"/>
                  <a:gd name="connsiteY427" fmla="*/ -37 h 33393"/>
                  <a:gd name="connsiteX428" fmla="*/ 2437335 w 8372910"/>
                  <a:gd name="connsiteY428" fmla="*/ -37 h 33393"/>
                  <a:gd name="connsiteX429" fmla="*/ 2437335 w 8372910"/>
                  <a:gd name="connsiteY429" fmla="*/ -37 h 33393"/>
                  <a:gd name="connsiteX430" fmla="*/ 2454429 w 8372910"/>
                  <a:gd name="connsiteY430" fmla="*/ 16207 h 33393"/>
                  <a:gd name="connsiteX431" fmla="*/ 2454440 w 8372910"/>
                  <a:gd name="connsiteY431" fmla="*/ 16643 h 33393"/>
                  <a:gd name="connsiteX432" fmla="*/ 2454440 w 8372910"/>
                  <a:gd name="connsiteY432" fmla="*/ 16643 h 33393"/>
                  <a:gd name="connsiteX433" fmla="*/ 2437760 w 8372910"/>
                  <a:gd name="connsiteY433" fmla="*/ 33322 h 33393"/>
                  <a:gd name="connsiteX434" fmla="*/ 2437760 w 8372910"/>
                  <a:gd name="connsiteY434" fmla="*/ 33322 h 33393"/>
                  <a:gd name="connsiteX435" fmla="*/ 2420974 w 8372910"/>
                  <a:gd name="connsiteY435" fmla="*/ 16749 h 33393"/>
                  <a:gd name="connsiteX436" fmla="*/ 2420974 w 8372910"/>
                  <a:gd name="connsiteY436" fmla="*/ 16643 h 33393"/>
                  <a:gd name="connsiteX437" fmla="*/ 2286049 w 8372910"/>
                  <a:gd name="connsiteY437" fmla="*/ 16643 h 33393"/>
                  <a:gd name="connsiteX438" fmla="*/ 2302729 w 8372910"/>
                  <a:gd name="connsiteY438" fmla="*/ -37 h 33393"/>
                  <a:gd name="connsiteX439" fmla="*/ 2302835 w 8372910"/>
                  <a:gd name="connsiteY439" fmla="*/ -37 h 33393"/>
                  <a:gd name="connsiteX440" fmla="*/ 2302835 w 8372910"/>
                  <a:gd name="connsiteY440" fmla="*/ -37 h 33393"/>
                  <a:gd name="connsiteX441" fmla="*/ 2319515 w 8372910"/>
                  <a:gd name="connsiteY441" fmla="*/ 16643 h 33393"/>
                  <a:gd name="connsiteX442" fmla="*/ 2319515 w 8372910"/>
                  <a:gd name="connsiteY442" fmla="*/ 16643 h 33393"/>
                  <a:gd name="connsiteX443" fmla="*/ 2302835 w 8372910"/>
                  <a:gd name="connsiteY443" fmla="*/ 33322 h 33393"/>
                  <a:gd name="connsiteX444" fmla="*/ 2302835 w 8372910"/>
                  <a:gd name="connsiteY444" fmla="*/ 33322 h 33393"/>
                  <a:gd name="connsiteX445" fmla="*/ 2286474 w 8372910"/>
                  <a:gd name="connsiteY445" fmla="*/ 16643 h 33393"/>
                  <a:gd name="connsiteX446" fmla="*/ 2151549 w 8372910"/>
                  <a:gd name="connsiteY446" fmla="*/ 16643 h 33393"/>
                  <a:gd name="connsiteX447" fmla="*/ 2168229 w 8372910"/>
                  <a:gd name="connsiteY447" fmla="*/ -37 h 33393"/>
                  <a:gd name="connsiteX448" fmla="*/ 2168334 w 8372910"/>
                  <a:gd name="connsiteY448" fmla="*/ -37 h 33393"/>
                  <a:gd name="connsiteX449" fmla="*/ 2168334 w 8372910"/>
                  <a:gd name="connsiteY449" fmla="*/ -37 h 33393"/>
                  <a:gd name="connsiteX450" fmla="*/ 2185014 w 8372910"/>
                  <a:gd name="connsiteY450" fmla="*/ 16643 h 33393"/>
                  <a:gd name="connsiteX451" fmla="*/ 2185014 w 8372910"/>
                  <a:gd name="connsiteY451" fmla="*/ 16643 h 33393"/>
                  <a:gd name="connsiteX452" fmla="*/ 2168334 w 8372910"/>
                  <a:gd name="connsiteY452" fmla="*/ 33322 h 33393"/>
                  <a:gd name="connsiteX453" fmla="*/ 2168334 w 8372910"/>
                  <a:gd name="connsiteY453" fmla="*/ 33322 h 33393"/>
                  <a:gd name="connsiteX454" fmla="*/ 2151973 w 8372910"/>
                  <a:gd name="connsiteY454" fmla="*/ 16643 h 33393"/>
                  <a:gd name="connsiteX455" fmla="*/ 2017048 w 8372910"/>
                  <a:gd name="connsiteY455" fmla="*/ 16643 h 33393"/>
                  <a:gd name="connsiteX456" fmla="*/ 2033728 w 8372910"/>
                  <a:gd name="connsiteY456" fmla="*/ -37 h 33393"/>
                  <a:gd name="connsiteX457" fmla="*/ 2033834 w 8372910"/>
                  <a:gd name="connsiteY457" fmla="*/ -37 h 33393"/>
                  <a:gd name="connsiteX458" fmla="*/ 2033834 w 8372910"/>
                  <a:gd name="connsiteY458" fmla="*/ -37 h 33393"/>
                  <a:gd name="connsiteX459" fmla="*/ 2050514 w 8372910"/>
                  <a:gd name="connsiteY459" fmla="*/ 16643 h 33393"/>
                  <a:gd name="connsiteX460" fmla="*/ 2050514 w 8372910"/>
                  <a:gd name="connsiteY460" fmla="*/ 16643 h 33393"/>
                  <a:gd name="connsiteX461" fmla="*/ 2033834 w 8372910"/>
                  <a:gd name="connsiteY461" fmla="*/ 33322 h 33393"/>
                  <a:gd name="connsiteX462" fmla="*/ 2033834 w 8372910"/>
                  <a:gd name="connsiteY462" fmla="*/ 33322 h 33393"/>
                  <a:gd name="connsiteX463" fmla="*/ 2017473 w 8372910"/>
                  <a:gd name="connsiteY463" fmla="*/ 16643 h 33393"/>
                  <a:gd name="connsiteX464" fmla="*/ 1882548 w 8372910"/>
                  <a:gd name="connsiteY464" fmla="*/ 16643 h 33393"/>
                  <a:gd name="connsiteX465" fmla="*/ 1899228 w 8372910"/>
                  <a:gd name="connsiteY465" fmla="*/ -37 h 33393"/>
                  <a:gd name="connsiteX466" fmla="*/ 1899334 w 8372910"/>
                  <a:gd name="connsiteY466" fmla="*/ -37 h 33393"/>
                  <a:gd name="connsiteX467" fmla="*/ 1899334 w 8372910"/>
                  <a:gd name="connsiteY467" fmla="*/ -37 h 33393"/>
                  <a:gd name="connsiteX468" fmla="*/ 1916013 w 8372910"/>
                  <a:gd name="connsiteY468" fmla="*/ 16643 h 33393"/>
                  <a:gd name="connsiteX469" fmla="*/ 1916013 w 8372910"/>
                  <a:gd name="connsiteY469" fmla="*/ 16643 h 33393"/>
                  <a:gd name="connsiteX470" fmla="*/ 1899334 w 8372910"/>
                  <a:gd name="connsiteY470" fmla="*/ 33322 h 33393"/>
                  <a:gd name="connsiteX471" fmla="*/ 1899334 w 8372910"/>
                  <a:gd name="connsiteY471" fmla="*/ 33322 h 33393"/>
                  <a:gd name="connsiteX472" fmla="*/ 1882973 w 8372910"/>
                  <a:gd name="connsiteY472" fmla="*/ 16643 h 33393"/>
                  <a:gd name="connsiteX473" fmla="*/ 1749004 w 8372910"/>
                  <a:gd name="connsiteY473" fmla="*/ 16643 h 33393"/>
                  <a:gd name="connsiteX474" fmla="*/ 1765683 w 8372910"/>
                  <a:gd name="connsiteY474" fmla="*/ -37 h 33393"/>
                  <a:gd name="connsiteX475" fmla="*/ 1765790 w 8372910"/>
                  <a:gd name="connsiteY475" fmla="*/ -37 h 33393"/>
                  <a:gd name="connsiteX476" fmla="*/ 1765790 w 8372910"/>
                  <a:gd name="connsiteY476" fmla="*/ -37 h 33393"/>
                  <a:gd name="connsiteX477" fmla="*/ 1781938 w 8372910"/>
                  <a:gd name="connsiteY477" fmla="*/ 16643 h 33393"/>
                  <a:gd name="connsiteX478" fmla="*/ 1781938 w 8372910"/>
                  <a:gd name="connsiteY478" fmla="*/ 16643 h 33393"/>
                  <a:gd name="connsiteX479" fmla="*/ 1765259 w 8372910"/>
                  <a:gd name="connsiteY479" fmla="*/ 33322 h 33393"/>
                  <a:gd name="connsiteX480" fmla="*/ 1765259 w 8372910"/>
                  <a:gd name="connsiteY480" fmla="*/ 33322 h 33393"/>
                  <a:gd name="connsiteX481" fmla="*/ 1749004 w 8372910"/>
                  <a:gd name="connsiteY481" fmla="*/ 16643 h 33393"/>
                  <a:gd name="connsiteX482" fmla="*/ 1614504 w 8372910"/>
                  <a:gd name="connsiteY482" fmla="*/ 16643 h 33393"/>
                  <a:gd name="connsiteX483" fmla="*/ 1631183 w 8372910"/>
                  <a:gd name="connsiteY483" fmla="*/ -37 h 33393"/>
                  <a:gd name="connsiteX484" fmla="*/ 1631289 w 8372910"/>
                  <a:gd name="connsiteY484" fmla="*/ -37 h 33393"/>
                  <a:gd name="connsiteX485" fmla="*/ 1631289 w 8372910"/>
                  <a:gd name="connsiteY485" fmla="*/ -37 h 33393"/>
                  <a:gd name="connsiteX486" fmla="*/ 1647969 w 8372910"/>
                  <a:gd name="connsiteY486" fmla="*/ 16643 h 33393"/>
                  <a:gd name="connsiteX487" fmla="*/ 1647969 w 8372910"/>
                  <a:gd name="connsiteY487" fmla="*/ 16643 h 33393"/>
                  <a:gd name="connsiteX488" fmla="*/ 1631289 w 8372910"/>
                  <a:gd name="connsiteY488" fmla="*/ 33322 h 33393"/>
                  <a:gd name="connsiteX489" fmla="*/ 1631289 w 8372910"/>
                  <a:gd name="connsiteY489" fmla="*/ 33322 h 33393"/>
                  <a:gd name="connsiteX490" fmla="*/ 1613983 w 8372910"/>
                  <a:gd name="connsiteY490" fmla="*/ 17291 h 33393"/>
                  <a:gd name="connsiteX491" fmla="*/ 1613972 w 8372910"/>
                  <a:gd name="connsiteY491" fmla="*/ 16643 h 33393"/>
                  <a:gd name="connsiteX492" fmla="*/ 1480003 w 8372910"/>
                  <a:gd name="connsiteY492" fmla="*/ 16643 h 33393"/>
                  <a:gd name="connsiteX493" fmla="*/ 1496683 w 8372910"/>
                  <a:gd name="connsiteY493" fmla="*/ -37 h 33393"/>
                  <a:gd name="connsiteX494" fmla="*/ 1496789 w 8372910"/>
                  <a:gd name="connsiteY494" fmla="*/ -37 h 33393"/>
                  <a:gd name="connsiteX495" fmla="*/ 1496789 w 8372910"/>
                  <a:gd name="connsiteY495" fmla="*/ -37 h 33393"/>
                  <a:gd name="connsiteX496" fmla="*/ 1513469 w 8372910"/>
                  <a:gd name="connsiteY496" fmla="*/ 16643 h 33393"/>
                  <a:gd name="connsiteX497" fmla="*/ 1513469 w 8372910"/>
                  <a:gd name="connsiteY497" fmla="*/ 16643 h 33393"/>
                  <a:gd name="connsiteX498" fmla="*/ 1496789 w 8372910"/>
                  <a:gd name="connsiteY498" fmla="*/ 33322 h 33393"/>
                  <a:gd name="connsiteX499" fmla="*/ 1496789 w 8372910"/>
                  <a:gd name="connsiteY499" fmla="*/ 33322 h 33393"/>
                  <a:gd name="connsiteX500" fmla="*/ 1479483 w 8372910"/>
                  <a:gd name="connsiteY500" fmla="*/ 17291 h 33393"/>
                  <a:gd name="connsiteX501" fmla="*/ 1479472 w 8372910"/>
                  <a:gd name="connsiteY501" fmla="*/ 16643 h 33393"/>
                  <a:gd name="connsiteX502" fmla="*/ 1345290 w 8372910"/>
                  <a:gd name="connsiteY502" fmla="*/ 16643 h 33393"/>
                  <a:gd name="connsiteX503" fmla="*/ 1361970 w 8372910"/>
                  <a:gd name="connsiteY503" fmla="*/ -37 h 33393"/>
                  <a:gd name="connsiteX504" fmla="*/ 1362076 w 8372910"/>
                  <a:gd name="connsiteY504" fmla="*/ -37 h 33393"/>
                  <a:gd name="connsiteX505" fmla="*/ 1362076 w 8372910"/>
                  <a:gd name="connsiteY505" fmla="*/ -37 h 33393"/>
                  <a:gd name="connsiteX506" fmla="*/ 1378756 w 8372910"/>
                  <a:gd name="connsiteY506" fmla="*/ 16643 h 33393"/>
                  <a:gd name="connsiteX507" fmla="*/ 1378756 w 8372910"/>
                  <a:gd name="connsiteY507" fmla="*/ 16643 h 33393"/>
                  <a:gd name="connsiteX508" fmla="*/ 1362076 w 8372910"/>
                  <a:gd name="connsiteY508" fmla="*/ 33322 h 33393"/>
                  <a:gd name="connsiteX509" fmla="*/ 1362076 w 8372910"/>
                  <a:gd name="connsiteY509" fmla="*/ 33322 h 33393"/>
                  <a:gd name="connsiteX510" fmla="*/ 1345290 w 8372910"/>
                  <a:gd name="connsiteY510" fmla="*/ 16749 h 33393"/>
                  <a:gd name="connsiteX511" fmla="*/ 1345290 w 8372910"/>
                  <a:gd name="connsiteY511" fmla="*/ 16643 h 33393"/>
                  <a:gd name="connsiteX512" fmla="*/ 1210790 w 8372910"/>
                  <a:gd name="connsiteY512" fmla="*/ 16643 h 33393"/>
                  <a:gd name="connsiteX513" fmla="*/ 1227470 w 8372910"/>
                  <a:gd name="connsiteY513" fmla="*/ -37 h 33393"/>
                  <a:gd name="connsiteX514" fmla="*/ 1227576 w 8372910"/>
                  <a:gd name="connsiteY514" fmla="*/ -37 h 33393"/>
                  <a:gd name="connsiteX515" fmla="*/ 1227576 w 8372910"/>
                  <a:gd name="connsiteY515" fmla="*/ -37 h 33393"/>
                  <a:gd name="connsiteX516" fmla="*/ 1244255 w 8372910"/>
                  <a:gd name="connsiteY516" fmla="*/ 16643 h 33393"/>
                  <a:gd name="connsiteX517" fmla="*/ 1244255 w 8372910"/>
                  <a:gd name="connsiteY517" fmla="*/ 16643 h 33393"/>
                  <a:gd name="connsiteX518" fmla="*/ 1227576 w 8372910"/>
                  <a:gd name="connsiteY518" fmla="*/ 33322 h 33393"/>
                  <a:gd name="connsiteX519" fmla="*/ 1227576 w 8372910"/>
                  <a:gd name="connsiteY519" fmla="*/ 33322 h 33393"/>
                  <a:gd name="connsiteX520" fmla="*/ 1210482 w 8372910"/>
                  <a:gd name="connsiteY520" fmla="*/ 17078 h 33393"/>
                  <a:gd name="connsiteX521" fmla="*/ 1210471 w 8372910"/>
                  <a:gd name="connsiteY521" fmla="*/ 16643 h 33393"/>
                  <a:gd name="connsiteX522" fmla="*/ 1076289 w 8372910"/>
                  <a:gd name="connsiteY522" fmla="*/ 16643 h 33393"/>
                  <a:gd name="connsiteX523" fmla="*/ 1092969 w 8372910"/>
                  <a:gd name="connsiteY523" fmla="*/ -37 h 33393"/>
                  <a:gd name="connsiteX524" fmla="*/ 1093076 w 8372910"/>
                  <a:gd name="connsiteY524" fmla="*/ -37 h 33393"/>
                  <a:gd name="connsiteX525" fmla="*/ 1093076 w 8372910"/>
                  <a:gd name="connsiteY525" fmla="*/ -37 h 33393"/>
                  <a:gd name="connsiteX526" fmla="*/ 1109436 w 8372910"/>
                  <a:gd name="connsiteY526" fmla="*/ 16643 h 33393"/>
                  <a:gd name="connsiteX527" fmla="*/ 1109436 w 8372910"/>
                  <a:gd name="connsiteY527" fmla="*/ 16643 h 33393"/>
                  <a:gd name="connsiteX528" fmla="*/ 1092757 w 8372910"/>
                  <a:gd name="connsiteY528" fmla="*/ 33322 h 33393"/>
                  <a:gd name="connsiteX529" fmla="*/ 1092757 w 8372910"/>
                  <a:gd name="connsiteY529" fmla="*/ 33322 h 33393"/>
                  <a:gd name="connsiteX530" fmla="*/ 1075971 w 8372910"/>
                  <a:gd name="connsiteY530" fmla="*/ 16749 h 33393"/>
                  <a:gd name="connsiteX531" fmla="*/ 1075971 w 8372910"/>
                  <a:gd name="connsiteY531" fmla="*/ 16643 h 33393"/>
                  <a:gd name="connsiteX532" fmla="*/ 941577 w 8372910"/>
                  <a:gd name="connsiteY532" fmla="*/ 16643 h 33393"/>
                  <a:gd name="connsiteX533" fmla="*/ 958256 w 8372910"/>
                  <a:gd name="connsiteY533" fmla="*/ -37 h 33393"/>
                  <a:gd name="connsiteX534" fmla="*/ 958363 w 8372910"/>
                  <a:gd name="connsiteY534" fmla="*/ -37 h 33393"/>
                  <a:gd name="connsiteX535" fmla="*/ 958363 w 8372910"/>
                  <a:gd name="connsiteY535" fmla="*/ -37 h 33393"/>
                  <a:gd name="connsiteX536" fmla="*/ 975042 w 8372910"/>
                  <a:gd name="connsiteY536" fmla="*/ 16643 h 33393"/>
                  <a:gd name="connsiteX537" fmla="*/ 975042 w 8372910"/>
                  <a:gd name="connsiteY537" fmla="*/ 16643 h 33393"/>
                  <a:gd name="connsiteX538" fmla="*/ 958363 w 8372910"/>
                  <a:gd name="connsiteY538" fmla="*/ 33322 h 33393"/>
                  <a:gd name="connsiteX539" fmla="*/ 958363 w 8372910"/>
                  <a:gd name="connsiteY539" fmla="*/ 33322 h 33393"/>
                  <a:gd name="connsiteX540" fmla="*/ 941577 w 8372910"/>
                  <a:gd name="connsiteY540" fmla="*/ 16749 h 33393"/>
                  <a:gd name="connsiteX541" fmla="*/ 941577 w 8372910"/>
                  <a:gd name="connsiteY541" fmla="*/ 16643 h 33393"/>
                  <a:gd name="connsiteX542" fmla="*/ 807076 w 8372910"/>
                  <a:gd name="connsiteY542" fmla="*/ 16643 h 33393"/>
                  <a:gd name="connsiteX543" fmla="*/ 823756 w 8372910"/>
                  <a:gd name="connsiteY543" fmla="*/ -37 h 33393"/>
                  <a:gd name="connsiteX544" fmla="*/ 823862 w 8372910"/>
                  <a:gd name="connsiteY544" fmla="*/ -37 h 33393"/>
                  <a:gd name="connsiteX545" fmla="*/ 823862 w 8372910"/>
                  <a:gd name="connsiteY545" fmla="*/ -37 h 33393"/>
                  <a:gd name="connsiteX546" fmla="*/ 840542 w 8372910"/>
                  <a:gd name="connsiteY546" fmla="*/ 16643 h 33393"/>
                  <a:gd name="connsiteX547" fmla="*/ 840542 w 8372910"/>
                  <a:gd name="connsiteY547" fmla="*/ 16643 h 33393"/>
                  <a:gd name="connsiteX548" fmla="*/ 823862 w 8372910"/>
                  <a:gd name="connsiteY548" fmla="*/ 33322 h 33393"/>
                  <a:gd name="connsiteX549" fmla="*/ 823862 w 8372910"/>
                  <a:gd name="connsiteY549" fmla="*/ 33322 h 33393"/>
                  <a:gd name="connsiteX550" fmla="*/ 806970 w 8372910"/>
                  <a:gd name="connsiteY550" fmla="*/ 16855 h 33393"/>
                  <a:gd name="connsiteX551" fmla="*/ 806970 w 8372910"/>
                  <a:gd name="connsiteY551" fmla="*/ 16643 h 33393"/>
                  <a:gd name="connsiteX552" fmla="*/ 672576 w 8372910"/>
                  <a:gd name="connsiteY552" fmla="*/ 16643 h 33393"/>
                  <a:gd name="connsiteX553" fmla="*/ 689256 w 8372910"/>
                  <a:gd name="connsiteY553" fmla="*/ -37 h 33393"/>
                  <a:gd name="connsiteX554" fmla="*/ 689362 w 8372910"/>
                  <a:gd name="connsiteY554" fmla="*/ -37 h 33393"/>
                  <a:gd name="connsiteX555" fmla="*/ 689362 w 8372910"/>
                  <a:gd name="connsiteY555" fmla="*/ -37 h 33393"/>
                  <a:gd name="connsiteX556" fmla="*/ 706042 w 8372910"/>
                  <a:gd name="connsiteY556" fmla="*/ 16643 h 33393"/>
                  <a:gd name="connsiteX557" fmla="*/ 706042 w 8372910"/>
                  <a:gd name="connsiteY557" fmla="*/ 16643 h 33393"/>
                  <a:gd name="connsiteX558" fmla="*/ 689362 w 8372910"/>
                  <a:gd name="connsiteY558" fmla="*/ 33322 h 33393"/>
                  <a:gd name="connsiteX559" fmla="*/ 689362 w 8372910"/>
                  <a:gd name="connsiteY559" fmla="*/ 33322 h 33393"/>
                  <a:gd name="connsiteX560" fmla="*/ 672470 w 8372910"/>
                  <a:gd name="connsiteY560" fmla="*/ 16855 h 33393"/>
                  <a:gd name="connsiteX561" fmla="*/ 672470 w 8372910"/>
                  <a:gd name="connsiteY561" fmla="*/ 16643 h 33393"/>
                  <a:gd name="connsiteX562" fmla="*/ 537863 w 8372910"/>
                  <a:gd name="connsiteY562" fmla="*/ 16643 h 33393"/>
                  <a:gd name="connsiteX563" fmla="*/ 554543 w 8372910"/>
                  <a:gd name="connsiteY563" fmla="*/ -37 h 33393"/>
                  <a:gd name="connsiteX564" fmla="*/ 554649 w 8372910"/>
                  <a:gd name="connsiteY564" fmla="*/ -37 h 33393"/>
                  <a:gd name="connsiteX565" fmla="*/ 554649 w 8372910"/>
                  <a:gd name="connsiteY565" fmla="*/ -37 h 33393"/>
                  <a:gd name="connsiteX566" fmla="*/ 571329 w 8372910"/>
                  <a:gd name="connsiteY566" fmla="*/ 16643 h 33393"/>
                  <a:gd name="connsiteX567" fmla="*/ 571329 w 8372910"/>
                  <a:gd name="connsiteY567" fmla="*/ 16643 h 33393"/>
                  <a:gd name="connsiteX568" fmla="*/ 554649 w 8372910"/>
                  <a:gd name="connsiteY568" fmla="*/ 33322 h 33393"/>
                  <a:gd name="connsiteX569" fmla="*/ 554649 w 8372910"/>
                  <a:gd name="connsiteY569" fmla="*/ 33322 h 33393"/>
                  <a:gd name="connsiteX570" fmla="*/ 537863 w 8372910"/>
                  <a:gd name="connsiteY570" fmla="*/ 16749 h 33393"/>
                  <a:gd name="connsiteX571" fmla="*/ 537863 w 8372910"/>
                  <a:gd name="connsiteY571" fmla="*/ 16643 h 33393"/>
                  <a:gd name="connsiteX572" fmla="*/ 403363 w 8372910"/>
                  <a:gd name="connsiteY572" fmla="*/ 16643 h 33393"/>
                  <a:gd name="connsiteX573" fmla="*/ 420043 w 8372910"/>
                  <a:gd name="connsiteY573" fmla="*/ -37 h 33393"/>
                  <a:gd name="connsiteX574" fmla="*/ 420043 w 8372910"/>
                  <a:gd name="connsiteY574" fmla="*/ -37 h 33393"/>
                  <a:gd name="connsiteX575" fmla="*/ 436935 w 8372910"/>
                  <a:gd name="connsiteY575" fmla="*/ 16430 h 33393"/>
                  <a:gd name="connsiteX576" fmla="*/ 436935 w 8372910"/>
                  <a:gd name="connsiteY576" fmla="*/ 16643 h 33393"/>
                  <a:gd name="connsiteX577" fmla="*/ 436935 w 8372910"/>
                  <a:gd name="connsiteY577" fmla="*/ 16643 h 33393"/>
                  <a:gd name="connsiteX578" fmla="*/ 420255 w 8372910"/>
                  <a:gd name="connsiteY578" fmla="*/ 33322 h 33393"/>
                  <a:gd name="connsiteX579" fmla="*/ 420149 w 8372910"/>
                  <a:gd name="connsiteY579" fmla="*/ 33322 h 33393"/>
                  <a:gd name="connsiteX580" fmla="*/ 420149 w 8372910"/>
                  <a:gd name="connsiteY580" fmla="*/ 33322 h 33393"/>
                  <a:gd name="connsiteX581" fmla="*/ 403469 w 8372910"/>
                  <a:gd name="connsiteY581" fmla="*/ 16643 h 33393"/>
                  <a:gd name="connsiteX582" fmla="*/ 268862 w 8372910"/>
                  <a:gd name="connsiteY582" fmla="*/ 16643 h 33393"/>
                  <a:gd name="connsiteX583" fmla="*/ 285542 w 8372910"/>
                  <a:gd name="connsiteY583" fmla="*/ -37 h 33393"/>
                  <a:gd name="connsiteX584" fmla="*/ 285542 w 8372910"/>
                  <a:gd name="connsiteY584" fmla="*/ -37 h 33393"/>
                  <a:gd name="connsiteX585" fmla="*/ 302328 w 8372910"/>
                  <a:gd name="connsiteY585" fmla="*/ 16536 h 33393"/>
                  <a:gd name="connsiteX586" fmla="*/ 302328 w 8372910"/>
                  <a:gd name="connsiteY586" fmla="*/ 16643 h 33393"/>
                  <a:gd name="connsiteX587" fmla="*/ 302328 w 8372910"/>
                  <a:gd name="connsiteY587" fmla="*/ 16643 h 33393"/>
                  <a:gd name="connsiteX588" fmla="*/ 285649 w 8372910"/>
                  <a:gd name="connsiteY588" fmla="*/ 33322 h 33393"/>
                  <a:gd name="connsiteX589" fmla="*/ 285542 w 8372910"/>
                  <a:gd name="connsiteY589" fmla="*/ 33322 h 33393"/>
                  <a:gd name="connsiteX590" fmla="*/ 285542 w 8372910"/>
                  <a:gd name="connsiteY590" fmla="*/ 33322 h 33393"/>
                  <a:gd name="connsiteX591" fmla="*/ 268969 w 8372910"/>
                  <a:gd name="connsiteY591" fmla="*/ 16643 h 33393"/>
                  <a:gd name="connsiteX592" fmla="*/ 134150 w 8372910"/>
                  <a:gd name="connsiteY592" fmla="*/ 16643 h 33393"/>
                  <a:gd name="connsiteX593" fmla="*/ 150829 w 8372910"/>
                  <a:gd name="connsiteY593" fmla="*/ -37 h 33393"/>
                  <a:gd name="connsiteX594" fmla="*/ 150829 w 8372910"/>
                  <a:gd name="connsiteY594" fmla="*/ -37 h 33393"/>
                  <a:gd name="connsiteX595" fmla="*/ 167615 w 8372910"/>
                  <a:gd name="connsiteY595" fmla="*/ 16536 h 33393"/>
                  <a:gd name="connsiteX596" fmla="*/ 167615 w 8372910"/>
                  <a:gd name="connsiteY596" fmla="*/ 16643 h 33393"/>
                  <a:gd name="connsiteX597" fmla="*/ 167615 w 8372910"/>
                  <a:gd name="connsiteY597" fmla="*/ 16643 h 33393"/>
                  <a:gd name="connsiteX598" fmla="*/ 150936 w 8372910"/>
                  <a:gd name="connsiteY598" fmla="*/ 33322 h 33393"/>
                  <a:gd name="connsiteX599" fmla="*/ 150829 w 8372910"/>
                  <a:gd name="connsiteY599" fmla="*/ 33322 h 33393"/>
                  <a:gd name="connsiteX600" fmla="*/ 150829 w 8372910"/>
                  <a:gd name="connsiteY600" fmla="*/ 33322 h 33393"/>
                  <a:gd name="connsiteX601" fmla="*/ 134150 w 8372910"/>
                  <a:gd name="connsiteY601" fmla="*/ 16643 h 33393"/>
                  <a:gd name="connsiteX602" fmla="*/ -351 w 8372910"/>
                  <a:gd name="connsiteY602" fmla="*/ 16643 h 33393"/>
                  <a:gd name="connsiteX603" fmla="*/ 16329 w 8372910"/>
                  <a:gd name="connsiteY603" fmla="*/ -37 h 33393"/>
                  <a:gd name="connsiteX604" fmla="*/ 16435 w 8372910"/>
                  <a:gd name="connsiteY604" fmla="*/ -37 h 33393"/>
                  <a:gd name="connsiteX605" fmla="*/ 16435 w 8372910"/>
                  <a:gd name="connsiteY605" fmla="*/ -37 h 33393"/>
                  <a:gd name="connsiteX606" fmla="*/ 33115 w 8372910"/>
                  <a:gd name="connsiteY606" fmla="*/ 16643 h 33393"/>
                  <a:gd name="connsiteX607" fmla="*/ 33115 w 8372910"/>
                  <a:gd name="connsiteY607" fmla="*/ 16643 h 33393"/>
                  <a:gd name="connsiteX608" fmla="*/ 16435 w 8372910"/>
                  <a:gd name="connsiteY608" fmla="*/ 33322 h 33393"/>
                  <a:gd name="connsiteX609" fmla="*/ 16435 w 8372910"/>
                  <a:gd name="connsiteY609" fmla="*/ 33322 h 33393"/>
                  <a:gd name="connsiteX610" fmla="*/ -32 w 8372910"/>
                  <a:gd name="connsiteY610" fmla="*/ 16643 h 33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</a:cxnLst>
                <a:rect l="l" t="t" r="r" b="b"/>
                <a:pathLst>
                  <a:path w="8372910" h="33393">
                    <a:moveTo>
                      <a:pt x="8339096" y="16643"/>
                    </a:moveTo>
                    <a:cubicBezTo>
                      <a:pt x="8339096" y="7431"/>
                      <a:pt x="8346532" y="-37"/>
                      <a:pt x="8355775" y="-37"/>
                    </a:cubicBezTo>
                    <a:lnTo>
                      <a:pt x="8355775" y="-37"/>
                    </a:lnTo>
                    <a:cubicBezTo>
                      <a:pt x="8365018" y="-101"/>
                      <a:pt x="8372454" y="7325"/>
                      <a:pt x="8372561" y="16536"/>
                    </a:cubicBezTo>
                    <a:cubicBezTo>
                      <a:pt x="8372561" y="16568"/>
                      <a:pt x="8372561" y="16611"/>
                      <a:pt x="8372561" y="16643"/>
                    </a:cubicBezTo>
                    <a:lnTo>
                      <a:pt x="8372561" y="16643"/>
                    </a:lnTo>
                    <a:cubicBezTo>
                      <a:pt x="8372561" y="25854"/>
                      <a:pt x="8365124" y="33322"/>
                      <a:pt x="8355881" y="33322"/>
                    </a:cubicBezTo>
                    <a:cubicBezTo>
                      <a:pt x="8355881" y="33322"/>
                      <a:pt x="8355775" y="33322"/>
                      <a:pt x="8355775" y="33322"/>
                    </a:cubicBezTo>
                    <a:lnTo>
                      <a:pt x="8355775" y="33322"/>
                    </a:lnTo>
                    <a:cubicBezTo>
                      <a:pt x="8346532" y="33322"/>
                      <a:pt x="8339096" y="25854"/>
                      <a:pt x="8339096" y="16643"/>
                    </a:cubicBezTo>
                    <a:close/>
                    <a:moveTo>
                      <a:pt x="8204595" y="16643"/>
                    </a:moveTo>
                    <a:cubicBezTo>
                      <a:pt x="8204595" y="7431"/>
                      <a:pt x="8212031" y="-37"/>
                      <a:pt x="8221274" y="-37"/>
                    </a:cubicBezTo>
                    <a:lnTo>
                      <a:pt x="8221274" y="-37"/>
                    </a:lnTo>
                    <a:cubicBezTo>
                      <a:pt x="8230517" y="-101"/>
                      <a:pt x="8237955" y="7325"/>
                      <a:pt x="8238061" y="16536"/>
                    </a:cubicBezTo>
                    <a:cubicBezTo>
                      <a:pt x="8238061" y="16568"/>
                      <a:pt x="8238061" y="16611"/>
                      <a:pt x="8238061" y="16643"/>
                    </a:cubicBezTo>
                    <a:lnTo>
                      <a:pt x="8238061" y="16643"/>
                    </a:lnTo>
                    <a:cubicBezTo>
                      <a:pt x="8238061" y="25854"/>
                      <a:pt x="8230624" y="33322"/>
                      <a:pt x="8221381" y="33322"/>
                    </a:cubicBezTo>
                    <a:cubicBezTo>
                      <a:pt x="8221381" y="33322"/>
                      <a:pt x="8221274" y="33322"/>
                      <a:pt x="8221274" y="33322"/>
                    </a:cubicBezTo>
                    <a:lnTo>
                      <a:pt x="8221274" y="33322"/>
                    </a:lnTo>
                    <a:cubicBezTo>
                      <a:pt x="8212031" y="33322"/>
                      <a:pt x="8204595" y="25854"/>
                      <a:pt x="8204595" y="16643"/>
                    </a:cubicBezTo>
                    <a:close/>
                    <a:moveTo>
                      <a:pt x="8070307" y="16643"/>
                    </a:moveTo>
                    <a:cubicBezTo>
                      <a:pt x="8070307" y="7431"/>
                      <a:pt x="8077743" y="-37"/>
                      <a:pt x="8086986" y="-37"/>
                    </a:cubicBezTo>
                    <a:lnTo>
                      <a:pt x="8086986" y="-37"/>
                    </a:lnTo>
                    <a:cubicBezTo>
                      <a:pt x="8096229" y="-101"/>
                      <a:pt x="8103667" y="7325"/>
                      <a:pt x="8103773" y="16536"/>
                    </a:cubicBezTo>
                    <a:cubicBezTo>
                      <a:pt x="8103773" y="16568"/>
                      <a:pt x="8103773" y="16611"/>
                      <a:pt x="8103773" y="16643"/>
                    </a:cubicBezTo>
                    <a:lnTo>
                      <a:pt x="8103773" y="16643"/>
                    </a:lnTo>
                    <a:cubicBezTo>
                      <a:pt x="8103773" y="25854"/>
                      <a:pt x="8096336" y="33322"/>
                      <a:pt x="8087093" y="33322"/>
                    </a:cubicBezTo>
                    <a:cubicBezTo>
                      <a:pt x="8087093" y="33322"/>
                      <a:pt x="8086986" y="33322"/>
                      <a:pt x="8086986" y="33322"/>
                    </a:cubicBezTo>
                    <a:lnTo>
                      <a:pt x="8086986" y="33322"/>
                    </a:lnTo>
                    <a:cubicBezTo>
                      <a:pt x="8077743" y="33322"/>
                      <a:pt x="8070307" y="25854"/>
                      <a:pt x="8070307" y="16643"/>
                    </a:cubicBezTo>
                    <a:close/>
                    <a:moveTo>
                      <a:pt x="7935806" y="16643"/>
                    </a:moveTo>
                    <a:cubicBezTo>
                      <a:pt x="7935806" y="7431"/>
                      <a:pt x="7943244" y="-37"/>
                      <a:pt x="7952487" y="-37"/>
                    </a:cubicBezTo>
                    <a:lnTo>
                      <a:pt x="7952487" y="-37"/>
                    </a:lnTo>
                    <a:cubicBezTo>
                      <a:pt x="7961730" y="-101"/>
                      <a:pt x="7969166" y="7325"/>
                      <a:pt x="7969272" y="16536"/>
                    </a:cubicBezTo>
                    <a:cubicBezTo>
                      <a:pt x="7969272" y="16568"/>
                      <a:pt x="7969272" y="16611"/>
                      <a:pt x="7969272" y="16643"/>
                    </a:cubicBezTo>
                    <a:lnTo>
                      <a:pt x="7969272" y="16643"/>
                    </a:lnTo>
                    <a:cubicBezTo>
                      <a:pt x="7969272" y="25854"/>
                      <a:pt x="7961836" y="33322"/>
                      <a:pt x="7952593" y="33322"/>
                    </a:cubicBezTo>
                    <a:cubicBezTo>
                      <a:pt x="7952593" y="33322"/>
                      <a:pt x="7952487" y="33322"/>
                      <a:pt x="7952487" y="33322"/>
                    </a:cubicBezTo>
                    <a:lnTo>
                      <a:pt x="7952487" y="33322"/>
                    </a:lnTo>
                    <a:cubicBezTo>
                      <a:pt x="7943244" y="33439"/>
                      <a:pt x="7935700" y="26066"/>
                      <a:pt x="7935594" y="16855"/>
                    </a:cubicBezTo>
                    <a:cubicBezTo>
                      <a:pt x="7935594" y="16781"/>
                      <a:pt x="7935594" y="16717"/>
                      <a:pt x="7935594" y="16643"/>
                    </a:cubicBezTo>
                    <a:close/>
                    <a:moveTo>
                      <a:pt x="7801307" y="16643"/>
                    </a:moveTo>
                    <a:cubicBezTo>
                      <a:pt x="7801307" y="7431"/>
                      <a:pt x="7808743" y="-37"/>
                      <a:pt x="7817986" y="-37"/>
                    </a:cubicBezTo>
                    <a:lnTo>
                      <a:pt x="7817986" y="-37"/>
                    </a:lnTo>
                    <a:cubicBezTo>
                      <a:pt x="7827229" y="-101"/>
                      <a:pt x="7834665" y="7325"/>
                      <a:pt x="7834772" y="16536"/>
                    </a:cubicBezTo>
                    <a:cubicBezTo>
                      <a:pt x="7834772" y="16568"/>
                      <a:pt x="7834772" y="16611"/>
                      <a:pt x="7834772" y="16643"/>
                    </a:cubicBezTo>
                    <a:lnTo>
                      <a:pt x="7834772" y="16643"/>
                    </a:lnTo>
                    <a:cubicBezTo>
                      <a:pt x="7834772" y="25854"/>
                      <a:pt x="7827335" y="33322"/>
                      <a:pt x="7818093" y="33322"/>
                    </a:cubicBezTo>
                    <a:cubicBezTo>
                      <a:pt x="7818093" y="33322"/>
                      <a:pt x="7817986" y="33322"/>
                      <a:pt x="7817986" y="33322"/>
                    </a:cubicBezTo>
                    <a:lnTo>
                      <a:pt x="7817986" y="33322"/>
                    </a:lnTo>
                    <a:cubicBezTo>
                      <a:pt x="7808743" y="33439"/>
                      <a:pt x="7801201" y="26066"/>
                      <a:pt x="7801094" y="16855"/>
                    </a:cubicBezTo>
                    <a:cubicBezTo>
                      <a:pt x="7801094" y="16781"/>
                      <a:pt x="7801094" y="16717"/>
                      <a:pt x="7801094" y="16643"/>
                    </a:cubicBezTo>
                    <a:close/>
                    <a:moveTo>
                      <a:pt x="7666594" y="16643"/>
                    </a:moveTo>
                    <a:cubicBezTo>
                      <a:pt x="7666594" y="7431"/>
                      <a:pt x="7674030" y="-37"/>
                      <a:pt x="7683273" y="-37"/>
                    </a:cubicBezTo>
                    <a:lnTo>
                      <a:pt x="7683273" y="-37"/>
                    </a:lnTo>
                    <a:cubicBezTo>
                      <a:pt x="7692516" y="-101"/>
                      <a:pt x="7699953" y="7325"/>
                      <a:pt x="7700060" y="16536"/>
                    </a:cubicBezTo>
                    <a:cubicBezTo>
                      <a:pt x="7700060" y="16568"/>
                      <a:pt x="7700060" y="16611"/>
                      <a:pt x="7700060" y="16643"/>
                    </a:cubicBezTo>
                    <a:lnTo>
                      <a:pt x="7700060" y="16643"/>
                    </a:lnTo>
                    <a:cubicBezTo>
                      <a:pt x="7700060" y="25854"/>
                      <a:pt x="7692622" y="33322"/>
                      <a:pt x="7683379" y="33322"/>
                    </a:cubicBezTo>
                    <a:cubicBezTo>
                      <a:pt x="7683379" y="33322"/>
                      <a:pt x="7683273" y="33322"/>
                      <a:pt x="7683273" y="33322"/>
                    </a:cubicBezTo>
                    <a:lnTo>
                      <a:pt x="7683273" y="33322"/>
                    </a:lnTo>
                    <a:cubicBezTo>
                      <a:pt x="7674030" y="33322"/>
                      <a:pt x="7666594" y="25854"/>
                      <a:pt x="7666594" y="16643"/>
                    </a:cubicBezTo>
                    <a:close/>
                    <a:moveTo>
                      <a:pt x="7532093" y="16643"/>
                    </a:moveTo>
                    <a:cubicBezTo>
                      <a:pt x="7532093" y="7431"/>
                      <a:pt x="7539531" y="-37"/>
                      <a:pt x="7548773" y="-37"/>
                    </a:cubicBezTo>
                    <a:lnTo>
                      <a:pt x="7548773" y="-37"/>
                    </a:lnTo>
                    <a:cubicBezTo>
                      <a:pt x="7558016" y="-101"/>
                      <a:pt x="7565453" y="7325"/>
                      <a:pt x="7565559" y="16536"/>
                    </a:cubicBezTo>
                    <a:cubicBezTo>
                      <a:pt x="7565559" y="16568"/>
                      <a:pt x="7565559" y="16611"/>
                      <a:pt x="7565559" y="16643"/>
                    </a:cubicBezTo>
                    <a:lnTo>
                      <a:pt x="7565559" y="16643"/>
                    </a:lnTo>
                    <a:cubicBezTo>
                      <a:pt x="7565559" y="25854"/>
                      <a:pt x="7558123" y="33322"/>
                      <a:pt x="7548880" y="33322"/>
                    </a:cubicBezTo>
                    <a:cubicBezTo>
                      <a:pt x="7548880" y="33322"/>
                      <a:pt x="7548773" y="33322"/>
                      <a:pt x="7548773" y="33322"/>
                    </a:cubicBezTo>
                    <a:lnTo>
                      <a:pt x="7548773" y="33322"/>
                    </a:lnTo>
                    <a:cubicBezTo>
                      <a:pt x="7539531" y="33322"/>
                      <a:pt x="7532093" y="25854"/>
                      <a:pt x="7532093" y="16643"/>
                    </a:cubicBezTo>
                    <a:close/>
                    <a:moveTo>
                      <a:pt x="7397594" y="16643"/>
                    </a:moveTo>
                    <a:cubicBezTo>
                      <a:pt x="7397594" y="7431"/>
                      <a:pt x="7405030" y="-37"/>
                      <a:pt x="7414273" y="-37"/>
                    </a:cubicBezTo>
                    <a:lnTo>
                      <a:pt x="7414273" y="-37"/>
                    </a:lnTo>
                    <a:cubicBezTo>
                      <a:pt x="7423516" y="-101"/>
                      <a:pt x="7430952" y="7325"/>
                      <a:pt x="7431058" y="16536"/>
                    </a:cubicBezTo>
                    <a:cubicBezTo>
                      <a:pt x="7431058" y="16568"/>
                      <a:pt x="7431058" y="16611"/>
                      <a:pt x="7431058" y="16643"/>
                    </a:cubicBezTo>
                    <a:lnTo>
                      <a:pt x="7431058" y="16643"/>
                    </a:lnTo>
                    <a:cubicBezTo>
                      <a:pt x="7431058" y="25854"/>
                      <a:pt x="7423622" y="33322"/>
                      <a:pt x="7414379" y="33322"/>
                    </a:cubicBezTo>
                    <a:cubicBezTo>
                      <a:pt x="7414379" y="33322"/>
                      <a:pt x="7414273" y="33322"/>
                      <a:pt x="7414273" y="33322"/>
                    </a:cubicBezTo>
                    <a:lnTo>
                      <a:pt x="7414273" y="33322"/>
                    </a:lnTo>
                    <a:cubicBezTo>
                      <a:pt x="7405030" y="33322"/>
                      <a:pt x="7397594" y="25854"/>
                      <a:pt x="7397594" y="16643"/>
                    </a:cubicBezTo>
                    <a:close/>
                    <a:moveTo>
                      <a:pt x="7262880" y="16643"/>
                    </a:moveTo>
                    <a:cubicBezTo>
                      <a:pt x="7262880" y="7431"/>
                      <a:pt x="7270316" y="-37"/>
                      <a:pt x="7279559" y="-37"/>
                    </a:cubicBezTo>
                    <a:cubicBezTo>
                      <a:pt x="7279559" y="-37"/>
                      <a:pt x="7279666" y="-37"/>
                      <a:pt x="7279666" y="-37"/>
                    </a:cubicBezTo>
                    <a:lnTo>
                      <a:pt x="7279666" y="-37"/>
                    </a:lnTo>
                    <a:cubicBezTo>
                      <a:pt x="7288909" y="-101"/>
                      <a:pt x="7296346" y="7325"/>
                      <a:pt x="7296452" y="16536"/>
                    </a:cubicBezTo>
                    <a:cubicBezTo>
                      <a:pt x="7296452" y="16568"/>
                      <a:pt x="7296452" y="16611"/>
                      <a:pt x="7296452" y="16643"/>
                    </a:cubicBezTo>
                    <a:lnTo>
                      <a:pt x="7296452" y="16643"/>
                    </a:lnTo>
                    <a:cubicBezTo>
                      <a:pt x="7296452" y="25854"/>
                      <a:pt x="7289015" y="33322"/>
                      <a:pt x="7279772" y="33322"/>
                    </a:cubicBezTo>
                    <a:cubicBezTo>
                      <a:pt x="7279772" y="33322"/>
                      <a:pt x="7279666" y="33322"/>
                      <a:pt x="7279666" y="33322"/>
                    </a:cubicBezTo>
                    <a:lnTo>
                      <a:pt x="7279666" y="33322"/>
                    </a:lnTo>
                    <a:cubicBezTo>
                      <a:pt x="7270423" y="33386"/>
                      <a:pt x="7262987" y="25960"/>
                      <a:pt x="7262880" y="16749"/>
                    </a:cubicBezTo>
                    <a:cubicBezTo>
                      <a:pt x="7262880" y="16717"/>
                      <a:pt x="7262880" y="16674"/>
                      <a:pt x="7262880" y="16643"/>
                    </a:cubicBezTo>
                    <a:close/>
                    <a:moveTo>
                      <a:pt x="7128379" y="16643"/>
                    </a:moveTo>
                    <a:cubicBezTo>
                      <a:pt x="7128379" y="7431"/>
                      <a:pt x="7135817" y="-37"/>
                      <a:pt x="7145060" y="-37"/>
                    </a:cubicBezTo>
                    <a:cubicBezTo>
                      <a:pt x="7145060" y="-37"/>
                      <a:pt x="7145166" y="-37"/>
                      <a:pt x="7145166" y="-37"/>
                    </a:cubicBezTo>
                    <a:lnTo>
                      <a:pt x="7145166" y="-37"/>
                    </a:lnTo>
                    <a:cubicBezTo>
                      <a:pt x="7154409" y="-101"/>
                      <a:pt x="7161845" y="7325"/>
                      <a:pt x="7161952" y="16536"/>
                    </a:cubicBezTo>
                    <a:cubicBezTo>
                      <a:pt x="7161952" y="16568"/>
                      <a:pt x="7161952" y="16611"/>
                      <a:pt x="7161952" y="16643"/>
                    </a:cubicBezTo>
                    <a:lnTo>
                      <a:pt x="7161952" y="16643"/>
                    </a:lnTo>
                    <a:cubicBezTo>
                      <a:pt x="7161952" y="25854"/>
                      <a:pt x="7154515" y="33322"/>
                      <a:pt x="7145273" y="33322"/>
                    </a:cubicBezTo>
                    <a:cubicBezTo>
                      <a:pt x="7145273" y="33322"/>
                      <a:pt x="7145166" y="33322"/>
                      <a:pt x="7145166" y="33322"/>
                    </a:cubicBezTo>
                    <a:lnTo>
                      <a:pt x="7145166" y="33322"/>
                    </a:lnTo>
                    <a:cubicBezTo>
                      <a:pt x="7135923" y="33322"/>
                      <a:pt x="7128486" y="25854"/>
                      <a:pt x="7128486" y="16643"/>
                    </a:cubicBezTo>
                    <a:close/>
                    <a:moveTo>
                      <a:pt x="6993986" y="16643"/>
                    </a:moveTo>
                    <a:cubicBezTo>
                      <a:pt x="6993986" y="7431"/>
                      <a:pt x="7001423" y="-37"/>
                      <a:pt x="7010666" y="-37"/>
                    </a:cubicBezTo>
                    <a:lnTo>
                      <a:pt x="7010666" y="-37"/>
                    </a:lnTo>
                    <a:cubicBezTo>
                      <a:pt x="7019908" y="-37"/>
                      <a:pt x="7027345" y="7431"/>
                      <a:pt x="7027345" y="16643"/>
                    </a:cubicBezTo>
                    <a:lnTo>
                      <a:pt x="7027345" y="16643"/>
                    </a:lnTo>
                    <a:cubicBezTo>
                      <a:pt x="7027345" y="25854"/>
                      <a:pt x="7019908" y="33322"/>
                      <a:pt x="7010666" y="33322"/>
                    </a:cubicBezTo>
                    <a:lnTo>
                      <a:pt x="7010666" y="33322"/>
                    </a:lnTo>
                    <a:cubicBezTo>
                      <a:pt x="7001529" y="33269"/>
                      <a:pt x="6994092" y="25811"/>
                      <a:pt x="6994092" y="16643"/>
                    </a:cubicBezTo>
                    <a:close/>
                    <a:moveTo>
                      <a:pt x="6859167" y="16643"/>
                    </a:moveTo>
                    <a:cubicBezTo>
                      <a:pt x="6859167" y="7431"/>
                      <a:pt x="6866604" y="-37"/>
                      <a:pt x="6875846" y="-37"/>
                    </a:cubicBezTo>
                    <a:lnTo>
                      <a:pt x="6875846" y="-37"/>
                    </a:lnTo>
                    <a:cubicBezTo>
                      <a:pt x="6885089" y="-37"/>
                      <a:pt x="6892526" y="7431"/>
                      <a:pt x="6892526" y="16643"/>
                    </a:cubicBezTo>
                    <a:lnTo>
                      <a:pt x="6892526" y="16643"/>
                    </a:lnTo>
                    <a:cubicBezTo>
                      <a:pt x="6892526" y="25854"/>
                      <a:pt x="6885089" y="33322"/>
                      <a:pt x="6875846" y="33322"/>
                    </a:cubicBezTo>
                    <a:lnTo>
                      <a:pt x="6875846" y="33322"/>
                    </a:lnTo>
                    <a:cubicBezTo>
                      <a:pt x="6866604" y="33322"/>
                      <a:pt x="6859167" y="25854"/>
                      <a:pt x="6859167" y="16643"/>
                    </a:cubicBezTo>
                    <a:close/>
                    <a:moveTo>
                      <a:pt x="6724667" y="16643"/>
                    </a:moveTo>
                    <a:cubicBezTo>
                      <a:pt x="6724667" y="7431"/>
                      <a:pt x="6732135" y="-37"/>
                      <a:pt x="6741346" y="-37"/>
                    </a:cubicBezTo>
                    <a:lnTo>
                      <a:pt x="6741346" y="-37"/>
                    </a:lnTo>
                    <a:cubicBezTo>
                      <a:pt x="6750557" y="-37"/>
                      <a:pt x="6758026" y="7431"/>
                      <a:pt x="6758026" y="16643"/>
                    </a:cubicBezTo>
                    <a:lnTo>
                      <a:pt x="6758026" y="16643"/>
                    </a:lnTo>
                    <a:cubicBezTo>
                      <a:pt x="6758026" y="25854"/>
                      <a:pt x="6750557" y="33322"/>
                      <a:pt x="6741346" y="33322"/>
                    </a:cubicBezTo>
                    <a:lnTo>
                      <a:pt x="6741346" y="33322"/>
                    </a:lnTo>
                    <a:cubicBezTo>
                      <a:pt x="6732305" y="33089"/>
                      <a:pt x="6725091" y="25694"/>
                      <a:pt x="6725091" y="16643"/>
                    </a:cubicBezTo>
                    <a:close/>
                    <a:moveTo>
                      <a:pt x="6590166" y="16643"/>
                    </a:moveTo>
                    <a:cubicBezTo>
                      <a:pt x="6590166" y="7431"/>
                      <a:pt x="6597635" y="-37"/>
                      <a:pt x="6606846" y="-37"/>
                    </a:cubicBezTo>
                    <a:lnTo>
                      <a:pt x="6606846" y="-37"/>
                    </a:lnTo>
                    <a:cubicBezTo>
                      <a:pt x="6616057" y="-37"/>
                      <a:pt x="6623526" y="7431"/>
                      <a:pt x="6623526" y="16643"/>
                    </a:cubicBezTo>
                    <a:lnTo>
                      <a:pt x="6623526" y="16643"/>
                    </a:lnTo>
                    <a:cubicBezTo>
                      <a:pt x="6623526" y="25854"/>
                      <a:pt x="6616057" y="33322"/>
                      <a:pt x="6606846" y="33322"/>
                    </a:cubicBezTo>
                    <a:lnTo>
                      <a:pt x="6606846" y="33322"/>
                    </a:lnTo>
                    <a:cubicBezTo>
                      <a:pt x="6597805" y="33089"/>
                      <a:pt x="6590591" y="25694"/>
                      <a:pt x="6590591" y="16643"/>
                    </a:cubicBezTo>
                    <a:close/>
                    <a:moveTo>
                      <a:pt x="6455560" y="16643"/>
                    </a:moveTo>
                    <a:cubicBezTo>
                      <a:pt x="6455560" y="7431"/>
                      <a:pt x="6463028" y="-37"/>
                      <a:pt x="6472239" y="-37"/>
                    </a:cubicBezTo>
                    <a:cubicBezTo>
                      <a:pt x="6472271" y="-37"/>
                      <a:pt x="6472313" y="-37"/>
                      <a:pt x="6472346" y="-37"/>
                    </a:cubicBezTo>
                    <a:lnTo>
                      <a:pt x="6472346" y="-37"/>
                    </a:lnTo>
                    <a:cubicBezTo>
                      <a:pt x="6481556" y="-271"/>
                      <a:pt x="6489206" y="7006"/>
                      <a:pt x="6489450" y="16207"/>
                    </a:cubicBezTo>
                    <a:cubicBezTo>
                      <a:pt x="6489450" y="16356"/>
                      <a:pt x="6489450" y="16494"/>
                      <a:pt x="6489450" y="16643"/>
                    </a:cubicBezTo>
                    <a:lnTo>
                      <a:pt x="6489450" y="16643"/>
                    </a:lnTo>
                    <a:cubicBezTo>
                      <a:pt x="6489450" y="25854"/>
                      <a:pt x="6481982" y="33322"/>
                      <a:pt x="6472770" y="33322"/>
                    </a:cubicBezTo>
                    <a:lnTo>
                      <a:pt x="6472770" y="33322"/>
                    </a:lnTo>
                    <a:cubicBezTo>
                      <a:pt x="6463559" y="33386"/>
                      <a:pt x="6456048" y="25960"/>
                      <a:pt x="6455984" y="16749"/>
                    </a:cubicBezTo>
                    <a:cubicBezTo>
                      <a:pt x="6455984" y="16717"/>
                      <a:pt x="6455984" y="16674"/>
                      <a:pt x="6455984" y="16643"/>
                    </a:cubicBezTo>
                    <a:close/>
                    <a:moveTo>
                      <a:pt x="6321059" y="16643"/>
                    </a:moveTo>
                    <a:cubicBezTo>
                      <a:pt x="6321059" y="7431"/>
                      <a:pt x="6328528" y="-37"/>
                      <a:pt x="6337739" y="-37"/>
                    </a:cubicBezTo>
                    <a:cubicBezTo>
                      <a:pt x="6337770" y="-37"/>
                      <a:pt x="6337813" y="-37"/>
                      <a:pt x="6337845" y="-37"/>
                    </a:cubicBezTo>
                    <a:lnTo>
                      <a:pt x="6337845" y="-37"/>
                    </a:lnTo>
                    <a:cubicBezTo>
                      <a:pt x="6347056" y="-37"/>
                      <a:pt x="6354525" y="7431"/>
                      <a:pt x="6354525" y="16643"/>
                    </a:cubicBezTo>
                    <a:lnTo>
                      <a:pt x="6354525" y="16643"/>
                    </a:lnTo>
                    <a:cubicBezTo>
                      <a:pt x="6354525" y="25854"/>
                      <a:pt x="6347056" y="33322"/>
                      <a:pt x="6337845" y="33322"/>
                    </a:cubicBezTo>
                    <a:lnTo>
                      <a:pt x="6337845" y="33322"/>
                    </a:lnTo>
                    <a:cubicBezTo>
                      <a:pt x="6328762" y="33152"/>
                      <a:pt x="6321484" y="25726"/>
                      <a:pt x="6321484" y="16643"/>
                    </a:cubicBezTo>
                    <a:close/>
                    <a:moveTo>
                      <a:pt x="6186559" y="16643"/>
                    </a:moveTo>
                    <a:cubicBezTo>
                      <a:pt x="6186559" y="7431"/>
                      <a:pt x="6194028" y="-37"/>
                      <a:pt x="6203239" y="-37"/>
                    </a:cubicBezTo>
                    <a:cubicBezTo>
                      <a:pt x="6203270" y="-37"/>
                      <a:pt x="6203313" y="-37"/>
                      <a:pt x="6203345" y="-37"/>
                    </a:cubicBezTo>
                    <a:lnTo>
                      <a:pt x="6203345" y="-37"/>
                    </a:lnTo>
                    <a:cubicBezTo>
                      <a:pt x="6212556" y="-101"/>
                      <a:pt x="6220067" y="7325"/>
                      <a:pt x="6220130" y="16536"/>
                    </a:cubicBezTo>
                    <a:cubicBezTo>
                      <a:pt x="6220130" y="16568"/>
                      <a:pt x="6220130" y="16611"/>
                      <a:pt x="6220130" y="16643"/>
                    </a:cubicBezTo>
                    <a:lnTo>
                      <a:pt x="6220130" y="16643"/>
                    </a:lnTo>
                    <a:cubicBezTo>
                      <a:pt x="6220130" y="25854"/>
                      <a:pt x="6212662" y="33322"/>
                      <a:pt x="6203451" y="33322"/>
                    </a:cubicBezTo>
                    <a:cubicBezTo>
                      <a:pt x="6203419" y="33322"/>
                      <a:pt x="6203377" y="33322"/>
                      <a:pt x="6203345" y="33322"/>
                    </a:cubicBezTo>
                    <a:lnTo>
                      <a:pt x="6203345" y="33322"/>
                    </a:lnTo>
                    <a:cubicBezTo>
                      <a:pt x="6194261" y="33152"/>
                      <a:pt x="6186984" y="25726"/>
                      <a:pt x="6186984" y="16643"/>
                    </a:cubicBezTo>
                    <a:close/>
                    <a:moveTo>
                      <a:pt x="6052059" y="16643"/>
                    </a:moveTo>
                    <a:cubicBezTo>
                      <a:pt x="6052059" y="7431"/>
                      <a:pt x="6059527" y="-37"/>
                      <a:pt x="6068738" y="-37"/>
                    </a:cubicBezTo>
                    <a:cubicBezTo>
                      <a:pt x="6068770" y="-37"/>
                      <a:pt x="6068812" y="-37"/>
                      <a:pt x="6068844" y="-37"/>
                    </a:cubicBezTo>
                    <a:lnTo>
                      <a:pt x="6068844" y="-37"/>
                    </a:lnTo>
                    <a:cubicBezTo>
                      <a:pt x="6078055" y="-37"/>
                      <a:pt x="6085524" y="7431"/>
                      <a:pt x="6085524" y="16643"/>
                    </a:cubicBezTo>
                    <a:lnTo>
                      <a:pt x="6085524" y="16643"/>
                    </a:lnTo>
                    <a:cubicBezTo>
                      <a:pt x="6085524" y="25854"/>
                      <a:pt x="6078055" y="33322"/>
                      <a:pt x="6068844" y="33322"/>
                    </a:cubicBezTo>
                    <a:lnTo>
                      <a:pt x="6068844" y="33322"/>
                    </a:lnTo>
                    <a:cubicBezTo>
                      <a:pt x="6059761" y="33152"/>
                      <a:pt x="6052483" y="25726"/>
                      <a:pt x="6052483" y="16643"/>
                    </a:cubicBezTo>
                    <a:close/>
                    <a:moveTo>
                      <a:pt x="5917558" y="16643"/>
                    </a:moveTo>
                    <a:cubicBezTo>
                      <a:pt x="5917558" y="7431"/>
                      <a:pt x="5925027" y="-37"/>
                      <a:pt x="5934238" y="-37"/>
                    </a:cubicBezTo>
                    <a:cubicBezTo>
                      <a:pt x="5934270" y="-37"/>
                      <a:pt x="5934312" y="-37"/>
                      <a:pt x="5934344" y="-37"/>
                    </a:cubicBezTo>
                    <a:lnTo>
                      <a:pt x="5934344" y="-37"/>
                    </a:lnTo>
                    <a:cubicBezTo>
                      <a:pt x="5943555" y="-37"/>
                      <a:pt x="5951024" y="7431"/>
                      <a:pt x="5951024" y="16643"/>
                    </a:cubicBezTo>
                    <a:lnTo>
                      <a:pt x="5951024" y="16643"/>
                    </a:lnTo>
                    <a:cubicBezTo>
                      <a:pt x="5951024" y="25854"/>
                      <a:pt x="5943555" y="33322"/>
                      <a:pt x="5934344" y="33322"/>
                    </a:cubicBezTo>
                    <a:lnTo>
                      <a:pt x="5934344" y="33322"/>
                    </a:lnTo>
                    <a:cubicBezTo>
                      <a:pt x="5925260" y="33152"/>
                      <a:pt x="5917983" y="25726"/>
                      <a:pt x="5917983" y="16643"/>
                    </a:cubicBezTo>
                    <a:close/>
                    <a:moveTo>
                      <a:pt x="5783058" y="16643"/>
                    </a:moveTo>
                    <a:cubicBezTo>
                      <a:pt x="5783058" y="7431"/>
                      <a:pt x="5790527" y="-37"/>
                      <a:pt x="5799738" y="-37"/>
                    </a:cubicBezTo>
                    <a:cubicBezTo>
                      <a:pt x="5799770" y="-37"/>
                      <a:pt x="5799812" y="-37"/>
                      <a:pt x="5799844" y="-37"/>
                    </a:cubicBezTo>
                    <a:lnTo>
                      <a:pt x="5799844" y="-37"/>
                    </a:lnTo>
                    <a:cubicBezTo>
                      <a:pt x="5809055" y="-271"/>
                      <a:pt x="5816704" y="7006"/>
                      <a:pt x="5816938" y="16207"/>
                    </a:cubicBezTo>
                    <a:cubicBezTo>
                      <a:pt x="5816949" y="16356"/>
                      <a:pt x="5816949" y="16494"/>
                      <a:pt x="5816949" y="16643"/>
                    </a:cubicBezTo>
                    <a:lnTo>
                      <a:pt x="5816949" y="16643"/>
                    </a:lnTo>
                    <a:cubicBezTo>
                      <a:pt x="5816949" y="25854"/>
                      <a:pt x="5809480" y="33322"/>
                      <a:pt x="5800269" y="33322"/>
                    </a:cubicBezTo>
                    <a:lnTo>
                      <a:pt x="5800269" y="33322"/>
                    </a:lnTo>
                    <a:cubicBezTo>
                      <a:pt x="5791058" y="33386"/>
                      <a:pt x="5783546" y="25960"/>
                      <a:pt x="5783483" y="16749"/>
                    </a:cubicBezTo>
                    <a:cubicBezTo>
                      <a:pt x="5783483" y="16717"/>
                      <a:pt x="5783483" y="16674"/>
                      <a:pt x="5783483" y="16643"/>
                    </a:cubicBezTo>
                    <a:close/>
                    <a:moveTo>
                      <a:pt x="5648557" y="16643"/>
                    </a:moveTo>
                    <a:cubicBezTo>
                      <a:pt x="5648557" y="7431"/>
                      <a:pt x="5656026" y="-37"/>
                      <a:pt x="5665237" y="-37"/>
                    </a:cubicBezTo>
                    <a:cubicBezTo>
                      <a:pt x="5665269" y="-37"/>
                      <a:pt x="5665312" y="-37"/>
                      <a:pt x="5665343" y="-37"/>
                    </a:cubicBezTo>
                    <a:lnTo>
                      <a:pt x="5665343" y="-37"/>
                    </a:lnTo>
                    <a:cubicBezTo>
                      <a:pt x="5674555" y="-37"/>
                      <a:pt x="5682023" y="7431"/>
                      <a:pt x="5682023" y="16643"/>
                    </a:cubicBezTo>
                    <a:lnTo>
                      <a:pt x="5682023" y="16643"/>
                    </a:lnTo>
                    <a:cubicBezTo>
                      <a:pt x="5682023" y="25854"/>
                      <a:pt x="5674555" y="33322"/>
                      <a:pt x="5665343" y="33322"/>
                    </a:cubicBezTo>
                    <a:lnTo>
                      <a:pt x="5665343" y="33322"/>
                    </a:lnTo>
                    <a:cubicBezTo>
                      <a:pt x="5656260" y="33152"/>
                      <a:pt x="5648983" y="25726"/>
                      <a:pt x="5648983" y="16643"/>
                    </a:cubicBezTo>
                    <a:close/>
                    <a:moveTo>
                      <a:pt x="5514057" y="16643"/>
                    </a:moveTo>
                    <a:cubicBezTo>
                      <a:pt x="5514057" y="7431"/>
                      <a:pt x="5521526" y="-37"/>
                      <a:pt x="5530737" y="-37"/>
                    </a:cubicBezTo>
                    <a:cubicBezTo>
                      <a:pt x="5530769" y="-37"/>
                      <a:pt x="5530811" y="-37"/>
                      <a:pt x="5530843" y="-37"/>
                    </a:cubicBezTo>
                    <a:lnTo>
                      <a:pt x="5530843" y="-37"/>
                    </a:lnTo>
                    <a:cubicBezTo>
                      <a:pt x="5540054" y="-37"/>
                      <a:pt x="5547523" y="7431"/>
                      <a:pt x="5547523" y="16643"/>
                    </a:cubicBezTo>
                    <a:lnTo>
                      <a:pt x="5547523" y="16643"/>
                    </a:lnTo>
                    <a:cubicBezTo>
                      <a:pt x="5547523" y="25854"/>
                      <a:pt x="5540054" y="33322"/>
                      <a:pt x="5530843" y="33322"/>
                    </a:cubicBezTo>
                    <a:lnTo>
                      <a:pt x="5530843" y="33322"/>
                    </a:lnTo>
                    <a:cubicBezTo>
                      <a:pt x="5521759" y="33152"/>
                      <a:pt x="5514482" y="25726"/>
                      <a:pt x="5514482" y="16643"/>
                    </a:cubicBezTo>
                    <a:close/>
                    <a:moveTo>
                      <a:pt x="5379557" y="16643"/>
                    </a:moveTo>
                    <a:cubicBezTo>
                      <a:pt x="5379557" y="7431"/>
                      <a:pt x="5387025" y="-37"/>
                      <a:pt x="5396236" y="-37"/>
                    </a:cubicBezTo>
                    <a:cubicBezTo>
                      <a:pt x="5396268" y="-37"/>
                      <a:pt x="5396311" y="-37"/>
                      <a:pt x="5396343" y="-37"/>
                    </a:cubicBezTo>
                    <a:lnTo>
                      <a:pt x="5396343" y="-37"/>
                    </a:lnTo>
                    <a:cubicBezTo>
                      <a:pt x="5405554" y="-37"/>
                      <a:pt x="5413023" y="7431"/>
                      <a:pt x="5413023" y="16643"/>
                    </a:cubicBezTo>
                    <a:lnTo>
                      <a:pt x="5413023" y="16643"/>
                    </a:lnTo>
                    <a:cubicBezTo>
                      <a:pt x="5413023" y="25854"/>
                      <a:pt x="5405554" y="33322"/>
                      <a:pt x="5396343" y="33322"/>
                    </a:cubicBezTo>
                    <a:lnTo>
                      <a:pt x="5396343" y="33322"/>
                    </a:lnTo>
                    <a:cubicBezTo>
                      <a:pt x="5387259" y="33152"/>
                      <a:pt x="5379982" y="25726"/>
                      <a:pt x="5379982" y="16643"/>
                    </a:cubicBezTo>
                    <a:close/>
                    <a:moveTo>
                      <a:pt x="5245056" y="16643"/>
                    </a:moveTo>
                    <a:cubicBezTo>
                      <a:pt x="5245056" y="7431"/>
                      <a:pt x="5252525" y="-37"/>
                      <a:pt x="5261736" y="-37"/>
                    </a:cubicBezTo>
                    <a:cubicBezTo>
                      <a:pt x="5261768" y="-37"/>
                      <a:pt x="5261810" y="-37"/>
                      <a:pt x="5261843" y="-37"/>
                    </a:cubicBezTo>
                    <a:lnTo>
                      <a:pt x="5261843" y="-37"/>
                    </a:lnTo>
                    <a:cubicBezTo>
                      <a:pt x="5271054" y="-37"/>
                      <a:pt x="5278522" y="7431"/>
                      <a:pt x="5278522" y="16643"/>
                    </a:cubicBezTo>
                    <a:lnTo>
                      <a:pt x="5278522" y="16643"/>
                    </a:lnTo>
                    <a:cubicBezTo>
                      <a:pt x="5278522" y="25854"/>
                      <a:pt x="5271054" y="33322"/>
                      <a:pt x="5261843" y="33322"/>
                    </a:cubicBezTo>
                    <a:lnTo>
                      <a:pt x="5261843" y="33322"/>
                    </a:lnTo>
                    <a:cubicBezTo>
                      <a:pt x="5252759" y="33152"/>
                      <a:pt x="5245481" y="25726"/>
                      <a:pt x="5245481" y="16643"/>
                    </a:cubicBezTo>
                    <a:close/>
                    <a:moveTo>
                      <a:pt x="5110556" y="16643"/>
                    </a:moveTo>
                    <a:cubicBezTo>
                      <a:pt x="5110556" y="7431"/>
                      <a:pt x="5118025" y="-37"/>
                      <a:pt x="5127236" y="-37"/>
                    </a:cubicBezTo>
                    <a:cubicBezTo>
                      <a:pt x="5127267" y="-37"/>
                      <a:pt x="5127310" y="-37"/>
                      <a:pt x="5127342" y="-37"/>
                    </a:cubicBezTo>
                    <a:lnTo>
                      <a:pt x="5127342" y="-37"/>
                    </a:lnTo>
                    <a:cubicBezTo>
                      <a:pt x="5136553" y="-271"/>
                      <a:pt x="5144203" y="7006"/>
                      <a:pt x="5144436" y="16207"/>
                    </a:cubicBezTo>
                    <a:cubicBezTo>
                      <a:pt x="5144447" y="16356"/>
                      <a:pt x="5144447" y="16494"/>
                      <a:pt x="5144447" y="16643"/>
                    </a:cubicBezTo>
                    <a:lnTo>
                      <a:pt x="5144447" y="16643"/>
                    </a:lnTo>
                    <a:cubicBezTo>
                      <a:pt x="5144447" y="25854"/>
                      <a:pt x="5136978" y="33322"/>
                      <a:pt x="5127767" y="33322"/>
                    </a:cubicBezTo>
                    <a:lnTo>
                      <a:pt x="5127767" y="33322"/>
                    </a:lnTo>
                    <a:cubicBezTo>
                      <a:pt x="5118556" y="33386"/>
                      <a:pt x="5111045" y="25960"/>
                      <a:pt x="5110981" y="16749"/>
                    </a:cubicBezTo>
                    <a:cubicBezTo>
                      <a:pt x="5110981" y="16717"/>
                      <a:pt x="5110981" y="16674"/>
                      <a:pt x="5110981" y="16643"/>
                    </a:cubicBezTo>
                    <a:close/>
                    <a:moveTo>
                      <a:pt x="4976056" y="16643"/>
                    </a:moveTo>
                    <a:cubicBezTo>
                      <a:pt x="4976056" y="7431"/>
                      <a:pt x="4983524" y="-37"/>
                      <a:pt x="4992736" y="-37"/>
                    </a:cubicBezTo>
                    <a:cubicBezTo>
                      <a:pt x="4992767" y="-37"/>
                      <a:pt x="4992810" y="-37"/>
                      <a:pt x="4992842" y="-37"/>
                    </a:cubicBezTo>
                    <a:lnTo>
                      <a:pt x="4992842" y="-37"/>
                    </a:lnTo>
                    <a:cubicBezTo>
                      <a:pt x="5002053" y="-37"/>
                      <a:pt x="5009522" y="7431"/>
                      <a:pt x="5009522" y="16643"/>
                    </a:cubicBezTo>
                    <a:lnTo>
                      <a:pt x="5009522" y="16643"/>
                    </a:lnTo>
                    <a:cubicBezTo>
                      <a:pt x="5009522" y="25854"/>
                      <a:pt x="5002053" y="33322"/>
                      <a:pt x="4992842" y="33322"/>
                    </a:cubicBezTo>
                    <a:lnTo>
                      <a:pt x="4992842" y="33322"/>
                    </a:lnTo>
                    <a:cubicBezTo>
                      <a:pt x="4983758" y="33152"/>
                      <a:pt x="4976480" y="25726"/>
                      <a:pt x="4976480" y="16643"/>
                    </a:cubicBezTo>
                    <a:close/>
                    <a:moveTo>
                      <a:pt x="4841556" y="16643"/>
                    </a:moveTo>
                    <a:cubicBezTo>
                      <a:pt x="4841556" y="7431"/>
                      <a:pt x="4849024" y="-37"/>
                      <a:pt x="4858235" y="-37"/>
                    </a:cubicBezTo>
                    <a:cubicBezTo>
                      <a:pt x="4858267" y="-37"/>
                      <a:pt x="4858309" y="-37"/>
                      <a:pt x="4858341" y="-37"/>
                    </a:cubicBezTo>
                    <a:lnTo>
                      <a:pt x="4858341" y="-37"/>
                    </a:lnTo>
                    <a:cubicBezTo>
                      <a:pt x="4867552" y="-37"/>
                      <a:pt x="4875021" y="7431"/>
                      <a:pt x="4875021" y="16643"/>
                    </a:cubicBezTo>
                    <a:lnTo>
                      <a:pt x="4875021" y="16643"/>
                    </a:lnTo>
                    <a:cubicBezTo>
                      <a:pt x="4875021" y="25854"/>
                      <a:pt x="4867552" y="33322"/>
                      <a:pt x="4858341" y="33322"/>
                    </a:cubicBezTo>
                    <a:lnTo>
                      <a:pt x="4858341" y="33322"/>
                    </a:lnTo>
                    <a:cubicBezTo>
                      <a:pt x="4849258" y="33152"/>
                      <a:pt x="4841980" y="25726"/>
                      <a:pt x="4841980" y="16643"/>
                    </a:cubicBezTo>
                    <a:close/>
                    <a:moveTo>
                      <a:pt x="4707055" y="16643"/>
                    </a:moveTo>
                    <a:cubicBezTo>
                      <a:pt x="4707055" y="7431"/>
                      <a:pt x="4714524" y="-37"/>
                      <a:pt x="4723735" y="-37"/>
                    </a:cubicBezTo>
                    <a:cubicBezTo>
                      <a:pt x="4723767" y="-37"/>
                      <a:pt x="4723809" y="-37"/>
                      <a:pt x="4723841" y="-37"/>
                    </a:cubicBezTo>
                    <a:lnTo>
                      <a:pt x="4723841" y="-37"/>
                    </a:lnTo>
                    <a:cubicBezTo>
                      <a:pt x="4733052" y="-37"/>
                      <a:pt x="4740521" y="7431"/>
                      <a:pt x="4740521" y="16643"/>
                    </a:cubicBezTo>
                    <a:lnTo>
                      <a:pt x="4740521" y="16643"/>
                    </a:lnTo>
                    <a:cubicBezTo>
                      <a:pt x="4740521" y="25854"/>
                      <a:pt x="4733052" y="33322"/>
                      <a:pt x="4723841" y="33322"/>
                    </a:cubicBezTo>
                    <a:lnTo>
                      <a:pt x="4723841" y="33322"/>
                    </a:lnTo>
                    <a:cubicBezTo>
                      <a:pt x="4714758" y="33152"/>
                      <a:pt x="4707480" y="25726"/>
                      <a:pt x="4707480" y="16643"/>
                    </a:cubicBezTo>
                    <a:close/>
                    <a:moveTo>
                      <a:pt x="4572555" y="16643"/>
                    </a:moveTo>
                    <a:cubicBezTo>
                      <a:pt x="4572555" y="7431"/>
                      <a:pt x="4580024" y="-37"/>
                      <a:pt x="4589235" y="-37"/>
                    </a:cubicBezTo>
                    <a:cubicBezTo>
                      <a:pt x="4589267" y="-37"/>
                      <a:pt x="4589309" y="-37"/>
                      <a:pt x="4589340" y="-37"/>
                    </a:cubicBezTo>
                    <a:lnTo>
                      <a:pt x="4589340" y="-37"/>
                    </a:lnTo>
                    <a:cubicBezTo>
                      <a:pt x="4598541" y="-505"/>
                      <a:pt x="4606381" y="6571"/>
                      <a:pt x="4606849" y="15771"/>
                    </a:cubicBezTo>
                    <a:cubicBezTo>
                      <a:pt x="4606860" y="16058"/>
                      <a:pt x="4606870" y="16356"/>
                      <a:pt x="4606870" y="16643"/>
                    </a:cubicBezTo>
                    <a:lnTo>
                      <a:pt x="4606870" y="16643"/>
                    </a:lnTo>
                    <a:cubicBezTo>
                      <a:pt x="4606870" y="25854"/>
                      <a:pt x="4599402" y="33322"/>
                      <a:pt x="4590191" y="33322"/>
                    </a:cubicBezTo>
                    <a:lnTo>
                      <a:pt x="4590191" y="33322"/>
                    </a:lnTo>
                    <a:cubicBezTo>
                      <a:pt x="4580979" y="33620"/>
                      <a:pt x="4573277" y="26385"/>
                      <a:pt x="4572990" y="17184"/>
                    </a:cubicBezTo>
                    <a:cubicBezTo>
                      <a:pt x="4572980" y="17004"/>
                      <a:pt x="4572980" y="16823"/>
                      <a:pt x="4572980" y="16643"/>
                    </a:cubicBezTo>
                    <a:close/>
                    <a:moveTo>
                      <a:pt x="4438054" y="16643"/>
                    </a:moveTo>
                    <a:cubicBezTo>
                      <a:pt x="4438054" y="7431"/>
                      <a:pt x="4445523" y="-37"/>
                      <a:pt x="4454734" y="-37"/>
                    </a:cubicBezTo>
                    <a:cubicBezTo>
                      <a:pt x="4454766" y="-37"/>
                      <a:pt x="4454809" y="-37"/>
                      <a:pt x="4454840" y="-37"/>
                    </a:cubicBezTo>
                    <a:lnTo>
                      <a:pt x="4454840" y="-37"/>
                    </a:lnTo>
                    <a:cubicBezTo>
                      <a:pt x="4464051" y="-271"/>
                      <a:pt x="4471700" y="7006"/>
                      <a:pt x="4471935" y="16207"/>
                    </a:cubicBezTo>
                    <a:cubicBezTo>
                      <a:pt x="4471945" y="16356"/>
                      <a:pt x="4471945" y="16494"/>
                      <a:pt x="4471945" y="16643"/>
                    </a:cubicBezTo>
                    <a:lnTo>
                      <a:pt x="4471945" y="16643"/>
                    </a:lnTo>
                    <a:cubicBezTo>
                      <a:pt x="4471945" y="25854"/>
                      <a:pt x="4464476" y="33322"/>
                      <a:pt x="4455265" y="33322"/>
                    </a:cubicBezTo>
                    <a:lnTo>
                      <a:pt x="4455265" y="33322"/>
                    </a:lnTo>
                    <a:cubicBezTo>
                      <a:pt x="4446054" y="33386"/>
                      <a:pt x="4438543" y="25960"/>
                      <a:pt x="4438480" y="16749"/>
                    </a:cubicBezTo>
                    <a:cubicBezTo>
                      <a:pt x="4438480" y="16717"/>
                      <a:pt x="4438480" y="16674"/>
                      <a:pt x="4438480" y="16643"/>
                    </a:cubicBezTo>
                    <a:close/>
                    <a:moveTo>
                      <a:pt x="4303554" y="16643"/>
                    </a:moveTo>
                    <a:cubicBezTo>
                      <a:pt x="4303554" y="7431"/>
                      <a:pt x="4311023" y="-37"/>
                      <a:pt x="4320234" y="-37"/>
                    </a:cubicBezTo>
                    <a:cubicBezTo>
                      <a:pt x="4320266" y="-37"/>
                      <a:pt x="4320308" y="-37"/>
                      <a:pt x="4320340" y="-37"/>
                    </a:cubicBezTo>
                    <a:lnTo>
                      <a:pt x="4320340" y="-37"/>
                    </a:lnTo>
                    <a:cubicBezTo>
                      <a:pt x="4329551" y="-37"/>
                      <a:pt x="4337020" y="7431"/>
                      <a:pt x="4337020" y="16643"/>
                    </a:cubicBezTo>
                    <a:lnTo>
                      <a:pt x="4337020" y="16643"/>
                    </a:lnTo>
                    <a:cubicBezTo>
                      <a:pt x="4337020" y="25854"/>
                      <a:pt x="4329551" y="33322"/>
                      <a:pt x="4320340" y="33322"/>
                    </a:cubicBezTo>
                    <a:lnTo>
                      <a:pt x="4320340" y="33322"/>
                    </a:lnTo>
                    <a:cubicBezTo>
                      <a:pt x="4311256" y="33152"/>
                      <a:pt x="4303979" y="25726"/>
                      <a:pt x="4303979" y="16643"/>
                    </a:cubicBezTo>
                    <a:close/>
                    <a:moveTo>
                      <a:pt x="4169053" y="16643"/>
                    </a:moveTo>
                    <a:cubicBezTo>
                      <a:pt x="4169053" y="7431"/>
                      <a:pt x="4176522" y="-37"/>
                      <a:pt x="4185733" y="-37"/>
                    </a:cubicBezTo>
                    <a:cubicBezTo>
                      <a:pt x="4185765" y="-37"/>
                      <a:pt x="4185808" y="-37"/>
                      <a:pt x="4185840" y="-37"/>
                    </a:cubicBezTo>
                    <a:lnTo>
                      <a:pt x="4185840" y="-37"/>
                    </a:lnTo>
                    <a:cubicBezTo>
                      <a:pt x="4195040" y="-388"/>
                      <a:pt x="4202796" y="6783"/>
                      <a:pt x="4203147" y="15994"/>
                    </a:cubicBezTo>
                    <a:cubicBezTo>
                      <a:pt x="4203157" y="16207"/>
                      <a:pt x="4203157" y="16430"/>
                      <a:pt x="4203157" y="16643"/>
                    </a:cubicBezTo>
                    <a:lnTo>
                      <a:pt x="4203157" y="16643"/>
                    </a:lnTo>
                    <a:cubicBezTo>
                      <a:pt x="4203157" y="25854"/>
                      <a:pt x="4195688" y="33322"/>
                      <a:pt x="4186477" y="33322"/>
                    </a:cubicBezTo>
                    <a:lnTo>
                      <a:pt x="4186477" y="33322"/>
                    </a:lnTo>
                    <a:cubicBezTo>
                      <a:pt x="4177266" y="33503"/>
                      <a:pt x="4169659" y="26172"/>
                      <a:pt x="4169479" y="16961"/>
                    </a:cubicBezTo>
                    <a:cubicBezTo>
                      <a:pt x="4169479" y="16855"/>
                      <a:pt x="4169479" y="16749"/>
                      <a:pt x="4169479" y="16643"/>
                    </a:cubicBezTo>
                    <a:close/>
                    <a:moveTo>
                      <a:pt x="4034553" y="16643"/>
                    </a:moveTo>
                    <a:cubicBezTo>
                      <a:pt x="4034553" y="7431"/>
                      <a:pt x="4042022" y="-37"/>
                      <a:pt x="4051233" y="-37"/>
                    </a:cubicBezTo>
                    <a:cubicBezTo>
                      <a:pt x="4051265" y="-37"/>
                      <a:pt x="4051307" y="-37"/>
                      <a:pt x="4051339" y="-37"/>
                    </a:cubicBezTo>
                    <a:lnTo>
                      <a:pt x="4051339" y="-37"/>
                    </a:lnTo>
                    <a:cubicBezTo>
                      <a:pt x="4060551" y="-37"/>
                      <a:pt x="4068019" y="7431"/>
                      <a:pt x="4068019" y="16643"/>
                    </a:cubicBezTo>
                    <a:lnTo>
                      <a:pt x="4068019" y="16643"/>
                    </a:lnTo>
                    <a:cubicBezTo>
                      <a:pt x="4068019" y="25854"/>
                      <a:pt x="4060551" y="33322"/>
                      <a:pt x="4051339" y="33322"/>
                    </a:cubicBezTo>
                    <a:lnTo>
                      <a:pt x="4051339" y="33322"/>
                    </a:lnTo>
                    <a:cubicBezTo>
                      <a:pt x="4042255" y="33152"/>
                      <a:pt x="4034978" y="25726"/>
                      <a:pt x="4034978" y="16643"/>
                    </a:cubicBezTo>
                    <a:close/>
                    <a:moveTo>
                      <a:pt x="3900053" y="16643"/>
                    </a:moveTo>
                    <a:cubicBezTo>
                      <a:pt x="3900053" y="7431"/>
                      <a:pt x="3907521" y="-37"/>
                      <a:pt x="3916732" y="-37"/>
                    </a:cubicBezTo>
                    <a:cubicBezTo>
                      <a:pt x="3916765" y="-37"/>
                      <a:pt x="3916807" y="-37"/>
                      <a:pt x="3916839" y="-37"/>
                    </a:cubicBezTo>
                    <a:lnTo>
                      <a:pt x="3916839" y="-37"/>
                    </a:lnTo>
                    <a:cubicBezTo>
                      <a:pt x="3926050" y="-37"/>
                      <a:pt x="3933519" y="7431"/>
                      <a:pt x="3933519" y="16643"/>
                    </a:cubicBezTo>
                    <a:lnTo>
                      <a:pt x="3933519" y="16643"/>
                    </a:lnTo>
                    <a:cubicBezTo>
                      <a:pt x="3933519" y="25854"/>
                      <a:pt x="3926050" y="33322"/>
                      <a:pt x="3916839" y="33322"/>
                    </a:cubicBezTo>
                    <a:lnTo>
                      <a:pt x="3916839" y="33322"/>
                    </a:lnTo>
                    <a:cubicBezTo>
                      <a:pt x="3907755" y="33152"/>
                      <a:pt x="3900478" y="25726"/>
                      <a:pt x="3900478" y="16643"/>
                    </a:cubicBezTo>
                    <a:close/>
                    <a:moveTo>
                      <a:pt x="3765553" y="16643"/>
                    </a:moveTo>
                    <a:cubicBezTo>
                      <a:pt x="3765553" y="7431"/>
                      <a:pt x="3773021" y="-37"/>
                      <a:pt x="3782232" y="-37"/>
                    </a:cubicBezTo>
                    <a:cubicBezTo>
                      <a:pt x="3782264" y="-37"/>
                      <a:pt x="3782307" y="-37"/>
                      <a:pt x="3782339" y="-37"/>
                    </a:cubicBezTo>
                    <a:lnTo>
                      <a:pt x="3782339" y="-37"/>
                    </a:lnTo>
                    <a:cubicBezTo>
                      <a:pt x="3791550" y="-271"/>
                      <a:pt x="3799199" y="7006"/>
                      <a:pt x="3799443" y="16207"/>
                    </a:cubicBezTo>
                    <a:cubicBezTo>
                      <a:pt x="3799443" y="16356"/>
                      <a:pt x="3799443" y="16494"/>
                      <a:pt x="3799443" y="16643"/>
                    </a:cubicBezTo>
                    <a:lnTo>
                      <a:pt x="3799443" y="16643"/>
                    </a:lnTo>
                    <a:cubicBezTo>
                      <a:pt x="3799443" y="25854"/>
                      <a:pt x="3791975" y="33322"/>
                      <a:pt x="3782763" y="33322"/>
                    </a:cubicBezTo>
                    <a:lnTo>
                      <a:pt x="3782763" y="33322"/>
                    </a:lnTo>
                    <a:cubicBezTo>
                      <a:pt x="3773552" y="33386"/>
                      <a:pt x="3766041" y="25960"/>
                      <a:pt x="3765977" y="16749"/>
                    </a:cubicBezTo>
                    <a:cubicBezTo>
                      <a:pt x="3765977" y="16717"/>
                      <a:pt x="3765977" y="16674"/>
                      <a:pt x="3765977" y="16643"/>
                    </a:cubicBezTo>
                    <a:close/>
                    <a:moveTo>
                      <a:pt x="3631053" y="16643"/>
                    </a:moveTo>
                    <a:cubicBezTo>
                      <a:pt x="3631053" y="7431"/>
                      <a:pt x="3638521" y="-37"/>
                      <a:pt x="3647732" y="-37"/>
                    </a:cubicBezTo>
                    <a:cubicBezTo>
                      <a:pt x="3647764" y="-37"/>
                      <a:pt x="3647806" y="-37"/>
                      <a:pt x="3647838" y="-37"/>
                    </a:cubicBezTo>
                    <a:lnTo>
                      <a:pt x="3647838" y="-37"/>
                    </a:lnTo>
                    <a:cubicBezTo>
                      <a:pt x="3657049" y="-37"/>
                      <a:pt x="3664518" y="7431"/>
                      <a:pt x="3664518" y="16643"/>
                    </a:cubicBezTo>
                    <a:lnTo>
                      <a:pt x="3664518" y="16643"/>
                    </a:lnTo>
                    <a:cubicBezTo>
                      <a:pt x="3664518" y="25854"/>
                      <a:pt x="3657049" y="33322"/>
                      <a:pt x="3647838" y="33322"/>
                    </a:cubicBezTo>
                    <a:lnTo>
                      <a:pt x="3647838" y="33322"/>
                    </a:lnTo>
                    <a:cubicBezTo>
                      <a:pt x="3638755" y="33152"/>
                      <a:pt x="3631477" y="25726"/>
                      <a:pt x="3631477" y="16643"/>
                    </a:cubicBezTo>
                    <a:close/>
                    <a:moveTo>
                      <a:pt x="3496552" y="16643"/>
                    </a:moveTo>
                    <a:cubicBezTo>
                      <a:pt x="3496552" y="7431"/>
                      <a:pt x="3504021" y="-37"/>
                      <a:pt x="3513232" y="-37"/>
                    </a:cubicBezTo>
                    <a:cubicBezTo>
                      <a:pt x="3513263" y="-37"/>
                      <a:pt x="3513306" y="-37"/>
                      <a:pt x="3513338" y="-37"/>
                    </a:cubicBezTo>
                    <a:lnTo>
                      <a:pt x="3513338" y="-37"/>
                    </a:lnTo>
                    <a:cubicBezTo>
                      <a:pt x="3522549" y="-37"/>
                      <a:pt x="3530018" y="7431"/>
                      <a:pt x="3530018" y="16643"/>
                    </a:cubicBezTo>
                    <a:lnTo>
                      <a:pt x="3530018" y="16643"/>
                    </a:lnTo>
                    <a:cubicBezTo>
                      <a:pt x="3530018" y="25854"/>
                      <a:pt x="3522549" y="33322"/>
                      <a:pt x="3513338" y="33322"/>
                    </a:cubicBezTo>
                    <a:lnTo>
                      <a:pt x="3513338" y="33322"/>
                    </a:lnTo>
                    <a:cubicBezTo>
                      <a:pt x="3504255" y="33152"/>
                      <a:pt x="3496977" y="25726"/>
                      <a:pt x="3496977" y="16643"/>
                    </a:cubicBezTo>
                    <a:close/>
                    <a:moveTo>
                      <a:pt x="3362052" y="16643"/>
                    </a:moveTo>
                    <a:cubicBezTo>
                      <a:pt x="3362052" y="7431"/>
                      <a:pt x="3369521" y="-37"/>
                      <a:pt x="3378732" y="-37"/>
                    </a:cubicBezTo>
                    <a:cubicBezTo>
                      <a:pt x="3378763" y="-37"/>
                      <a:pt x="3378806" y="-37"/>
                      <a:pt x="3378837" y="-37"/>
                    </a:cubicBezTo>
                    <a:lnTo>
                      <a:pt x="3378837" y="-37"/>
                    </a:lnTo>
                    <a:cubicBezTo>
                      <a:pt x="3388048" y="-154"/>
                      <a:pt x="3395613" y="7219"/>
                      <a:pt x="3395730" y="16430"/>
                    </a:cubicBezTo>
                    <a:cubicBezTo>
                      <a:pt x="3395730" y="16504"/>
                      <a:pt x="3395730" y="16568"/>
                      <a:pt x="3395730" y="16643"/>
                    </a:cubicBezTo>
                    <a:lnTo>
                      <a:pt x="3395730" y="16643"/>
                    </a:lnTo>
                    <a:cubicBezTo>
                      <a:pt x="3395730" y="25854"/>
                      <a:pt x="3388261" y="33322"/>
                      <a:pt x="3379050" y="33322"/>
                    </a:cubicBezTo>
                    <a:lnTo>
                      <a:pt x="3379050" y="33322"/>
                    </a:lnTo>
                    <a:cubicBezTo>
                      <a:pt x="3369882" y="33269"/>
                      <a:pt x="3362477" y="25811"/>
                      <a:pt x="3362477" y="16643"/>
                    </a:cubicBezTo>
                    <a:close/>
                    <a:moveTo>
                      <a:pt x="3227551" y="16643"/>
                    </a:moveTo>
                    <a:cubicBezTo>
                      <a:pt x="3227551" y="7431"/>
                      <a:pt x="3235020" y="-37"/>
                      <a:pt x="3244231" y="-37"/>
                    </a:cubicBezTo>
                    <a:cubicBezTo>
                      <a:pt x="3244263" y="-37"/>
                      <a:pt x="3244305" y="-37"/>
                      <a:pt x="3244337" y="-37"/>
                    </a:cubicBezTo>
                    <a:lnTo>
                      <a:pt x="3244337" y="-37"/>
                    </a:lnTo>
                    <a:cubicBezTo>
                      <a:pt x="3253548" y="-37"/>
                      <a:pt x="3261017" y="7431"/>
                      <a:pt x="3261017" y="16643"/>
                    </a:cubicBezTo>
                    <a:lnTo>
                      <a:pt x="3261017" y="16643"/>
                    </a:lnTo>
                    <a:cubicBezTo>
                      <a:pt x="3261017" y="25854"/>
                      <a:pt x="3253548" y="33322"/>
                      <a:pt x="3244337" y="33322"/>
                    </a:cubicBezTo>
                    <a:lnTo>
                      <a:pt x="3244337" y="33322"/>
                    </a:lnTo>
                    <a:cubicBezTo>
                      <a:pt x="3235254" y="33152"/>
                      <a:pt x="3227976" y="25726"/>
                      <a:pt x="3227976" y="16643"/>
                    </a:cubicBezTo>
                    <a:close/>
                    <a:moveTo>
                      <a:pt x="3093051" y="16643"/>
                    </a:moveTo>
                    <a:cubicBezTo>
                      <a:pt x="3093051" y="7431"/>
                      <a:pt x="3100520" y="-37"/>
                      <a:pt x="3109731" y="-37"/>
                    </a:cubicBezTo>
                    <a:cubicBezTo>
                      <a:pt x="3109763" y="-37"/>
                      <a:pt x="3109805" y="-37"/>
                      <a:pt x="3109837" y="-37"/>
                    </a:cubicBezTo>
                    <a:lnTo>
                      <a:pt x="3109837" y="-37"/>
                    </a:lnTo>
                    <a:cubicBezTo>
                      <a:pt x="3119048" y="-271"/>
                      <a:pt x="3126697" y="7006"/>
                      <a:pt x="3126942" y="16207"/>
                    </a:cubicBezTo>
                    <a:cubicBezTo>
                      <a:pt x="3126942" y="16356"/>
                      <a:pt x="3126942" y="16494"/>
                      <a:pt x="3126942" y="16643"/>
                    </a:cubicBezTo>
                    <a:lnTo>
                      <a:pt x="3126942" y="16643"/>
                    </a:lnTo>
                    <a:cubicBezTo>
                      <a:pt x="3126942" y="25854"/>
                      <a:pt x="3119473" y="33322"/>
                      <a:pt x="3110262" y="33322"/>
                    </a:cubicBezTo>
                    <a:lnTo>
                      <a:pt x="3110262" y="33322"/>
                    </a:lnTo>
                    <a:cubicBezTo>
                      <a:pt x="3101051" y="33386"/>
                      <a:pt x="3093540" y="25960"/>
                      <a:pt x="3093476" y="16749"/>
                    </a:cubicBezTo>
                    <a:cubicBezTo>
                      <a:pt x="3093476" y="16717"/>
                      <a:pt x="3093476" y="16674"/>
                      <a:pt x="3093476" y="16643"/>
                    </a:cubicBezTo>
                    <a:close/>
                    <a:moveTo>
                      <a:pt x="2958550" y="16643"/>
                    </a:moveTo>
                    <a:cubicBezTo>
                      <a:pt x="2958550" y="7431"/>
                      <a:pt x="2966019" y="-37"/>
                      <a:pt x="2975230" y="-37"/>
                    </a:cubicBezTo>
                    <a:cubicBezTo>
                      <a:pt x="2975262" y="-37"/>
                      <a:pt x="2975305" y="-37"/>
                      <a:pt x="2975336" y="-37"/>
                    </a:cubicBezTo>
                    <a:lnTo>
                      <a:pt x="2975336" y="-37"/>
                    </a:lnTo>
                    <a:cubicBezTo>
                      <a:pt x="2984548" y="-37"/>
                      <a:pt x="2992016" y="7431"/>
                      <a:pt x="2992016" y="16643"/>
                    </a:cubicBezTo>
                    <a:lnTo>
                      <a:pt x="2992016" y="16643"/>
                    </a:lnTo>
                    <a:cubicBezTo>
                      <a:pt x="2992016" y="25854"/>
                      <a:pt x="2984548" y="33322"/>
                      <a:pt x="2975336" y="33322"/>
                    </a:cubicBezTo>
                    <a:lnTo>
                      <a:pt x="2975336" y="33322"/>
                    </a:lnTo>
                    <a:cubicBezTo>
                      <a:pt x="2966253" y="33152"/>
                      <a:pt x="2958976" y="25726"/>
                      <a:pt x="2958976" y="16643"/>
                    </a:cubicBezTo>
                    <a:close/>
                    <a:moveTo>
                      <a:pt x="2824050" y="16643"/>
                    </a:moveTo>
                    <a:cubicBezTo>
                      <a:pt x="2824050" y="7431"/>
                      <a:pt x="2831519" y="-37"/>
                      <a:pt x="2840730" y="-37"/>
                    </a:cubicBezTo>
                    <a:cubicBezTo>
                      <a:pt x="2840762" y="-37"/>
                      <a:pt x="2840805" y="-37"/>
                      <a:pt x="2840836" y="-37"/>
                    </a:cubicBezTo>
                    <a:lnTo>
                      <a:pt x="2840836" y="-37"/>
                    </a:lnTo>
                    <a:cubicBezTo>
                      <a:pt x="2850048" y="-37"/>
                      <a:pt x="2857516" y="7431"/>
                      <a:pt x="2857516" y="16643"/>
                    </a:cubicBezTo>
                    <a:lnTo>
                      <a:pt x="2857516" y="16643"/>
                    </a:lnTo>
                    <a:cubicBezTo>
                      <a:pt x="2857516" y="25854"/>
                      <a:pt x="2850048" y="33322"/>
                      <a:pt x="2840836" y="33322"/>
                    </a:cubicBezTo>
                    <a:lnTo>
                      <a:pt x="2840836" y="33322"/>
                    </a:lnTo>
                    <a:cubicBezTo>
                      <a:pt x="2831752" y="33152"/>
                      <a:pt x="2824475" y="25726"/>
                      <a:pt x="2824475" y="16643"/>
                    </a:cubicBezTo>
                    <a:close/>
                    <a:moveTo>
                      <a:pt x="2689550" y="16643"/>
                    </a:moveTo>
                    <a:cubicBezTo>
                      <a:pt x="2689550" y="7431"/>
                      <a:pt x="2697018" y="-37"/>
                      <a:pt x="2706229" y="-37"/>
                    </a:cubicBezTo>
                    <a:cubicBezTo>
                      <a:pt x="2706262" y="-37"/>
                      <a:pt x="2706304" y="-37"/>
                      <a:pt x="2706336" y="-37"/>
                    </a:cubicBezTo>
                    <a:lnTo>
                      <a:pt x="2706336" y="-37"/>
                    </a:lnTo>
                    <a:cubicBezTo>
                      <a:pt x="2715547" y="-37"/>
                      <a:pt x="2723016" y="7431"/>
                      <a:pt x="2723016" y="16643"/>
                    </a:cubicBezTo>
                    <a:lnTo>
                      <a:pt x="2723016" y="16643"/>
                    </a:lnTo>
                    <a:cubicBezTo>
                      <a:pt x="2723016" y="25854"/>
                      <a:pt x="2715547" y="33322"/>
                      <a:pt x="2706336" y="33322"/>
                    </a:cubicBezTo>
                    <a:lnTo>
                      <a:pt x="2706336" y="33322"/>
                    </a:lnTo>
                    <a:cubicBezTo>
                      <a:pt x="2697252" y="33152"/>
                      <a:pt x="2689975" y="25726"/>
                      <a:pt x="2689975" y="16643"/>
                    </a:cubicBezTo>
                    <a:close/>
                    <a:moveTo>
                      <a:pt x="2555050" y="16643"/>
                    </a:moveTo>
                    <a:cubicBezTo>
                      <a:pt x="2555050" y="7431"/>
                      <a:pt x="2562518" y="-37"/>
                      <a:pt x="2571729" y="-37"/>
                    </a:cubicBezTo>
                    <a:cubicBezTo>
                      <a:pt x="2571761" y="-37"/>
                      <a:pt x="2571804" y="-37"/>
                      <a:pt x="2571836" y="-37"/>
                    </a:cubicBezTo>
                    <a:lnTo>
                      <a:pt x="2571836" y="-37"/>
                    </a:lnTo>
                    <a:cubicBezTo>
                      <a:pt x="2581047" y="-37"/>
                      <a:pt x="2588516" y="7431"/>
                      <a:pt x="2588516" y="16643"/>
                    </a:cubicBezTo>
                    <a:lnTo>
                      <a:pt x="2588516" y="16643"/>
                    </a:lnTo>
                    <a:cubicBezTo>
                      <a:pt x="2588516" y="25854"/>
                      <a:pt x="2581047" y="33322"/>
                      <a:pt x="2571836" y="33322"/>
                    </a:cubicBezTo>
                    <a:lnTo>
                      <a:pt x="2571836" y="33322"/>
                    </a:lnTo>
                    <a:cubicBezTo>
                      <a:pt x="2562752" y="33152"/>
                      <a:pt x="2555474" y="25726"/>
                      <a:pt x="2555474" y="16643"/>
                    </a:cubicBezTo>
                    <a:close/>
                    <a:moveTo>
                      <a:pt x="2420549" y="16643"/>
                    </a:moveTo>
                    <a:cubicBezTo>
                      <a:pt x="2420549" y="7431"/>
                      <a:pt x="2428018" y="-37"/>
                      <a:pt x="2437229" y="-37"/>
                    </a:cubicBezTo>
                    <a:cubicBezTo>
                      <a:pt x="2437261" y="-37"/>
                      <a:pt x="2437303" y="-37"/>
                      <a:pt x="2437335" y="-37"/>
                    </a:cubicBezTo>
                    <a:lnTo>
                      <a:pt x="2437335" y="-37"/>
                    </a:lnTo>
                    <a:cubicBezTo>
                      <a:pt x="2446546" y="-271"/>
                      <a:pt x="2454196" y="7006"/>
                      <a:pt x="2454429" y="16207"/>
                    </a:cubicBezTo>
                    <a:cubicBezTo>
                      <a:pt x="2454440" y="16356"/>
                      <a:pt x="2454440" y="16494"/>
                      <a:pt x="2454440" y="16643"/>
                    </a:cubicBezTo>
                    <a:lnTo>
                      <a:pt x="2454440" y="16643"/>
                    </a:lnTo>
                    <a:cubicBezTo>
                      <a:pt x="2454440" y="25854"/>
                      <a:pt x="2446971" y="33322"/>
                      <a:pt x="2437760" y="33322"/>
                    </a:cubicBezTo>
                    <a:lnTo>
                      <a:pt x="2437760" y="33322"/>
                    </a:lnTo>
                    <a:cubicBezTo>
                      <a:pt x="2428549" y="33386"/>
                      <a:pt x="2421038" y="25960"/>
                      <a:pt x="2420974" y="16749"/>
                    </a:cubicBezTo>
                    <a:cubicBezTo>
                      <a:pt x="2420974" y="16717"/>
                      <a:pt x="2420974" y="16674"/>
                      <a:pt x="2420974" y="16643"/>
                    </a:cubicBezTo>
                    <a:close/>
                    <a:moveTo>
                      <a:pt x="2286049" y="16643"/>
                    </a:moveTo>
                    <a:cubicBezTo>
                      <a:pt x="2286049" y="7431"/>
                      <a:pt x="2293518" y="-37"/>
                      <a:pt x="2302729" y="-37"/>
                    </a:cubicBezTo>
                    <a:cubicBezTo>
                      <a:pt x="2302760" y="-37"/>
                      <a:pt x="2302803" y="-37"/>
                      <a:pt x="2302835" y="-37"/>
                    </a:cubicBezTo>
                    <a:lnTo>
                      <a:pt x="2302835" y="-37"/>
                    </a:lnTo>
                    <a:cubicBezTo>
                      <a:pt x="2312046" y="-37"/>
                      <a:pt x="2319515" y="7431"/>
                      <a:pt x="2319515" y="16643"/>
                    </a:cubicBezTo>
                    <a:lnTo>
                      <a:pt x="2319515" y="16643"/>
                    </a:lnTo>
                    <a:cubicBezTo>
                      <a:pt x="2319515" y="25854"/>
                      <a:pt x="2312046" y="33322"/>
                      <a:pt x="2302835" y="33322"/>
                    </a:cubicBezTo>
                    <a:lnTo>
                      <a:pt x="2302835" y="33322"/>
                    </a:lnTo>
                    <a:cubicBezTo>
                      <a:pt x="2293752" y="33152"/>
                      <a:pt x="2286474" y="25726"/>
                      <a:pt x="2286474" y="16643"/>
                    </a:cubicBezTo>
                    <a:close/>
                    <a:moveTo>
                      <a:pt x="2151549" y="16643"/>
                    </a:moveTo>
                    <a:cubicBezTo>
                      <a:pt x="2151549" y="7431"/>
                      <a:pt x="2159017" y="-37"/>
                      <a:pt x="2168229" y="-37"/>
                    </a:cubicBezTo>
                    <a:cubicBezTo>
                      <a:pt x="2168260" y="-37"/>
                      <a:pt x="2168302" y="-37"/>
                      <a:pt x="2168334" y="-37"/>
                    </a:cubicBezTo>
                    <a:lnTo>
                      <a:pt x="2168334" y="-37"/>
                    </a:lnTo>
                    <a:cubicBezTo>
                      <a:pt x="2177545" y="-37"/>
                      <a:pt x="2185014" y="7431"/>
                      <a:pt x="2185014" y="16643"/>
                    </a:cubicBezTo>
                    <a:lnTo>
                      <a:pt x="2185014" y="16643"/>
                    </a:lnTo>
                    <a:cubicBezTo>
                      <a:pt x="2185014" y="25854"/>
                      <a:pt x="2177545" y="33322"/>
                      <a:pt x="2168334" y="33322"/>
                    </a:cubicBezTo>
                    <a:lnTo>
                      <a:pt x="2168334" y="33322"/>
                    </a:lnTo>
                    <a:cubicBezTo>
                      <a:pt x="2159251" y="33152"/>
                      <a:pt x="2151973" y="25726"/>
                      <a:pt x="2151973" y="16643"/>
                    </a:cubicBezTo>
                    <a:close/>
                    <a:moveTo>
                      <a:pt x="2017048" y="16643"/>
                    </a:moveTo>
                    <a:cubicBezTo>
                      <a:pt x="2017048" y="7431"/>
                      <a:pt x="2024517" y="-37"/>
                      <a:pt x="2033728" y="-37"/>
                    </a:cubicBezTo>
                    <a:cubicBezTo>
                      <a:pt x="2033760" y="-37"/>
                      <a:pt x="2033802" y="-37"/>
                      <a:pt x="2033834" y="-37"/>
                    </a:cubicBezTo>
                    <a:lnTo>
                      <a:pt x="2033834" y="-37"/>
                    </a:lnTo>
                    <a:cubicBezTo>
                      <a:pt x="2043045" y="-37"/>
                      <a:pt x="2050514" y="7431"/>
                      <a:pt x="2050514" y="16643"/>
                    </a:cubicBezTo>
                    <a:lnTo>
                      <a:pt x="2050514" y="16643"/>
                    </a:lnTo>
                    <a:cubicBezTo>
                      <a:pt x="2050514" y="25854"/>
                      <a:pt x="2043045" y="33322"/>
                      <a:pt x="2033834" y="33322"/>
                    </a:cubicBezTo>
                    <a:lnTo>
                      <a:pt x="2033834" y="33322"/>
                    </a:lnTo>
                    <a:cubicBezTo>
                      <a:pt x="2024751" y="33152"/>
                      <a:pt x="2017473" y="25726"/>
                      <a:pt x="2017473" y="16643"/>
                    </a:cubicBezTo>
                    <a:close/>
                    <a:moveTo>
                      <a:pt x="1882548" y="16643"/>
                    </a:moveTo>
                    <a:cubicBezTo>
                      <a:pt x="1882548" y="7431"/>
                      <a:pt x="1890017" y="-37"/>
                      <a:pt x="1899228" y="-37"/>
                    </a:cubicBezTo>
                    <a:cubicBezTo>
                      <a:pt x="1899260" y="-37"/>
                      <a:pt x="1899302" y="-37"/>
                      <a:pt x="1899334" y="-37"/>
                    </a:cubicBezTo>
                    <a:lnTo>
                      <a:pt x="1899334" y="-37"/>
                    </a:lnTo>
                    <a:cubicBezTo>
                      <a:pt x="1908545" y="-37"/>
                      <a:pt x="1916013" y="7431"/>
                      <a:pt x="1916013" y="16643"/>
                    </a:cubicBezTo>
                    <a:lnTo>
                      <a:pt x="1916013" y="16643"/>
                    </a:lnTo>
                    <a:cubicBezTo>
                      <a:pt x="1916013" y="25854"/>
                      <a:pt x="1908545" y="33322"/>
                      <a:pt x="1899334" y="33322"/>
                    </a:cubicBezTo>
                    <a:lnTo>
                      <a:pt x="1899334" y="33322"/>
                    </a:lnTo>
                    <a:cubicBezTo>
                      <a:pt x="1890250" y="33152"/>
                      <a:pt x="1882973" y="25726"/>
                      <a:pt x="1882973" y="16643"/>
                    </a:cubicBezTo>
                    <a:close/>
                    <a:moveTo>
                      <a:pt x="1749004" y="16643"/>
                    </a:moveTo>
                    <a:cubicBezTo>
                      <a:pt x="1749004" y="7431"/>
                      <a:pt x="1756472" y="-37"/>
                      <a:pt x="1765683" y="-37"/>
                    </a:cubicBezTo>
                    <a:cubicBezTo>
                      <a:pt x="1765715" y="-37"/>
                      <a:pt x="1765758" y="-37"/>
                      <a:pt x="1765790" y="-37"/>
                    </a:cubicBezTo>
                    <a:lnTo>
                      <a:pt x="1765790" y="-37"/>
                    </a:lnTo>
                    <a:cubicBezTo>
                      <a:pt x="1774788" y="250"/>
                      <a:pt x="1781938" y="7633"/>
                      <a:pt x="1781938" y="16643"/>
                    </a:cubicBezTo>
                    <a:lnTo>
                      <a:pt x="1781938" y="16643"/>
                    </a:lnTo>
                    <a:cubicBezTo>
                      <a:pt x="1781938" y="25854"/>
                      <a:pt x="1774469" y="33322"/>
                      <a:pt x="1765259" y="33322"/>
                    </a:cubicBezTo>
                    <a:lnTo>
                      <a:pt x="1765259" y="33322"/>
                    </a:lnTo>
                    <a:cubicBezTo>
                      <a:pt x="1756218" y="33089"/>
                      <a:pt x="1749004" y="25694"/>
                      <a:pt x="1749004" y="16643"/>
                    </a:cubicBezTo>
                    <a:close/>
                    <a:moveTo>
                      <a:pt x="1614504" y="16643"/>
                    </a:moveTo>
                    <a:cubicBezTo>
                      <a:pt x="1614504" y="7431"/>
                      <a:pt x="1621972" y="-37"/>
                      <a:pt x="1631183" y="-37"/>
                    </a:cubicBezTo>
                    <a:cubicBezTo>
                      <a:pt x="1631215" y="-37"/>
                      <a:pt x="1631257" y="-37"/>
                      <a:pt x="1631289" y="-37"/>
                    </a:cubicBezTo>
                    <a:lnTo>
                      <a:pt x="1631289" y="-37"/>
                    </a:lnTo>
                    <a:cubicBezTo>
                      <a:pt x="1640500" y="-37"/>
                      <a:pt x="1647969" y="7431"/>
                      <a:pt x="1647969" y="16643"/>
                    </a:cubicBezTo>
                    <a:lnTo>
                      <a:pt x="1647969" y="16643"/>
                    </a:lnTo>
                    <a:cubicBezTo>
                      <a:pt x="1647969" y="25854"/>
                      <a:pt x="1640500" y="33322"/>
                      <a:pt x="1631289" y="33322"/>
                    </a:cubicBezTo>
                    <a:lnTo>
                      <a:pt x="1631289" y="33322"/>
                    </a:lnTo>
                    <a:cubicBezTo>
                      <a:pt x="1622089" y="33673"/>
                      <a:pt x="1614333" y="26502"/>
                      <a:pt x="1613983" y="17291"/>
                    </a:cubicBezTo>
                    <a:cubicBezTo>
                      <a:pt x="1613972" y="17078"/>
                      <a:pt x="1613972" y="16855"/>
                      <a:pt x="1613972" y="16643"/>
                    </a:cubicBezTo>
                    <a:close/>
                    <a:moveTo>
                      <a:pt x="1480003" y="16643"/>
                    </a:moveTo>
                    <a:cubicBezTo>
                      <a:pt x="1480003" y="7431"/>
                      <a:pt x="1487472" y="-37"/>
                      <a:pt x="1496683" y="-37"/>
                    </a:cubicBezTo>
                    <a:cubicBezTo>
                      <a:pt x="1496715" y="-37"/>
                      <a:pt x="1496757" y="-37"/>
                      <a:pt x="1496789" y="-37"/>
                    </a:cubicBezTo>
                    <a:lnTo>
                      <a:pt x="1496789" y="-37"/>
                    </a:lnTo>
                    <a:cubicBezTo>
                      <a:pt x="1506000" y="-37"/>
                      <a:pt x="1513469" y="7431"/>
                      <a:pt x="1513469" y="16643"/>
                    </a:cubicBezTo>
                    <a:lnTo>
                      <a:pt x="1513469" y="16643"/>
                    </a:lnTo>
                    <a:cubicBezTo>
                      <a:pt x="1513469" y="25854"/>
                      <a:pt x="1506000" y="33322"/>
                      <a:pt x="1496789" y="33322"/>
                    </a:cubicBezTo>
                    <a:lnTo>
                      <a:pt x="1496789" y="33322"/>
                    </a:lnTo>
                    <a:cubicBezTo>
                      <a:pt x="1487589" y="33673"/>
                      <a:pt x="1479833" y="26502"/>
                      <a:pt x="1479483" y="17291"/>
                    </a:cubicBezTo>
                    <a:cubicBezTo>
                      <a:pt x="1479472" y="17078"/>
                      <a:pt x="1479472" y="16855"/>
                      <a:pt x="1479472" y="16643"/>
                    </a:cubicBezTo>
                    <a:close/>
                    <a:moveTo>
                      <a:pt x="1345290" y="16643"/>
                    </a:moveTo>
                    <a:cubicBezTo>
                      <a:pt x="1345290" y="7431"/>
                      <a:pt x="1352759" y="-37"/>
                      <a:pt x="1361970" y="-37"/>
                    </a:cubicBezTo>
                    <a:cubicBezTo>
                      <a:pt x="1362002" y="-37"/>
                      <a:pt x="1362044" y="-37"/>
                      <a:pt x="1362076" y="-37"/>
                    </a:cubicBezTo>
                    <a:lnTo>
                      <a:pt x="1362076" y="-37"/>
                    </a:lnTo>
                    <a:cubicBezTo>
                      <a:pt x="1371287" y="-37"/>
                      <a:pt x="1378756" y="7431"/>
                      <a:pt x="1378756" y="16643"/>
                    </a:cubicBezTo>
                    <a:lnTo>
                      <a:pt x="1378756" y="16643"/>
                    </a:lnTo>
                    <a:cubicBezTo>
                      <a:pt x="1378756" y="25854"/>
                      <a:pt x="1371287" y="33322"/>
                      <a:pt x="1362076" y="33322"/>
                    </a:cubicBezTo>
                    <a:lnTo>
                      <a:pt x="1362076" y="33322"/>
                    </a:lnTo>
                    <a:cubicBezTo>
                      <a:pt x="1352865" y="33386"/>
                      <a:pt x="1345354" y="25960"/>
                      <a:pt x="1345290" y="16749"/>
                    </a:cubicBezTo>
                    <a:cubicBezTo>
                      <a:pt x="1345290" y="16717"/>
                      <a:pt x="1345290" y="16674"/>
                      <a:pt x="1345290" y="16643"/>
                    </a:cubicBezTo>
                    <a:close/>
                    <a:moveTo>
                      <a:pt x="1210790" y="16643"/>
                    </a:moveTo>
                    <a:cubicBezTo>
                      <a:pt x="1210790" y="7431"/>
                      <a:pt x="1218259" y="-37"/>
                      <a:pt x="1227470" y="-37"/>
                    </a:cubicBezTo>
                    <a:cubicBezTo>
                      <a:pt x="1227501" y="-37"/>
                      <a:pt x="1227544" y="-37"/>
                      <a:pt x="1227576" y="-37"/>
                    </a:cubicBezTo>
                    <a:lnTo>
                      <a:pt x="1227576" y="-37"/>
                    </a:lnTo>
                    <a:cubicBezTo>
                      <a:pt x="1236787" y="-37"/>
                      <a:pt x="1244255" y="7431"/>
                      <a:pt x="1244255" y="16643"/>
                    </a:cubicBezTo>
                    <a:lnTo>
                      <a:pt x="1244255" y="16643"/>
                    </a:lnTo>
                    <a:cubicBezTo>
                      <a:pt x="1244255" y="25854"/>
                      <a:pt x="1236787" y="33322"/>
                      <a:pt x="1227576" y="33322"/>
                    </a:cubicBezTo>
                    <a:lnTo>
                      <a:pt x="1227576" y="33322"/>
                    </a:lnTo>
                    <a:cubicBezTo>
                      <a:pt x="1218365" y="33556"/>
                      <a:pt x="1210716" y="26279"/>
                      <a:pt x="1210482" y="17078"/>
                    </a:cubicBezTo>
                    <a:cubicBezTo>
                      <a:pt x="1210471" y="16929"/>
                      <a:pt x="1210471" y="16791"/>
                      <a:pt x="1210471" y="16643"/>
                    </a:cubicBezTo>
                    <a:close/>
                    <a:moveTo>
                      <a:pt x="1076289" y="16643"/>
                    </a:moveTo>
                    <a:cubicBezTo>
                      <a:pt x="1076289" y="7431"/>
                      <a:pt x="1083758" y="-37"/>
                      <a:pt x="1092969" y="-37"/>
                    </a:cubicBezTo>
                    <a:cubicBezTo>
                      <a:pt x="1093001" y="-37"/>
                      <a:pt x="1093044" y="-37"/>
                      <a:pt x="1093076" y="-37"/>
                    </a:cubicBezTo>
                    <a:lnTo>
                      <a:pt x="1093076" y="-37"/>
                    </a:lnTo>
                    <a:cubicBezTo>
                      <a:pt x="1102159" y="133"/>
                      <a:pt x="1109436" y="7559"/>
                      <a:pt x="1109436" y="16643"/>
                    </a:cubicBezTo>
                    <a:lnTo>
                      <a:pt x="1109436" y="16643"/>
                    </a:lnTo>
                    <a:cubicBezTo>
                      <a:pt x="1109436" y="25854"/>
                      <a:pt x="1101968" y="33322"/>
                      <a:pt x="1092757" y="33322"/>
                    </a:cubicBezTo>
                    <a:lnTo>
                      <a:pt x="1092757" y="33322"/>
                    </a:lnTo>
                    <a:cubicBezTo>
                      <a:pt x="1083546" y="33386"/>
                      <a:pt x="1076035" y="25960"/>
                      <a:pt x="1075971" y="16749"/>
                    </a:cubicBezTo>
                    <a:cubicBezTo>
                      <a:pt x="1075971" y="16717"/>
                      <a:pt x="1075971" y="16674"/>
                      <a:pt x="1075971" y="16643"/>
                    </a:cubicBezTo>
                    <a:close/>
                    <a:moveTo>
                      <a:pt x="941577" y="16643"/>
                    </a:moveTo>
                    <a:cubicBezTo>
                      <a:pt x="941577" y="7431"/>
                      <a:pt x="949045" y="-37"/>
                      <a:pt x="958256" y="-37"/>
                    </a:cubicBezTo>
                    <a:cubicBezTo>
                      <a:pt x="958288" y="-37"/>
                      <a:pt x="958331" y="-37"/>
                      <a:pt x="958363" y="-37"/>
                    </a:cubicBezTo>
                    <a:lnTo>
                      <a:pt x="958363" y="-37"/>
                    </a:lnTo>
                    <a:cubicBezTo>
                      <a:pt x="967574" y="-37"/>
                      <a:pt x="975042" y="7431"/>
                      <a:pt x="975042" y="16643"/>
                    </a:cubicBezTo>
                    <a:lnTo>
                      <a:pt x="975042" y="16643"/>
                    </a:lnTo>
                    <a:cubicBezTo>
                      <a:pt x="975042" y="25854"/>
                      <a:pt x="967574" y="33322"/>
                      <a:pt x="958363" y="33322"/>
                    </a:cubicBezTo>
                    <a:lnTo>
                      <a:pt x="958363" y="33322"/>
                    </a:lnTo>
                    <a:cubicBezTo>
                      <a:pt x="949152" y="33386"/>
                      <a:pt x="941641" y="25960"/>
                      <a:pt x="941577" y="16749"/>
                    </a:cubicBezTo>
                    <a:cubicBezTo>
                      <a:pt x="941577" y="16717"/>
                      <a:pt x="941577" y="16674"/>
                      <a:pt x="941577" y="16643"/>
                    </a:cubicBezTo>
                    <a:close/>
                    <a:moveTo>
                      <a:pt x="807076" y="16643"/>
                    </a:moveTo>
                    <a:cubicBezTo>
                      <a:pt x="807076" y="7431"/>
                      <a:pt x="814545" y="-37"/>
                      <a:pt x="823756" y="-37"/>
                    </a:cubicBezTo>
                    <a:cubicBezTo>
                      <a:pt x="823788" y="-37"/>
                      <a:pt x="823830" y="-37"/>
                      <a:pt x="823862" y="-37"/>
                    </a:cubicBezTo>
                    <a:lnTo>
                      <a:pt x="823862" y="-37"/>
                    </a:lnTo>
                    <a:cubicBezTo>
                      <a:pt x="833073" y="-37"/>
                      <a:pt x="840542" y="7431"/>
                      <a:pt x="840542" y="16643"/>
                    </a:cubicBezTo>
                    <a:lnTo>
                      <a:pt x="840542" y="16643"/>
                    </a:lnTo>
                    <a:cubicBezTo>
                      <a:pt x="840542" y="25854"/>
                      <a:pt x="833073" y="33322"/>
                      <a:pt x="823862" y="33322"/>
                    </a:cubicBezTo>
                    <a:lnTo>
                      <a:pt x="823862" y="33322"/>
                    </a:lnTo>
                    <a:cubicBezTo>
                      <a:pt x="814651" y="33439"/>
                      <a:pt x="807087" y="26066"/>
                      <a:pt x="806970" y="16855"/>
                    </a:cubicBezTo>
                    <a:cubicBezTo>
                      <a:pt x="806970" y="16781"/>
                      <a:pt x="806970" y="16717"/>
                      <a:pt x="806970" y="16643"/>
                    </a:cubicBezTo>
                    <a:close/>
                    <a:moveTo>
                      <a:pt x="672576" y="16643"/>
                    </a:moveTo>
                    <a:cubicBezTo>
                      <a:pt x="672576" y="7431"/>
                      <a:pt x="680045" y="-37"/>
                      <a:pt x="689256" y="-37"/>
                    </a:cubicBezTo>
                    <a:cubicBezTo>
                      <a:pt x="689288" y="-37"/>
                      <a:pt x="689330" y="-37"/>
                      <a:pt x="689362" y="-37"/>
                    </a:cubicBezTo>
                    <a:lnTo>
                      <a:pt x="689362" y="-37"/>
                    </a:lnTo>
                    <a:cubicBezTo>
                      <a:pt x="698573" y="-37"/>
                      <a:pt x="706042" y="7431"/>
                      <a:pt x="706042" y="16643"/>
                    </a:cubicBezTo>
                    <a:lnTo>
                      <a:pt x="706042" y="16643"/>
                    </a:lnTo>
                    <a:cubicBezTo>
                      <a:pt x="706042" y="25854"/>
                      <a:pt x="698573" y="33322"/>
                      <a:pt x="689362" y="33322"/>
                    </a:cubicBezTo>
                    <a:lnTo>
                      <a:pt x="689362" y="33322"/>
                    </a:lnTo>
                    <a:cubicBezTo>
                      <a:pt x="680151" y="33439"/>
                      <a:pt x="672587" y="26066"/>
                      <a:pt x="672470" y="16855"/>
                    </a:cubicBezTo>
                    <a:cubicBezTo>
                      <a:pt x="672470" y="16781"/>
                      <a:pt x="672470" y="16717"/>
                      <a:pt x="672470" y="16643"/>
                    </a:cubicBezTo>
                    <a:close/>
                    <a:moveTo>
                      <a:pt x="537863" y="16643"/>
                    </a:moveTo>
                    <a:cubicBezTo>
                      <a:pt x="537863" y="7431"/>
                      <a:pt x="545332" y="-37"/>
                      <a:pt x="554543" y="-37"/>
                    </a:cubicBezTo>
                    <a:cubicBezTo>
                      <a:pt x="554575" y="-37"/>
                      <a:pt x="554617" y="-37"/>
                      <a:pt x="554649" y="-37"/>
                    </a:cubicBezTo>
                    <a:lnTo>
                      <a:pt x="554649" y="-37"/>
                    </a:lnTo>
                    <a:cubicBezTo>
                      <a:pt x="563860" y="-37"/>
                      <a:pt x="571329" y="7431"/>
                      <a:pt x="571329" y="16643"/>
                    </a:cubicBezTo>
                    <a:lnTo>
                      <a:pt x="571329" y="16643"/>
                    </a:lnTo>
                    <a:cubicBezTo>
                      <a:pt x="571329" y="25854"/>
                      <a:pt x="563860" y="33322"/>
                      <a:pt x="554649" y="33322"/>
                    </a:cubicBezTo>
                    <a:lnTo>
                      <a:pt x="554649" y="33322"/>
                    </a:lnTo>
                    <a:cubicBezTo>
                      <a:pt x="545438" y="33386"/>
                      <a:pt x="537927" y="25960"/>
                      <a:pt x="537863" y="16749"/>
                    </a:cubicBezTo>
                    <a:cubicBezTo>
                      <a:pt x="537863" y="16717"/>
                      <a:pt x="537863" y="16674"/>
                      <a:pt x="537863" y="16643"/>
                    </a:cubicBezTo>
                    <a:close/>
                    <a:moveTo>
                      <a:pt x="403363" y="16643"/>
                    </a:moveTo>
                    <a:cubicBezTo>
                      <a:pt x="403363" y="7431"/>
                      <a:pt x="410832" y="-37"/>
                      <a:pt x="420043" y="-37"/>
                    </a:cubicBezTo>
                    <a:lnTo>
                      <a:pt x="420043" y="-37"/>
                    </a:lnTo>
                    <a:cubicBezTo>
                      <a:pt x="429254" y="-154"/>
                      <a:pt x="436818" y="7219"/>
                      <a:pt x="436935" y="16430"/>
                    </a:cubicBezTo>
                    <a:cubicBezTo>
                      <a:pt x="436935" y="16504"/>
                      <a:pt x="436935" y="16568"/>
                      <a:pt x="436935" y="16643"/>
                    </a:cubicBezTo>
                    <a:lnTo>
                      <a:pt x="436935" y="16643"/>
                    </a:lnTo>
                    <a:cubicBezTo>
                      <a:pt x="436935" y="25854"/>
                      <a:pt x="429466" y="33322"/>
                      <a:pt x="420255" y="33322"/>
                    </a:cubicBezTo>
                    <a:cubicBezTo>
                      <a:pt x="420223" y="33322"/>
                      <a:pt x="420181" y="33322"/>
                      <a:pt x="420149" y="33322"/>
                    </a:cubicBezTo>
                    <a:lnTo>
                      <a:pt x="420149" y="33322"/>
                    </a:lnTo>
                    <a:cubicBezTo>
                      <a:pt x="410938" y="33322"/>
                      <a:pt x="403469" y="25854"/>
                      <a:pt x="403469" y="16643"/>
                    </a:cubicBezTo>
                    <a:close/>
                    <a:moveTo>
                      <a:pt x="268862" y="16643"/>
                    </a:moveTo>
                    <a:cubicBezTo>
                      <a:pt x="268862" y="7431"/>
                      <a:pt x="276331" y="-37"/>
                      <a:pt x="285542" y="-37"/>
                    </a:cubicBezTo>
                    <a:lnTo>
                      <a:pt x="285542" y="-37"/>
                    </a:lnTo>
                    <a:cubicBezTo>
                      <a:pt x="294753" y="-101"/>
                      <a:pt x="302265" y="7325"/>
                      <a:pt x="302328" y="16536"/>
                    </a:cubicBezTo>
                    <a:cubicBezTo>
                      <a:pt x="302328" y="16568"/>
                      <a:pt x="302328" y="16611"/>
                      <a:pt x="302328" y="16643"/>
                    </a:cubicBezTo>
                    <a:lnTo>
                      <a:pt x="302328" y="16643"/>
                    </a:lnTo>
                    <a:cubicBezTo>
                      <a:pt x="302328" y="25854"/>
                      <a:pt x="294860" y="33322"/>
                      <a:pt x="285649" y="33322"/>
                    </a:cubicBezTo>
                    <a:cubicBezTo>
                      <a:pt x="285616" y="33322"/>
                      <a:pt x="285574" y="33322"/>
                      <a:pt x="285542" y="33322"/>
                    </a:cubicBezTo>
                    <a:lnTo>
                      <a:pt x="285542" y="33322"/>
                    </a:lnTo>
                    <a:cubicBezTo>
                      <a:pt x="276374" y="33269"/>
                      <a:pt x="268969" y="25811"/>
                      <a:pt x="268969" y="16643"/>
                    </a:cubicBezTo>
                    <a:close/>
                    <a:moveTo>
                      <a:pt x="134150" y="16643"/>
                    </a:moveTo>
                    <a:cubicBezTo>
                      <a:pt x="134150" y="7431"/>
                      <a:pt x="141618" y="-37"/>
                      <a:pt x="150829" y="-37"/>
                    </a:cubicBezTo>
                    <a:lnTo>
                      <a:pt x="150829" y="-37"/>
                    </a:lnTo>
                    <a:cubicBezTo>
                      <a:pt x="160041" y="-101"/>
                      <a:pt x="167552" y="7325"/>
                      <a:pt x="167615" y="16536"/>
                    </a:cubicBezTo>
                    <a:cubicBezTo>
                      <a:pt x="167615" y="16568"/>
                      <a:pt x="167615" y="16611"/>
                      <a:pt x="167615" y="16643"/>
                    </a:cubicBezTo>
                    <a:lnTo>
                      <a:pt x="167615" y="16643"/>
                    </a:lnTo>
                    <a:cubicBezTo>
                      <a:pt x="167615" y="25854"/>
                      <a:pt x="160147" y="33322"/>
                      <a:pt x="150936" y="33322"/>
                    </a:cubicBezTo>
                    <a:cubicBezTo>
                      <a:pt x="150904" y="33322"/>
                      <a:pt x="150861" y="33322"/>
                      <a:pt x="150829" y="33322"/>
                    </a:cubicBezTo>
                    <a:lnTo>
                      <a:pt x="150829" y="33322"/>
                    </a:lnTo>
                    <a:cubicBezTo>
                      <a:pt x="141618" y="33322"/>
                      <a:pt x="134150" y="25854"/>
                      <a:pt x="134150" y="16643"/>
                    </a:cubicBezTo>
                    <a:close/>
                    <a:moveTo>
                      <a:pt x="-351" y="16643"/>
                    </a:moveTo>
                    <a:cubicBezTo>
                      <a:pt x="-351" y="7431"/>
                      <a:pt x="7118" y="-37"/>
                      <a:pt x="16329" y="-37"/>
                    </a:cubicBezTo>
                    <a:cubicBezTo>
                      <a:pt x="16361" y="-37"/>
                      <a:pt x="16403" y="-37"/>
                      <a:pt x="16435" y="-37"/>
                    </a:cubicBezTo>
                    <a:lnTo>
                      <a:pt x="16435" y="-37"/>
                    </a:lnTo>
                    <a:cubicBezTo>
                      <a:pt x="25646" y="-37"/>
                      <a:pt x="33115" y="7431"/>
                      <a:pt x="33115" y="16643"/>
                    </a:cubicBezTo>
                    <a:lnTo>
                      <a:pt x="33115" y="16643"/>
                    </a:lnTo>
                    <a:cubicBezTo>
                      <a:pt x="33115" y="25854"/>
                      <a:pt x="25646" y="33322"/>
                      <a:pt x="16435" y="33322"/>
                    </a:cubicBezTo>
                    <a:lnTo>
                      <a:pt x="16435" y="33322"/>
                    </a:lnTo>
                    <a:cubicBezTo>
                      <a:pt x="7309" y="33205"/>
                      <a:pt x="-32" y="25769"/>
                      <a:pt x="-32" y="16643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6374">
                <a:extLst>
                  <a:ext uri="{FF2B5EF4-FFF2-40B4-BE49-F238E27FC236}">
                    <a16:creationId xmlns:a16="http://schemas.microsoft.com/office/drawing/2014/main" id="{A29BC3A3-51EE-A556-4211-612A38375982}"/>
                  </a:ext>
                </a:extLst>
              </p:cNvPr>
              <p:cNvSpPr/>
              <p:nvPr/>
            </p:nvSpPr>
            <p:spPr>
              <a:xfrm>
                <a:off x="10358895" y="4125304"/>
                <a:ext cx="33465" cy="33463"/>
              </a:xfrm>
              <a:custGeom>
                <a:avLst/>
                <a:gdLst>
                  <a:gd name="connsiteX0" fmla="*/ 16330 w 33465"/>
                  <a:gd name="connsiteY0" fmla="*/ 33405 h 33463"/>
                  <a:gd name="connsiteX1" fmla="*/ -351 w 33465"/>
                  <a:gd name="connsiteY1" fmla="*/ 16725 h 33463"/>
                  <a:gd name="connsiteX2" fmla="*/ 4537 w 33465"/>
                  <a:gd name="connsiteY2" fmla="*/ 4932 h 33463"/>
                  <a:gd name="connsiteX3" fmla="*/ 28122 w 33465"/>
                  <a:gd name="connsiteY3" fmla="*/ 4720 h 33463"/>
                  <a:gd name="connsiteX4" fmla="*/ 33115 w 33465"/>
                  <a:gd name="connsiteY4" fmla="*/ 16725 h 33463"/>
                  <a:gd name="connsiteX5" fmla="*/ 16436 w 33465"/>
                  <a:gd name="connsiteY5" fmla="*/ 33405 h 33463"/>
                  <a:gd name="connsiteX6" fmla="*/ 16330 w 33465"/>
                  <a:gd name="connsiteY6" fmla="*/ 33405 h 3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465" h="33463">
                    <a:moveTo>
                      <a:pt x="16330" y="33405"/>
                    </a:moveTo>
                    <a:cubicBezTo>
                      <a:pt x="7087" y="33405"/>
                      <a:pt x="-351" y="25936"/>
                      <a:pt x="-351" y="16725"/>
                    </a:cubicBezTo>
                    <a:cubicBezTo>
                      <a:pt x="-351" y="12295"/>
                      <a:pt x="1456" y="8055"/>
                      <a:pt x="4537" y="4932"/>
                    </a:cubicBezTo>
                    <a:cubicBezTo>
                      <a:pt x="11018" y="-1644"/>
                      <a:pt x="21535" y="-1729"/>
                      <a:pt x="28122" y="4720"/>
                    </a:cubicBezTo>
                    <a:cubicBezTo>
                      <a:pt x="31309" y="7886"/>
                      <a:pt x="33115" y="12210"/>
                      <a:pt x="33115" y="16725"/>
                    </a:cubicBezTo>
                    <a:cubicBezTo>
                      <a:pt x="33115" y="25936"/>
                      <a:pt x="25679" y="33405"/>
                      <a:pt x="16436" y="33405"/>
                    </a:cubicBezTo>
                    <a:cubicBezTo>
                      <a:pt x="16436" y="33405"/>
                      <a:pt x="16330" y="33405"/>
                      <a:pt x="16330" y="33405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6375">
                <a:extLst>
                  <a:ext uri="{FF2B5EF4-FFF2-40B4-BE49-F238E27FC236}">
                    <a16:creationId xmlns:a16="http://schemas.microsoft.com/office/drawing/2014/main" id="{D2CF5A43-C84C-1224-3389-2550DAB77BD5}"/>
                  </a:ext>
                </a:extLst>
              </p:cNvPr>
              <p:cNvSpPr/>
              <p:nvPr/>
            </p:nvSpPr>
            <p:spPr>
              <a:xfrm>
                <a:off x="6055191" y="1934241"/>
                <a:ext cx="32646" cy="32469"/>
              </a:xfrm>
              <a:custGeom>
                <a:avLst/>
                <a:gdLst>
                  <a:gd name="connsiteX0" fmla="*/ 16022 w 32646"/>
                  <a:gd name="connsiteY0" fmla="*/ 32410 h 32469"/>
                  <a:gd name="connsiteX1" fmla="*/ 4442 w 32646"/>
                  <a:gd name="connsiteY1" fmla="*/ 27629 h 32469"/>
                  <a:gd name="connsiteX2" fmla="*/ 4379 w 32646"/>
                  <a:gd name="connsiteY2" fmla="*/ 4642 h 32469"/>
                  <a:gd name="connsiteX3" fmla="*/ 4442 w 32646"/>
                  <a:gd name="connsiteY3" fmla="*/ 4575 h 32469"/>
                  <a:gd name="connsiteX4" fmla="*/ 27602 w 32646"/>
                  <a:gd name="connsiteY4" fmla="*/ 4575 h 32469"/>
                  <a:gd name="connsiteX5" fmla="*/ 27411 w 32646"/>
                  <a:gd name="connsiteY5" fmla="*/ 27712 h 32469"/>
                  <a:gd name="connsiteX6" fmla="*/ 16022 w 32646"/>
                  <a:gd name="connsiteY6" fmla="*/ 32410 h 3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646" h="32469">
                    <a:moveTo>
                      <a:pt x="16022" y="32410"/>
                    </a:moveTo>
                    <a:cubicBezTo>
                      <a:pt x="11677" y="32416"/>
                      <a:pt x="7512" y="30696"/>
                      <a:pt x="4442" y="27629"/>
                    </a:cubicBezTo>
                    <a:cubicBezTo>
                      <a:pt x="-1922" y="21299"/>
                      <a:pt x="-1954" y="11008"/>
                      <a:pt x="4379" y="4642"/>
                    </a:cubicBezTo>
                    <a:cubicBezTo>
                      <a:pt x="4399" y="4620"/>
                      <a:pt x="4421" y="4597"/>
                      <a:pt x="4442" y="4575"/>
                    </a:cubicBezTo>
                    <a:cubicBezTo>
                      <a:pt x="10923" y="-1604"/>
                      <a:pt x="21122" y="-1604"/>
                      <a:pt x="27602" y="4575"/>
                    </a:cubicBezTo>
                    <a:cubicBezTo>
                      <a:pt x="33934" y="11016"/>
                      <a:pt x="33849" y="21375"/>
                      <a:pt x="27411" y="27712"/>
                    </a:cubicBezTo>
                    <a:cubicBezTo>
                      <a:pt x="24373" y="30703"/>
                      <a:pt x="20282" y="32389"/>
                      <a:pt x="16022" y="32410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: Shape 6376">
                <a:extLst>
                  <a:ext uri="{FF2B5EF4-FFF2-40B4-BE49-F238E27FC236}">
                    <a16:creationId xmlns:a16="http://schemas.microsoft.com/office/drawing/2014/main" id="{CEF9D2CE-0EA6-4AE7-C9BC-B0AB458C7F88}"/>
                  </a:ext>
                </a:extLst>
              </p:cNvPr>
              <p:cNvSpPr/>
              <p:nvPr/>
            </p:nvSpPr>
            <p:spPr>
              <a:xfrm>
                <a:off x="6055203" y="2062955"/>
                <a:ext cx="33253" cy="4158257"/>
              </a:xfrm>
              <a:custGeom>
                <a:avLst/>
                <a:gdLst>
                  <a:gd name="connsiteX0" fmla="*/ -350 w 33253"/>
                  <a:gd name="connsiteY0" fmla="*/ 4141837 h 4158257"/>
                  <a:gd name="connsiteX1" fmla="*/ 16010 w 33253"/>
                  <a:gd name="connsiteY1" fmla="*/ 4125476 h 4158257"/>
                  <a:gd name="connsiteX2" fmla="*/ 16010 w 33253"/>
                  <a:gd name="connsiteY2" fmla="*/ 4125476 h 4158257"/>
                  <a:gd name="connsiteX3" fmla="*/ 32372 w 33253"/>
                  <a:gd name="connsiteY3" fmla="*/ 4141837 h 4158257"/>
                  <a:gd name="connsiteX4" fmla="*/ 32372 w 33253"/>
                  <a:gd name="connsiteY4" fmla="*/ 4141837 h 4158257"/>
                  <a:gd name="connsiteX5" fmla="*/ 16010 w 33253"/>
                  <a:gd name="connsiteY5" fmla="*/ 4158198 h 4158257"/>
                  <a:gd name="connsiteX6" fmla="*/ 16010 w 33253"/>
                  <a:gd name="connsiteY6" fmla="*/ 4158198 h 4158257"/>
                  <a:gd name="connsiteX7" fmla="*/ -350 w 33253"/>
                  <a:gd name="connsiteY7" fmla="*/ 4141837 h 4158257"/>
                  <a:gd name="connsiteX8" fmla="*/ -350 w 33253"/>
                  <a:gd name="connsiteY8" fmla="*/ 4012861 h 4158257"/>
                  <a:gd name="connsiteX9" fmla="*/ 16010 w 33253"/>
                  <a:gd name="connsiteY9" fmla="*/ 3996501 h 4158257"/>
                  <a:gd name="connsiteX10" fmla="*/ 16010 w 33253"/>
                  <a:gd name="connsiteY10" fmla="*/ 3996501 h 4158257"/>
                  <a:gd name="connsiteX11" fmla="*/ 32893 w 33253"/>
                  <a:gd name="connsiteY11" fmla="*/ 4012320 h 4158257"/>
                  <a:gd name="connsiteX12" fmla="*/ 32903 w 33253"/>
                  <a:gd name="connsiteY12" fmla="*/ 4012649 h 4158257"/>
                  <a:gd name="connsiteX13" fmla="*/ 32903 w 33253"/>
                  <a:gd name="connsiteY13" fmla="*/ 4012649 h 4158257"/>
                  <a:gd name="connsiteX14" fmla="*/ 16542 w 33253"/>
                  <a:gd name="connsiteY14" fmla="*/ 4029010 h 4158257"/>
                  <a:gd name="connsiteX15" fmla="*/ 16542 w 33253"/>
                  <a:gd name="connsiteY15" fmla="*/ 4029010 h 4158257"/>
                  <a:gd name="connsiteX16" fmla="*/ -340 w 33253"/>
                  <a:gd name="connsiteY16" fmla="*/ 4013191 h 4158257"/>
                  <a:gd name="connsiteX17" fmla="*/ -350 w 33253"/>
                  <a:gd name="connsiteY17" fmla="*/ 4012649 h 4158257"/>
                  <a:gd name="connsiteX18" fmla="*/ -350 w 33253"/>
                  <a:gd name="connsiteY18" fmla="*/ 3883992 h 4158257"/>
                  <a:gd name="connsiteX19" fmla="*/ 16010 w 33253"/>
                  <a:gd name="connsiteY19" fmla="*/ 3867631 h 4158257"/>
                  <a:gd name="connsiteX20" fmla="*/ 16010 w 33253"/>
                  <a:gd name="connsiteY20" fmla="*/ 3867631 h 4158257"/>
                  <a:gd name="connsiteX21" fmla="*/ 32372 w 33253"/>
                  <a:gd name="connsiteY21" fmla="*/ 3883992 h 4158257"/>
                  <a:gd name="connsiteX22" fmla="*/ 32372 w 33253"/>
                  <a:gd name="connsiteY22" fmla="*/ 3883992 h 4158257"/>
                  <a:gd name="connsiteX23" fmla="*/ 16010 w 33253"/>
                  <a:gd name="connsiteY23" fmla="*/ 3900353 h 4158257"/>
                  <a:gd name="connsiteX24" fmla="*/ 16010 w 33253"/>
                  <a:gd name="connsiteY24" fmla="*/ 3900353 h 4158257"/>
                  <a:gd name="connsiteX25" fmla="*/ -350 w 33253"/>
                  <a:gd name="connsiteY25" fmla="*/ 3883992 h 4158257"/>
                  <a:gd name="connsiteX26" fmla="*/ -350 w 33253"/>
                  <a:gd name="connsiteY26" fmla="*/ 3755122 h 4158257"/>
                  <a:gd name="connsiteX27" fmla="*/ 15905 w 33253"/>
                  <a:gd name="connsiteY27" fmla="*/ 3738655 h 4158257"/>
                  <a:gd name="connsiteX28" fmla="*/ 16010 w 33253"/>
                  <a:gd name="connsiteY28" fmla="*/ 3738655 h 4158257"/>
                  <a:gd name="connsiteX29" fmla="*/ 16010 w 33253"/>
                  <a:gd name="connsiteY29" fmla="*/ 3738655 h 4158257"/>
                  <a:gd name="connsiteX30" fmla="*/ 32372 w 33253"/>
                  <a:gd name="connsiteY30" fmla="*/ 3755016 h 4158257"/>
                  <a:gd name="connsiteX31" fmla="*/ 32372 w 33253"/>
                  <a:gd name="connsiteY31" fmla="*/ 3755122 h 4158257"/>
                  <a:gd name="connsiteX32" fmla="*/ 32372 w 33253"/>
                  <a:gd name="connsiteY32" fmla="*/ 3755122 h 4158257"/>
                  <a:gd name="connsiteX33" fmla="*/ 16010 w 33253"/>
                  <a:gd name="connsiteY33" fmla="*/ 3771377 h 4158257"/>
                  <a:gd name="connsiteX34" fmla="*/ 16010 w 33253"/>
                  <a:gd name="connsiteY34" fmla="*/ 3771377 h 4158257"/>
                  <a:gd name="connsiteX35" fmla="*/ -350 w 33253"/>
                  <a:gd name="connsiteY35" fmla="*/ 3755122 h 4158257"/>
                  <a:gd name="connsiteX36" fmla="*/ -350 w 33253"/>
                  <a:gd name="connsiteY36" fmla="*/ 3626146 h 4158257"/>
                  <a:gd name="connsiteX37" fmla="*/ 16010 w 33253"/>
                  <a:gd name="connsiteY37" fmla="*/ 3609785 h 4158257"/>
                  <a:gd name="connsiteX38" fmla="*/ 16010 w 33253"/>
                  <a:gd name="connsiteY38" fmla="*/ 3609785 h 4158257"/>
                  <a:gd name="connsiteX39" fmla="*/ 32372 w 33253"/>
                  <a:gd name="connsiteY39" fmla="*/ 3626146 h 4158257"/>
                  <a:gd name="connsiteX40" fmla="*/ 32372 w 33253"/>
                  <a:gd name="connsiteY40" fmla="*/ 3626146 h 4158257"/>
                  <a:gd name="connsiteX41" fmla="*/ 16010 w 33253"/>
                  <a:gd name="connsiteY41" fmla="*/ 3642508 h 4158257"/>
                  <a:gd name="connsiteX42" fmla="*/ 16010 w 33253"/>
                  <a:gd name="connsiteY42" fmla="*/ 3642508 h 4158257"/>
                  <a:gd name="connsiteX43" fmla="*/ -350 w 33253"/>
                  <a:gd name="connsiteY43" fmla="*/ 3626146 h 4158257"/>
                  <a:gd name="connsiteX44" fmla="*/ -350 w 33253"/>
                  <a:gd name="connsiteY44" fmla="*/ 3497171 h 4158257"/>
                  <a:gd name="connsiteX45" fmla="*/ 16010 w 33253"/>
                  <a:gd name="connsiteY45" fmla="*/ 3480810 h 4158257"/>
                  <a:gd name="connsiteX46" fmla="*/ 16010 w 33253"/>
                  <a:gd name="connsiteY46" fmla="*/ 3480810 h 4158257"/>
                  <a:gd name="connsiteX47" fmla="*/ 32372 w 33253"/>
                  <a:gd name="connsiteY47" fmla="*/ 3497171 h 4158257"/>
                  <a:gd name="connsiteX48" fmla="*/ 32372 w 33253"/>
                  <a:gd name="connsiteY48" fmla="*/ 3497171 h 4158257"/>
                  <a:gd name="connsiteX49" fmla="*/ 16010 w 33253"/>
                  <a:gd name="connsiteY49" fmla="*/ 3513532 h 4158257"/>
                  <a:gd name="connsiteX50" fmla="*/ 16010 w 33253"/>
                  <a:gd name="connsiteY50" fmla="*/ 3513532 h 4158257"/>
                  <a:gd name="connsiteX51" fmla="*/ -350 w 33253"/>
                  <a:gd name="connsiteY51" fmla="*/ 3497171 h 4158257"/>
                  <a:gd name="connsiteX52" fmla="*/ -350 w 33253"/>
                  <a:gd name="connsiteY52" fmla="*/ 3368301 h 4158257"/>
                  <a:gd name="connsiteX53" fmla="*/ 16010 w 33253"/>
                  <a:gd name="connsiteY53" fmla="*/ 3351940 h 4158257"/>
                  <a:gd name="connsiteX54" fmla="*/ 16010 w 33253"/>
                  <a:gd name="connsiteY54" fmla="*/ 3351940 h 4158257"/>
                  <a:gd name="connsiteX55" fmla="*/ 32372 w 33253"/>
                  <a:gd name="connsiteY55" fmla="*/ 3368301 h 4158257"/>
                  <a:gd name="connsiteX56" fmla="*/ 32372 w 33253"/>
                  <a:gd name="connsiteY56" fmla="*/ 3368301 h 4158257"/>
                  <a:gd name="connsiteX57" fmla="*/ 16010 w 33253"/>
                  <a:gd name="connsiteY57" fmla="*/ 3384662 h 4158257"/>
                  <a:gd name="connsiteX58" fmla="*/ 16010 w 33253"/>
                  <a:gd name="connsiteY58" fmla="*/ 3384662 h 4158257"/>
                  <a:gd name="connsiteX59" fmla="*/ -350 w 33253"/>
                  <a:gd name="connsiteY59" fmla="*/ 3368301 h 4158257"/>
                  <a:gd name="connsiteX60" fmla="*/ -350 w 33253"/>
                  <a:gd name="connsiteY60" fmla="*/ 3239325 h 4158257"/>
                  <a:gd name="connsiteX61" fmla="*/ 15905 w 33253"/>
                  <a:gd name="connsiteY61" fmla="*/ 3223070 h 4158257"/>
                  <a:gd name="connsiteX62" fmla="*/ 16010 w 33253"/>
                  <a:gd name="connsiteY62" fmla="*/ 3223070 h 4158257"/>
                  <a:gd name="connsiteX63" fmla="*/ 16010 w 33253"/>
                  <a:gd name="connsiteY63" fmla="*/ 3223070 h 4158257"/>
                  <a:gd name="connsiteX64" fmla="*/ 32372 w 33253"/>
                  <a:gd name="connsiteY64" fmla="*/ 3239219 h 4158257"/>
                  <a:gd name="connsiteX65" fmla="*/ 32372 w 33253"/>
                  <a:gd name="connsiteY65" fmla="*/ 3239325 h 4158257"/>
                  <a:gd name="connsiteX66" fmla="*/ 32372 w 33253"/>
                  <a:gd name="connsiteY66" fmla="*/ 3239325 h 4158257"/>
                  <a:gd name="connsiteX67" fmla="*/ 16010 w 33253"/>
                  <a:gd name="connsiteY67" fmla="*/ 3255686 h 4158257"/>
                  <a:gd name="connsiteX68" fmla="*/ 16010 w 33253"/>
                  <a:gd name="connsiteY68" fmla="*/ 3255686 h 4158257"/>
                  <a:gd name="connsiteX69" fmla="*/ -350 w 33253"/>
                  <a:gd name="connsiteY69" fmla="*/ 3239325 h 4158257"/>
                  <a:gd name="connsiteX70" fmla="*/ -350 w 33253"/>
                  <a:gd name="connsiteY70" fmla="*/ 3110456 h 4158257"/>
                  <a:gd name="connsiteX71" fmla="*/ 16010 w 33253"/>
                  <a:gd name="connsiteY71" fmla="*/ 3094095 h 4158257"/>
                  <a:gd name="connsiteX72" fmla="*/ 16010 w 33253"/>
                  <a:gd name="connsiteY72" fmla="*/ 3094095 h 4158257"/>
                  <a:gd name="connsiteX73" fmla="*/ 32372 w 33253"/>
                  <a:gd name="connsiteY73" fmla="*/ 3110456 h 4158257"/>
                  <a:gd name="connsiteX74" fmla="*/ 32372 w 33253"/>
                  <a:gd name="connsiteY74" fmla="*/ 3110456 h 4158257"/>
                  <a:gd name="connsiteX75" fmla="*/ 16010 w 33253"/>
                  <a:gd name="connsiteY75" fmla="*/ 3126817 h 4158257"/>
                  <a:gd name="connsiteX76" fmla="*/ 16010 w 33253"/>
                  <a:gd name="connsiteY76" fmla="*/ 3126817 h 4158257"/>
                  <a:gd name="connsiteX77" fmla="*/ -350 w 33253"/>
                  <a:gd name="connsiteY77" fmla="*/ 3110456 h 4158257"/>
                  <a:gd name="connsiteX78" fmla="*/ -350 w 33253"/>
                  <a:gd name="connsiteY78" fmla="*/ 2981480 h 4158257"/>
                  <a:gd name="connsiteX79" fmla="*/ 16010 w 33253"/>
                  <a:gd name="connsiteY79" fmla="*/ 2965119 h 4158257"/>
                  <a:gd name="connsiteX80" fmla="*/ 16010 w 33253"/>
                  <a:gd name="connsiteY80" fmla="*/ 2965119 h 4158257"/>
                  <a:gd name="connsiteX81" fmla="*/ 32372 w 33253"/>
                  <a:gd name="connsiteY81" fmla="*/ 2981480 h 4158257"/>
                  <a:gd name="connsiteX82" fmla="*/ 32372 w 33253"/>
                  <a:gd name="connsiteY82" fmla="*/ 2981480 h 4158257"/>
                  <a:gd name="connsiteX83" fmla="*/ 16010 w 33253"/>
                  <a:gd name="connsiteY83" fmla="*/ 2997841 h 4158257"/>
                  <a:gd name="connsiteX84" fmla="*/ 16010 w 33253"/>
                  <a:gd name="connsiteY84" fmla="*/ 2997841 h 4158257"/>
                  <a:gd name="connsiteX85" fmla="*/ -350 w 33253"/>
                  <a:gd name="connsiteY85" fmla="*/ 2981480 h 4158257"/>
                  <a:gd name="connsiteX86" fmla="*/ -350 w 33253"/>
                  <a:gd name="connsiteY86" fmla="*/ 2852610 h 4158257"/>
                  <a:gd name="connsiteX87" fmla="*/ 16010 w 33253"/>
                  <a:gd name="connsiteY87" fmla="*/ 2836249 h 4158257"/>
                  <a:gd name="connsiteX88" fmla="*/ 16010 w 33253"/>
                  <a:gd name="connsiteY88" fmla="*/ 2836249 h 4158257"/>
                  <a:gd name="connsiteX89" fmla="*/ 32372 w 33253"/>
                  <a:gd name="connsiteY89" fmla="*/ 2852610 h 4158257"/>
                  <a:gd name="connsiteX90" fmla="*/ 32372 w 33253"/>
                  <a:gd name="connsiteY90" fmla="*/ 2852610 h 4158257"/>
                  <a:gd name="connsiteX91" fmla="*/ 16010 w 33253"/>
                  <a:gd name="connsiteY91" fmla="*/ 2868971 h 4158257"/>
                  <a:gd name="connsiteX92" fmla="*/ 16010 w 33253"/>
                  <a:gd name="connsiteY92" fmla="*/ 2868971 h 4158257"/>
                  <a:gd name="connsiteX93" fmla="*/ -350 w 33253"/>
                  <a:gd name="connsiteY93" fmla="*/ 2852610 h 4158257"/>
                  <a:gd name="connsiteX94" fmla="*/ -350 w 33253"/>
                  <a:gd name="connsiteY94" fmla="*/ 2723741 h 4158257"/>
                  <a:gd name="connsiteX95" fmla="*/ 15905 w 33253"/>
                  <a:gd name="connsiteY95" fmla="*/ 2707273 h 4158257"/>
                  <a:gd name="connsiteX96" fmla="*/ 16010 w 33253"/>
                  <a:gd name="connsiteY96" fmla="*/ 2707273 h 4158257"/>
                  <a:gd name="connsiteX97" fmla="*/ 16010 w 33253"/>
                  <a:gd name="connsiteY97" fmla="*/ 2707273 h 4158257"/>
                  <a:gd name="connsiteX98" fmla="*/ 32372 w 33253"/>
                  <a:gd name="connsiteY98" fmla="*/ 2723635 h 4158257"/>
                  <a:gd name="connsiteX99" fmla="*/ 32372 w 33253"/>
                  <a:gd name="connsiteY99" fmla="*/ 2723741 h 4158257"/>
                  <a:gd name="connsiteX100" fmla="*/ 32372 w 33253"/>
                  <a:gd name="connsiteY100" fmla="*/ 2723741 h 4158257"/>
                  <a:gd name="connsiteX101" fmla="*/ 16010 w 33253"/>
                  <a:gd name="connsiteY101" fmla="*/ 2739995 h 4158257"/>
                  <a:gd name="connsiteX102" fmla="*/ 16010 w 33253"/>
                  <a:gd name="connsiteY102" fmla="*/ 2739995 h 4158257"/>
                  <a:gd name="connsiteX103" fmla="*/ -350 w 33253"/>
                  <a:gd name="connsiteY103" fmla="*/ 2723741 h 4158257"/>
                  <a:gd name="connsiteX104" fmla="*/ -350 w 33253"/>
                  <a:gd name="connsiteY104" fmla="*/ 2594765 h 4158257"/>
                  <a:gd name="connsiteX105" fmla="*/ 16010 w 33253"/>
                  <a:gd name="connsiteY105" fmla="*/ 2578404 h 4158257"/>
                  <a:gd name="connsiteX106" fmla="*/ 16010 w 33253"/>
                  <a:gd name="connsiteY106" fmla="*/ 2578404 h 4158257"/>
                  <a:gd name="connsiteX107" fmla="*/ 32372 w 33253"/>
                  <a:gd name="connsiteY107" fmla="*/ 2594765 h 4158257"/>
                  <a:gd name="connsiteX108" fmla="*/ 32372 w 33253"/>
                  <a:gd name="connsiteY108" fmla="*/ 2594765 h 4158257"/>
                  <a:gd name="connsiteX109" fmla="*/ 16010 w 33253"/>
                  <a:gd name="connsiteY109" fmla="*/ 2611126 h 4158257"/>
                  <a:gd name="connsiteX110" fmla="*/ 16010 w 33253"/>
                  <a:gd name="connsiteY110" fmla="*/ 2611126 h 4158257"/>
                  <a:gd name="connsiteX111" fmla="*/ -350 w 33253"/>
                  <a:gd name="connsiteY111" fmla="*/ 2594765 h 4158257"/>
                  <a:gd name="connsiteX112" fmla="*/ -350 w 33253"/>
                  <a:gd name="connsiteY112" fmla="*/ 2465789 h 4158257"/>
                  <a:gd name="connsiteX113" fmla="*/ 16010 w 33253"/>
                  <a:gd name="connsiteY113" fmla="*/ 2449428 h 4158257"/>
                  <a:gd name="connsiteX114" fmla="*/ 16010 w 33253"/>
                  <a:gd name="connsiteY114" fmla="*/ 2449428 h 4158257"/>
                  <a:gd name="connsiteX115" fmla="*/ 32903 w 33253"/>
                  <a:gd name="connsiteY115" fmla="*/ 2465460 h 4158257"/>
                  <a:gd name="connsiteX116" fmla="*/ 32903 w 33253"/>
                  <a:gd name="connsiteY116" fmla="*/ 2465789 h 4158257"/>
                  <a:gd name="connsiteX117" fmla="*/ 32903 w 33253"/>
                  <a:gd name="connsiteY117" fmla="*/ 2465789 h 4158257"/>
                  <a:gd name="connsiteX118" fmla="*/ 16542 w 33253"/>
                  <a:gd name="connsiteY118" fmla="*/ 2482150 h 4158257"/>
                  <a:gd name="connsiteX119" fmla="*/ 16542 w 33253"/>
                  <a:gd name="connsiteY119" fmla="*/ 2482150 h 4158257"/>
                  <a:gd name="connsiteX120" fmla="*/ -340 w 33253"/>
                  <a:gd name="connsiteY120" fmla="*/ 2466331 h 4158257"/>
                  <a:gd name="connsiteX121" fmla="*/ -350 w 33253"/>
                  <a:gd name="connsiteY121" fmla="*/ 2465789 h 4158257"/>
                  <a:gd name="connsiteX122" fmla="*/ -350 w 33253"/>
                  <a:gd name="connsiteY122" fmla="*/ 2336919 h 4158257"/>
                  <a:gd name="connsiteX123" fmla="*/ 16010 w 33253"/>
                  <a:gd name="connsiteY123" fmla="*/ 2320559 h 4158257"/>
                  <a:gd name="connsiteX124" fmla="*/ 16010 w 33253"/>
                  <a:gd name="connsiteY124" fmla="*/ 2320559 h 4158257"/>
                  <a:gd name="connsiteX125" fmla="*/ 32372 w 33253"/>
                  <a:gd name="connsiteY125" fmla="*/ 2336919 h 4158257"/>
                  <a:gd name="connsiteX126" fmla="*/ 32372 w 33253"/>
                  <a:gd name="connsiteY126" fmla="*/ 2336919 h 4158257"/>
                  <a:gd name="connsiteX127" fmla="*/ 16010 w 33253"/>
                  <a:gd name="connsiteY127" fmla="*/ 2353280 h 4158257"/>
                  <a:gd name="connsiteX128" fmla="*/ 16010 w 33253"/>
                  <a:gd name="connsiteY128" fmla="*/ 2353280 h 4158257"/>
                  <a:gd name="connsiteX129" fmla="*/ -350 w 33253"/>
                  <a:gd name="connsiteY129" fmla="*/ 2336919 h 4158257"/>
                  <a:gd name="connsiteX130" fmla="*/ -350 w 33253"/>
                  <a:gd name="connsiteY130" fmla="*/ 2207944 h 4158257"/>
                  <a:gd name="connsiteX131" fmla="*/ 16010 w 33253"/>
                  <a:gd name="connsiteY131" fmla="*/ 2191583 h 4158257"/>
                  <a:gd name="connsiteX132" fmla="*/ 16010 w 33253"/>
                  <a:gd name="connsiteY132" fmla="*/ 2191583 h 4158257"/>
                  <a:gd name="connsiteX133" fmla="*/ 32372 w 33253"/>
                  <a:gd name="connsiteY133" fmla="*/ 2207944 h 4158257"/>
                  <a:gd name="connsiteX134" fmla="*/ 32372 w 33253"/>
                  <a:gd name="connsiteY134" fmla="*/ 2207944 h 4158257"/>
                  <a:gd name="connsiteX135" fmla="*/ 16010 w 33253"/>
                  <a:gd name="connsiteY135" fmla="*/ 2224305 h 4158257"/>
                  <a:gd name="connsiteX136" fmla="*/ 16010 w 33253"/>
                  <a:gd name="connsiteY136" fmla="*/ 2224305 h 4158257"/>
                  <a:gd name="connsiteX137" fmla="*/ -350 w 33253"/>
                  <a:gd name="connsiteY137" fmla="*/ 2207944 h 4158257"/>
                  <a:gd name="connsiteX138" fmla="*/ -350 w 33253"/>
                  <a:gd name="connsiteY138" fmla="*/ 2079074 h 4158257"/>
                  <a:gd name="connsiteX139" fmla="*/ 16010 w 33253"/>
                  <a:gd name="connsiteY139" fmla="*/ 2062713 h 4158257"/>
                  <a:gd name="connsiteX140" fmla="*/ 16010 w 33253"/>
                  <a:gd name="connsiteY140" fmla="*/ 2062713 h 4158257"/>
                  <a:gd name="connsiteX141" fmla="*/ 32893 w 33253"/>
                  <a:gd name="connsiteY141" fmla="*/ 2078532 h 4158257"/>
                  <a:gd name="connsiteX142" fmla="*/ 32903 w 33253"/>
                  <a:gd name="connsiteY142" fmla="*/ 2079074 h 4158257"/>
                  <a:gd name="connsiteX143" fmla="*/ 32903 w 33253"/>
                  <a:gd name="connsiteY143" fmla="*/ 2079074 h 4158257"/>
                  <a:gd name="connsiteX144" fmla="*/ 16542 w 33253"/>
                  <a:gd name="connsiteY144" fmla="*/ 2095435 h 4158257"/>
                  <a:gd name="connsiteX145" fmla="*/ 16542 w 33253"/>
                  <a:gd name="connsiteY145" fmla="*/ 2095435 h 4158257"/>
                  <a:gd name="connsiteX146" fmla="*/ -340 w 33253"/>
                  <a:gd name="connsiteY146" fmla="*/ 2079616 h 4158257"/>
                  <a:gd name="connsiteX147" fmla="*/ -350 w 33253"/>
                  <a:gd name="connsiteY147" fmla="*/ 2079074 h 4158257"/>
                  <a:gd name="connsiteX148" fmla="*/ -350 w 33253"/>
                  <a:gd name="connsiteY148" fmla="*/ 1950098 h 4158257"/>
                  <a:gd name="connsiteX149" fmla="*/ 16010 w 33253"/>
                  <a:gd name="connsiteY149" fmla="*/ 1933737 h 4158257"/>
                  <a:gd name="connsiteX150" fmla="*/ 16010 w 33253"/>
                  <a:gd name="connsiteY150" fmla="*/ 1933737 h 4158257"/>
                  <a:gd name="connsiteX151" fmla="*/ 32372 w 33253"/>
                  <a:gd name="connsiteY151" fmla="*/ 1950098 h 4158257"/>
                  <a:gd name="connsiteX152" fmla="*/ 32372 w 33253"/>
                  <a:gd name="connsiteY152" fmla="*/ 1950098 h 4158257"/>
                  <a:gd name="connsiteX153" fmla="*/ 16010 w 33253"/>
                  <a:gd name="connsiteY153" fmla="*/ 1966459 h 4158257"/>
                  <a:gd name="connsiteX154" fmla="*/ 16010 w 33253"/>
                  <a:gd name="connsiteY154" fmla="*/ 1966459 h 4158257"/>
                  <a:gd name="connsiteX155" fmla="*/ -350 w 33253"/>
                  <a:gd name="connsiteY155" fmla="*/ 1950098 h 4158257"/>
                  <a:gd name="connsiteX156" fmla="*/ -350 w 33253"/>
                  <a:gd name="connsiteY156" fmla="*/ 1821228 h 4158257"/>
                  <a:gd name="connsiteX157" fmla="*/ 16010 w 33253"/>
                  <a:gd name="connsiteY157" fmla="*/ 1804868 h 4158257"/>
                  <a:gd name="connsiteX158" fmla="*/ 16010 w 33253"/>
                  <a:gd name="connsiteY158" fmla="*/ 1804868 h 4158257"/>
                  <a:gd name="connsiteX159" fmla="*/ 32372 w 33253"/>
                  <a:gd name="connsiteY159" fmla="*/ 1821228 h 4158257"/>
                  <a:gd name="connsiteX160" fmla="*/ 32372 w 33253"/>
                  <a:gd name="connsiteY160" fmla="*/ 1821228 h 4158257"/>
                  <a:gd name="connsiteX161" fmla="*/ 16010 w 33253"/>
                  <a:gd name="connsiteY161" fmla="*/ 1837590 h 4158257"/>
                  <a:gd name="connsiteX162" fmla="*/ 16010 w 33253"/>
                  <a:gd name="connsiteY162" fmla="*/ 1837590 h 4158257"/>
                  <a:gd name="connsiteX163" fmla="*/ -350 w 33253"/>
                  <a:gd name="connsiteY163" fmla="*/ 1821228 h 4158257"/>
                  <a:gd name="connsiteX164" fmla="*/ -350 w 33253"/>
                  <a:gd name="connsiteY164" fmla="*/ 1692253 h 4158257"/>
                  <a:gd name="connsiteX165" fmla="*/ 16010 w 33253"/>
                  <a:gd name="connsiteY165" fmla="*/ 1675892 h 4158257"/>
                  <a:gd name="connsiteX166" fmla="*/ 16010 w 33253"/>
                  <a:gd name="connsiteY166" fmla="*/ 1675892 h 4158257"/>
                  <a:gd name="connsiteX167" fmla="*/ 32372 w 33253"/>
                  <a:gd name="connsiteY167" fmla="*/ 1692253 h 4158257"/>
                  <a:gd name="connsiteX168" fmla="*/ 32372 w 33253"/>
                  <a:gd name="connsiteY168" fmla="*/ 1692253 h 4158257"/>
                  <a:gd name="connsiteX169" fmla="*/ 16010 w 33253"/>
                  <a:gd name="connsiteY169" fmla="*/ 1708614 h 4158257"/>
                  <a:gd name="connsiteX170" fmla="*/ 16010 w 33253"/>
                  <a:gd name="connsiteY170" fmla="*/ 1708614 h 4158257"/>
                  <a:gd name="connsiteX171" fmla="*/ -350 w 33253"/>
                  <a:gd name="connsiteY171" fmla="*/ 1692253 h 4158257"/>
                  <a:gd name="connsiteX172" fmla="*/ -350 w 33253"/>
                  <a:gd name="connsiteY172" fmla="*/ 1563383 h 4158257"/>
                  <a:gd name="connsiteX173" fmla="*/ 16010 w 33253"/>
                  <a:gd name="connsiteY173" fmla="*/ 1547022 h 4158257"/>
                  <a:gd name="connsiteX174" fmla="*/ 16010 w 33253"/>
                  <a:gd name="connsiteY174" fmla="*/ 1547022 h 4158257"/>
                  <a:gd name="connsiteX175" fmla="*/ 32372 w 33253"/>
                  <a:gd name="connsiteY175" fmla="*/ 1563383 h 4158257"/>
                  <a:gd name="connsiteX176" fmla="*/ 32372 w 33253"/>
                  <a:gd name="connsiteY176" fmla="*/ 1563383 h 4158257"/>
                  <a:gd name="connsiteX177" fmla="*/ 16010 w 33253"/>
                  <a:gd name="connsiteY177" fmla="*/ 1579744 h 4158257"/>
                  <a:gd name="connsiteX178" fmla="*/ 16010 w 33253"/>
                  <a:gd name="connsiteY178" fmla="*/ 1579744 h 4158257"/>
                  <a:gd name="connsiteX179" fmla="*/ -350 w 33253"/>
                  <a:gd name="connsiteY179" fmla="*/ 1563383 h 4158257"/>
                  <a:gd name="connsiteX180" fmla="*/ -350 w 33253"/>
                  <a:gd name="connsiteY180" fmla="*/ 1434514 h 4158257"/>
                  <a:gd name="connsiteX181" fmla="*/ 15905 w 33253"/>
                  <a:gd name="connsiteY181" fmla="*/ 1418046 h 4158257"/>
                  <a:gd name="connsiteX182" fmla="*/ 16010 w 33253"/>
                  <a:gd name="connsiteY182" fmla="*/ 1418046 h 4158257"/>
                  <a:gd name="connsiteX183" fmla="*/ 16010 w 33253"/>
                  <a:gd name="connsiteY183" fmla="*/ 1418046 h 4158257"/>
                  <a:gd name="connsiteX184" fmla="*/ 32372 w 33253"/>
                  <a:gd name="connsiteY184" fmla="*/ 1434407 h 4158257"/>
                  <a:gd name="connsiteX185" fmla="*/ 32372 w 33253"/>
                  <a:gd name="connsiteY185" fmla="*/ 1434514 h 4158257"/>
                  <a:gd name="connsiteX186" fmla="*/ 32372 w 33253"/>
                  <a:gd name="connsiteY186" fmla="*/ 1434514 h 4158257"/>
                  <a:gd name="connsiteX187" fmla="*/ 16010 w 33253"/>
                  <a:gd name="connsiteY187" fmla="*/ 1450768 h 4158257"/>
                  <a:gd name="connsiteX188" fmla="*/ 16010 w 33253"/>
                  <a:gd name="connsiteY188" fmla="*/ 1450768 h 4158257"/>
                  <a:gd name="connsiteX189" fmla="*/ -350 w 33253"/>
                  <a:gd name="connsiteY189" fmla="*/ 1434514 h 4158257"/>
                  <a:gd name="connsiteX190" fmla="*/ -350 w 33253"/>
                  <a:gd name="connsiteY190" fmla="*/ 1305538 h 4158257"/>
                  <a:gd name="connsiteX191" fmla="*/ 16010 w 33253"/>
                  <a:gd name="connsiteY191" fmla="*/ 1289177 h 4158257"/>
                  <a:gd name="connsiteX192" fmla="*/ 16010 w 33253"/>
                  <a:gd name="connsiteY192" fmla="*/ 1289177 h 4158257"/>
                  <a:gd name="connsiteX193" fmla="*/ 32372 w 33253"/>
                  <a:gd name="connsiteY193" fmla="*/ 1305538 h 4158257"/>
                  <a:gd name="connsiteX194" fmla="*/ 32372 w 33253"/>
                  <a:gd name="connsiteY194" fmla="*/ 1305538 h 4158257"/>
                  <a:gd name="connsiteX195" fmla="*/ 16010 w 33253"/>
                  <a:gd name="connsiteY195" fmla="*/ 1321899 h 4158257"/>
                  <a:gd name="connsiteX196" fmla="*/ 16010 w 33253"/>
                  <a:gd name="connsiteY196" fmla="*/ 1321899 h 4158257"/>
                  <a:gd name="connsiteX197" fmla="*/ -350 w 33253"/>
                  <a:gd name="connsiteY197" fmla="*/ 1305538 h 4158257"/>
                  <a:gd name="connsiteX198" fmla="*/ -350 w 33253"/>
                  <a:gd name="connsiteY198" fmla="*/ 1176562 h 4158257"/>
                  <a:gd name="connsiteX199" fmla="*/ 15905 w 33253"/>
                  <a:gd name="connsiteY199" fmla="*/ 1160307 h 4158257"/>
                  <a:gd name="connsiteX200" fmla="*/ 16010 w 33253"/>
                  <a:gd name="connsiteY200" fmla="*/ 1160307 h 4158257"/>
                  <a:gd name="connsiteX201" fmla="*/ 16010 w 33253"/>
                  <a:gd name="connsiteY201" fmla="*/ 1160307 h 4158257"/>
                  <a:gd name="connsiteX202" fmla="*/ 32372 w 33253"/>
                  <a:gd name="connsiteY202" fmla="*/ 1176456 h 4158257"/>
                  <a:gd name="connsiteX203" fmla="*/ 32372 w 33253"/>
                  <a:gd name="connsiteY203" fmla="*/ 1176562 h 4158257"/>
                  <a:gd name="connsiteX204" fmla="*/ 32372 w 33253"/>
                  <a:gd name="connsiteY204" fmla="*/ 1176562 h 4158257"/>
                  <a:gd name="connsiteX205" fmla="*/ 16010 w 33253"/>
                  <a:gd name="connsiteY205" fmla="*/ 1193029 h 4158257"/>
                  <a:gd name="connsiteX206" fmla="*/ 16010 w 33253"/>
                  <a:gd name="connsiteY206" fmla="*/ 1193029 h 4158257"/>
                  <a:gd name="connsiteX207" fmla="*/ -350 w 33253"/>
                  <a:gd name="connsiteY207" fmla="*/ 1176562 h 4158257"/>
                  <a:gd name="connsiteX208" fmla="*/ -350 w 33253"/>
                  <a:gd name="connsiteY208" fmla="*/ 1047692 h 4158257"/>
                  <a:gd name="connsiteX209" fmla="*/ 16010 w 33253"/>
                  <a:gd name="connsiteY209" fmla="*/ 1031331 h 4158257"/>
                  <a:gd name="connsiteX210" fmla="*/ 16010 w 33253"/>
                  <a:gd name="connsiteY210" fmla="*/ 1031331 h 4158257"/>
                  <a:gd name="connsiteX211" fmla="*/ 32372 w 33253"/>
                  <a:gd name="connsiteY211" fmla="*/ 1047692 h 4158257"/>
                  <a:gd name="connsiteX212" fmla="*/ 32372 w 33253"/>
                  <a:gd name="connsiteY212" fmla="*/ 1047692 h 4158257"/>
                  <a:gd name="connsiteX213" fmla="*/ 16010 w 33253"/>
                  <a:gd name="connsiteY213" fmla="*/ 1064053 h 4158257"/>
                  <a:gd name="connsiteX214" fmla="*/ 16010 w 33253"/>
                  <a:gd name="connsiteY214" fmla="*/ 1064053 h 4158257"/>
                  <a:gd name="connsiteX215" fmla="*/ -350 w 33253"/>
                  <a:gd name="connsiteY215" fmla="*/ 1047692 h 4158257"/>
                  <a:gd name="connsiteX216" fmla="*/ -350 w 33253"/>
                  <a:gd name="connsiteY216" fmla="*/ 918716 h 4158257"/>
                  <a:gd name="connsiteX217" fmla="*/ 16010 w 33253"/>
                  <a:gd name="connsiteY217" fmla="*/ 902355 h 4158257"/>
                  <a:gd name="connsiteX218" fmla="*/ 16010 w 33253"/>
                  <a:gd name="connsiteY218" fmla="*/ 902355 h 4158257"/>
                  <a:gd name="connsiteX219" fmla="*/ 32372 w 33253"/>
                  <a:gd name="connsiteY219" fmla="*/ 918716 h 4158257"/>
                  <a:gd name="connsiteX220" fmla="*/ 32372 w 33253"/>
                  <a:gd name="connsiteY220" fmla="*/ 918716 h 4158257"/>
                  <a:gd name="connsiteX221" fmla="*/ 16010 w 33253"/>
                  <a:gd name="connsiteY221" fmla="*/ 935078 h 4158257"/>
                  <a:gd name="connsiteX222" fmla="*/ 16010 w 33253"/>
                  <a:gd name="connsiteY222" fmla="*/ 935078 h 4158257"/>
                  <a:gd name="connsiteX223" fmla="*/ -350 w 33253"/>
                  <a:gd name="connsiteY223" fmla="*/ 918716 h 4158257"/>
                  <a:gd name="connsiteX224" fmla="*/ -350 w 33253"/>
                  <a:gd name="connsiteY224" fmla="*/ 789847 h 4158257"/>
                  <a:gd name="connsiteX225" fmla="*/ 16010 w 33253"/>
                  <a:gd name="connsiteY225" fmla="*/ 773486 h 4158257"/>
                  <a:gd name="connsiteX226" fmla="*/ 16010 w 33253"/>
                  <a:gd name="connsiteY226" fmla="*/ 773486 h 4158257"/>
                  <a:gd name="connsiteX227" fmla="*/ 32372 w 33253"/>
                  <a:gd name="connsiteY227" fmla="*/ 789847 h 4158257"/>
                  <a:gd name="connsiteX228" fmla="*/ 32372 w 33253"/>
                  <a:gd name="connsiteY228" fmla="*/ 789847 h 4158257"/>
                  <a:gd name="connsiteX229" fmla="*/ 16010 w 33253"/>
                  <a:gd name="connsiteY229" fmla="*/ 806208 h 4158257"/>
                  <a:gd name="connsiteX230" fmla="*/ 16010 w 33253"/>
                  <a:gd name="connsiteY230" fmla="*/ 806208 h 4158257"/>
                  <a:gd name="connsiteX231" fmla="*/ -350 w 33253"/>
                  <a:gd name="connsiteY231" fmla="*/ 789847 h 4158257"/>
                  <a:gd name="connsiteX232" fmla="*/ -350 w 33253"/>
                  <a:gd name="connsiteY232" fmla="*/ 660871 h 4158257"/>
                  <a:gd name="connsiteX233" fmla="*/ 16010 w 33253"/>
                  <a:gd name="connsiteY233" fmla="*/ 644510 h 4158257"/>
                  <a:gd name="connsiteX234" fmla="*/ 16010 w 33253"/>
                  <a:gd name="connsiteY234" fmla="*/ 644510 h 4158257"/>
                  <a:gd name="connsiteX235" fmla="*/ 32372 w 33253"/>
                  <a:gd name="connsiteY235" fmla="*/ 660871 h 4158257"/>
                  <a:gd name="connsiteX236" fmla="*/ 32372 w 33253"/>
                  <a:gd name="connsiteY236" fmla="*/ 660871 h 4158257"/>
                  <a:gd name="connsiteX237" fmla="*/ 16010 w 33253"/>
                  <a:gd name="connsiteY237" fmla="*/ 677232 h 4158257"/>
                  <a:gd name="connsiteX238" fmla="*/ 16010 w 33253"/>
                  <a:gd name="connsiteY238" fmla="*/ 677232 h 4158257"/>
                  <a:gd name="connsiteX239" fmla="*/ -350 w 33253"/>
                  <a:gd name="connsiteY239" fmla="*/ 660871 h 4158257"/>
                  <a:gd name="connsiteX240" fmla="*/ -350 w 33253"/>
                  <a:gd name="connsiteY240" fmla="*/ 532001 h 4158257"/>
                  <a:gd name="connsiteX241" fmla="*/ 16010 w 33253"/>
                  <a:gd name="connsiteY241" fmla="*/ 515640 h 4158257"/>
                  <a:gd name="connsiteX242" fmla="*/ 16010 w 33253"/>
                  <a:gd name="connsiteY242" fmla="*/ 515640 h 4158257"/>
                  <a:gd name="connsiteX243" fmla="*/ 32372 w 33253"/>
                  <a:gd name="connsiteY243" fmla="*/ 532001 h 4158257"/>
                  <a:gd name="connsiteX244" fmla="*/ 32372 w 33253"/>
                  <a:gd name="connsiteY244" fmla="*/ 532001 h 4158257"/>
                  <a:gd name="connsiteX245" fmla="*/ 16010 w 33253"/>
                  <a:gd name="connsiteY245" fmla="*/ 548362 h 4158257"/>
                  <a:gd name="connsiteX246" fmla="*/ 16010 w 33253"/>
                  <a:gd name="connsiteY246" fmla="*/ 548362 h 4158257"/>
                  <a:gd name="connsiteX247" fmla="*/ -350 w 33253"/>
                  <a:gd name="connsiteY247" fmla="*/ 532001 h 4158257"/>
                  <a:gd name="connsiteX248" fmla="*/ -350 w 33253"/>
                  <a:gd name="connsiteY248" fmla="*/ 403026 h 4158257"/>
                  <a:gd name="connsiteX249" fmla="*/ 16010 w 33253"/>
                  <a:gd name="connsiteY249" fmla="*/ 386665 h 4158257"/>
                  <a:gd name="connsiteX250" fmla="*/ 16010 w 33253"/>
                  <a:gd name="connsiteY250" fmla="*/ 386665 h 4158257"/>
                  <a:gd name="connsiteX251" fmla="*/ 32372 w 33253"/>
                  <a:gd name="connsiteY251" fmla="*/ 403026 h 4158257"/>
                  <a:gd name="connsiteX252" fmla="*/ 32372 w 33253"/>
                  <a:gd name="connsiteY252" fmla="*/ 403026 h 4158257"/>
                  <a:gd name="connsiteX253" fmla="*/ 16010 w 33253"/>
                  <a:gd name="connsiteY253" fmla="*/ 419387 h 4158257"/>
                  <a:gd name="connsiteX254" fmla="*/ 16010 w 33253"/>
                  <a:gd name="connsiteY254" fmla="*/ 419387 h 4158257"/>
                  <a:gd name="connsiteX255" fmla="*/ -350 w 33253"/>
                  <a:gd name="connsiteY255" fmla="*/ 403026 h 4158257"/>
                  <a:gd name="connsiteX256" fmla="*/ -350 w 33253"/>
                  <a:gd name="connsiteY256" fmla="*/ 274156 h 4158257"/>
                  <a:gd name="connsiteX257" fmla="*/ 16010 w 33253"/>
                  <a:gd name="connsiteY257" fmla="*/ 257795 h 4158257"/>
                  <a:gd name="connsiteX258" fmla="*/ 16010 w 33253"/>
                  <a:gd name="connsiteY258" fmla="*/ 257795 h 4158257"/>
                  <a:gd name="connsiteX259" fmla="*/ 32893 w 33253"/>
                  <a:gd name="connsiteY259" fmla="*/ 273616 h 4158257"/>
                  <a:gd name="connsiteX260" fmla="*/ 32903 w 33253"/>
                  <a:gd name="connsiteY260" fmla="*/ 274156 h 4158257"/>
                  <a:gd name="connsiteX261" fmla="*/ 32903 w 33253"/>
                  <a:gd name="connsiteY261" fmla="*/ 274156 h 4158257"/>
                  <a:gd name="connsiteX262" fmla="*/ 16542 w 33253"/>
                  <a:gd name="connsiteY262" fmla="*/ 290517 h 4158257"/>
                  <a:gd name="connsiteX263" fmla="*/ 16542 w 33253"/>
                  <a:gd name="connsiteY263" fmla="*/ 290517 h 4158257"/>
                  <a:gd name="connsiteX264" fmla="*/ -340 w 33253"/>
                  <a:gd name="connsiteY264" fmla="*/ 274696 h 4158257"/>
                  <a:gd name="connsiteX265" fmla="*/ -350 w 33253"/>
                  <a:gd name="connsiteY265" fmla="*/ 274156 h 4158257"/>
                  <a:gd name="connsiteX266" fmla="*/ -350 w 33253"/>
                  <a:gd name="connsiteY266" fmla="*/ 145180 h 4158257"/>
                  <a:gd name="connsiteX267" fmla="*/ 16010 w 33253"/>
                  <a:gd name="connsiteY267" fmla="*/ 128819 h 4158257"/>
                  <a:gd name="connsiteX268" fmla="*/ 16010 w 33253"/>
                  <a:gd name="connsiteY268" fmla="*/ 128819 h 4158257"/>
                  <a:gd name="connsiteX269" fmla="*/ 32893 w 33253"/>
                  <a:gd name="connsiteY269" fmla="*/ 144637 h 4158257"/>
                  <a:gd name="connsiteX270" fmla="*/ 32903 w 33253"/>
                  <a:gd name="connsiteY270" fmla="*/ 145499 h 4158257"/>
                  <a:gd name="connsiteX271" fmla="*/ 32903 w 33253"/>
                  <a:gd name="connsiteY271" fmla="*/ 145499 h 4158257"/>
                  <a:gd name="connsiteX272" fmla="*/ 16542 w 33253"/>
                  <a:gd name="connsiteY272" fmla="*/ 161860 h 4158257"/>
                  <a:gd name="connsiteX273" fmla="*/ 16542 w 33253"/>
                  <a:gd name="connsiteY273" fmla="*/ 161860 h 4158257"/>
                  <a:gd name="connsiteX274" fmla="*/ -340 w 33253"/>
                  <a:gd name="connsiteY274" fmla="*/ 146039 h 4158257"/>
                  <a:gd name="connsiteX275" fmla="*/ -350 w 33253"/>
                  <a:gd name="connsiteY275" fmla="*/ 145499 h 4158257"/>
                  <a:gd name="connsiteX276" fmla="*/ -350 w 33253"/>
                  <a:gd name="connsiteY276" fmla="*/ 16311 h 4158257"/>
                  <a:gd name="connsiteX277" fmla="*/ 16010 w 33253"/>
                  <a:gd name="connsiteY277" fmla="*/ -50 h 4158257"/>
                  <a:gd name="connsiteX278" fmla="*/ 16010 w 33253"/>
                  <a:gd name="connsiteY278" fmla="*/ -50 h 4158257"/>
                  <a:gd name="connsiteX279" fmla="*/ 32893 w 33253"/>
                  <a:gd name="connsiteY279" fmla="*/ 15771 h 4158257"/>
                  <a:gd name="connsiteX280" fmla="*/ 32903 w 33253"/>
                  <a:gd name="connsiteY280" fmla="*/ 16311 h 4158257"/>
                  <a:gd name="connsiteX281" fmla="*/ 32903 w 33253"/>
                  <a:gd name="connsiteY281" fmla="*/ 16311 h 4158257"/>
                  <a:gd name="connsiteX282" fmla="*/ 16542 w 33253"/>
                  <a:gd name="connsiteY282" fmla="*/ 32672 h 4158257"/>
                  <a:gd name="connsiteX283" fmla="*/ 16542 w 33253"/>
                  <a:gd name="connsiteY283" fmla="*/ 32672 h 4158257"/>
                  <a:gd name="connsiteX284" fmla="*/ -340 w 33253"/>
                  <a:gd name="connsiteY284" fmla="*/ 16850 h 4158257"/>
                  <a:gd name="connsiteX285" fmla="*/ -350 w 33253"/>
                  <a:gd name="connsiteY285" fmla="*/ 16311 h 415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</a:cxnLst>
                <a:rect l="l" t="t" r="r" b="b"/>
                <a:pathLst>
                  <a:path w="33253" h="4158257">
                    <a:moveTo>
                      <a:pt x="-350" y="4141837"/>
                    </a:moveTo>
                    <a:cubicBezTo>
                      <a:pt x="-350" y="4132796"/>
                      <a:pt x="6970" y="4125476"/>
                      <a:pt x="16010" y="4125476"/>
                    </a:cubicBezTo>
                    <a:lnTo>
                      <a:pt x="16010" y="4125476"/>
                    </a:lnTo>
                    <a:cubicBezTo>
                      <a:pt x="25041" y="4125476"/>
                      <a:pt x="32372" y="4132796"/>
                      <a:pt x="32372" y="4141837"/>
                    </a:cubicBezTo>
                    <a:lnTo>
                      <a:pt x="32372" y="4141837"/>
                    </a:lnTo>
                    <a:cubicBezTo>
                      <a:pt x="32372" y="4150878"/>
                      <a:pt x="25052" y="4158198"/>
                      <a:pt x="16010" y="4158198"/>
                    </a:cubicBezTo>
                    <a:lnTo>
                      <a:pt x="16010" y="4158198"/>
                    </a:lnTo>
                    <a:cubicBezTo>
                      <a:pt x="6970" y="4158198"/>
                      <a:pt x="-350" y="4150878"/>
                      <a:pt x="-350" y="4141837"/>
                    </a:cubicBezTo>
                    <a:close/>
                    <a:moveTo>
                      <a:pt x="-350" y="4012861"/>
                    </a:moveTo>
                    <a:cubicBezTo>
                      <a:pt x="-350" y="4003821"/>
                      <a:pt x="6970" y="3996501"/>
                      <a:pt x="16010" y="3996501"/>
                    </a:cubicBezTo>
                    <a:lnTo>
                      <a:pt x="16010" y="3996501"/>
                    </a:lnTo>
                    <a:cubicBezTo>
                      <a:pt x="25041" y="3996203"/>
                      <a:pt x="32605" y="4003289"/>
                      <a:pt x="32893" y="4012320"/>
                    </a:cubicBezTo>
                    <a:cubicBezTo>
                      <a:pt x="32903" y="4012426"/>
                      <a:pt x="32903" y="4012543"/>
                      <a:pt x="32903" y="4012649"/>
                    </a:cubicBezTo>
                    <a:lnTo>
                      <a:pt x="32903" y="4012649"/>
                    </a:lnTo>
                    <a:cubicBezTo>
                      <a:pt x="32903" y="4021690"/>
                      <a:pt x="25583" y="4029010"/>
                      <a:pt x="16542" y="4029010"/>
                    </a:cubicBezTo>
                    <a:lnTo>
                      <a:pt x="16542" y="4029010"/>
                    </a:lnTo>
                    <a:cubicBezTo>
                      <a:pt x="7511" y="4029307"/>
                      <a:pt x="-53" y="4022221"/>
                      <a:pt x="-340" y="4013191"/>
                    </a:cubicBezTo>
                    <a:cubicBezTo>
                      <a:pt x="-350" y="4013010"/>
                      <a:pt x="-350" y="4012830"/>
                      <a:pt x="-350" y="4012649"/>
                    </a:cubicBezTo>
                    <a:close/>
                    <a:moveTo>
                      <a:pt x="-350" y="3883992"/>
                    </a:moveTo>
                    <a:cubicBezTo>
                      <a:pt x="-350" y="3874951"/>
                      <a:pt x="6970" y="3867631"/>
                      <a:pt x="16010" y="3867631"/>
                    </a:cubicBezTo>
                    <a:lnTo>
                      <a:pt x="16010" y="3867631"/>
                    </a:lnTo>
                    <a:cubicBezTo>
                      <a:pt x="25041" y="3867631"/>
                      <a:pt x="32372" y="3874951"/>
                      <a:pt x="32372" y="3883992"/>
                    </a:cubicBezTo>
                    <a:lnTo>
                      <a:pt x="32372" y="3883992"/>
                    </a:lnTo>
                    <a:cubicBezTo>
                      <a:pt x="32372" y="3893033"/>
                      <a:pt x="25052" y="3900353"/>
                      <a:pt x="16010" y="3900353"/>
                    </a:cubicBezTo>
                    <a:lnTo>
                      <a:pt x="16010" y="3900353"/>
                    </a:lnTo>
                    <a:cubicBezTo>
                      <a:pt x="6970" y="3900353"/>
                      <a:pt x="-350" y="3893033"/>
                      <a:pt x="-350" y="3883992"/>
                    </a:cubicBezTo>
                    <a:close/>
                    <a:moveTo>
                      <a:pt x="-350" y="3755122"/>
                    </a:moveTo>
                    <a:cubicBezTo>
                      <a:pt x="-404" y="3746092"/>
                      <a:pt x="6863" y="3738719"/>
                      <a:pt x="15905" y="3738655"/>
                    </a:cubicBezTo>
                    <a:cubicBezTo>
                      <a:pt x="15936" y="3738655"/>
                      <a:pt x="15979" y="3738655"/>
                      <a:pt x="16010" y="3738655"/>
                    </a:cubicBezTo>
                    <a:lnTo>
                      <a:pt x="16010" y="3738655"/>
                    </a:lnTo>
                    <a:cubicBezTo>
                      <a:pt x="25041" y="3738655"/>
                      <a:pt x="32372" y="3745975"/>
                      <a:pt x="32372" y="3755016"/>
                    </a:cubicBezTo>
                    <a:cubicBezTo>
                      <a:pt x="32372" y="3755048"/>
                      <a:pt x="32372" y="3755090"/>
                      <a:pt x="32372" y="3755122"/>
                    </a:cubicBezTo>
                    <a:lnTo>
                      <a:pt x="32372" y="3755122"/>
                    </a:lnTo>
                    <a:cubicBezTo>
                      <a:pt x="32319" y="3764121"/>
                      <a:pt x="25009" y="3771377"/>
                      <a:pt x="16010" y="3771377"/>
                    </a:cubicBezTo>
                    <a:lnTo>
                      <a:pt x="16010" y="3771377"/>
                    </a:lnTo>
                    <a:cubicBezTo>
                      <a:pt x="7012" y="3771377"/>
                      <a:pt x="-297" y="3764121"/>
                      <a:pt x="-350" y="3755122"/>
                    </a:cubicBezTo>
                    <a:close/>
                    <a:moveTo>
                      <a:pt x="-350" y="3626146"/>
                    </a:moveTo>
                    <a:cubicBezTo>
                      <a:pt x="-350" y="3617106"/>
                      <a:pt x="6970" y="3609785"/>
                      <a:pt x="16010" y="3609785"/>
                    </a:cubicBezTo>
                    <a:lnTo>
                      <a:pt x="16010" y="3609785"/>
                    </a:lnTo>
                    <a:cubicBezTo>
                      <a:pt x="25041" y="3609785"/>
                      <a:pt x="32372" y="3617106"/>
                      <a:pt x="32372" y="3626146"/>
                    </a:cubicBezTo>
                    <a:lnTo>
                      <a:pt x="32372" y="3626146"/>
                    </a:lnTo>
                    <a:cubicBezTo>
                      <a:pt x="32372" y="3635188"/>
                      <a:pt x="25052" y="3642508"/>
                      <a:pt x="16010" y="3642508"/>
                    </a:cubicBezTo>
                    <a:lnTo>
                      <a:pt x="16010" y="3642508"/>
                    </a:lnTo>
                    <a:cubicBezTo>
                      <a:pt x="6970" y="3642508"/>
                      <a:pt x="-350" y="3635188"/>
                      <a:pt x="-350" y="3626146"/>
                    </a:cubicBezTo>
                    <a:close/>
                    <a:moveTo>
                      <a:pt x="-350" y="3497171"/>
                    </a:moveTo>
                    <a:cubicBezTo>
                      <a:pt x="-350" y="3488130"/>
                      <a:pt x="6970" y="3480810"/>
                      <a:pt x="16010" y="3480810"/>
                    </a:cubicBezTo>
                    <a:lnTo>
                      <a:pt x="16010" y="3480810"/>
                    </a:lnTo>
                    <a:cubicBezTo>
                      <a:pt x="25041" y="3480810"/>
                      <a:pt x="32372" y="3488130"/>
                      <a:pt x="32372" y="3497171"/>
                    </a:cubicBezTo>
                    <a:lnTo>
                      <a:pt x="32372" y="3497171"/>
                    </a:lnTo>
                    <a:cubicBezTo>
                      <a:pt x="32372" y="3506212"/>
                      <a:pt x="25052" y="3513532"/>
                      <a:pt x="16010" y="3513532"/>
                    </a:cubicBezTo>
                    <a:lnTo>
                      <a:pt x="16010" y="3513532"/>
                    </a:lnTo>
                    <a:cubicBezTo>
                      <a:pt x="6970" y="3513532"/>
                      <a:pt x="-350" y="3506212"/>
                      <a:pt x="-350" y="3497171"/>
                    </a:cubicBezTo>
                    <a:close/>
                    <a:moveTo>
                      <a:pt x="-350" y="3368301"/>
                    </a:moveTo>
                    <a:cubicBezTo>
                      <a:pt x="-350" y="3359260"/>
                      <a:pt x="6970" y="3351940"/>
                      <a:pt x="16010" y="3351940"/>
                    </a:cubicBezTo>
                    <a:lnTo>
                      <a:pt x="16010" y="3351940"/>
                    </a:lnTo>
                    <a:cubicBezTo>
                      <a:pt x="25041" y="3351940"/>
                      <a:pt x="32372" y="3359260"/>
                      <a:pt x="32372" y="3368301"/>
                    </a:cubicBezTo>
                    <a:lnTo>
                      <a:pt x="32372" y="3368301"/>
                    </a:lnTo>
                    <a:cubicBezTo>
                      <a:pt x="32372" y="3377342"/>
                      <a:pt x="25052" y="3384662"/>
                      <a:pt x="16010" y="3384662"/>
                    </a:cubicBezTo>
                    <a:lnTo>
                      <a:pt x="16010" y="3384662"/>
                    </a:lnTo>
                    <a:cubicBezTo>
                      <a:pt x="6970" y="3384662"/>
                      <a:pt x="-350" y="3377342"/>
                      <a:pt x="-350" y="3368301"/>
                    </a:cubicBezTo>
                    <a:close/>
                    <a:moveTo>
                      <a:pt x="-350" y="3239325"/>
                    </a:moveTo>
                    <a:cubicBezTo>
                      <a:pt x="-350" y="3230348"/>
                      <a:pt x="6927" y="3223070"/>
                      <a:pt x="15905" y="3223070"/>
                    </a:cubicBezTo>
                    <a:cubicBezTo>
                      <a:pt x="15936" y="3223070"/>
                      <a:pt x="15979" y="3223070"/>
                      <a:pt x="16010" y="3223070"/>
                    </a:cubicBezTo>
                    <a:lnTo>
                      <a:pt x="16010" y="3223070"/>
                    </a:lnTo>
                    <a:cubicBezTo>
                      <a:pt x="24988" y="3223007"/>
                      <a:pt x="32308" y="3230242"/>
                      <a:pt x="32372" y="3239219"/>
                    </a:cubicBezTo>
                    <a:cubicBezTo>
                      <a:pt x="32372" y="3239251"/>
                      <a:pt x="32372" y="3239293"/>
                      <a:pt x="32372" y="3239325"/>
                    </a:cubicBezTo>
                    <a:lnTo>
                      <a:pt x="32372" y="3239325"/>
                    </a:lnTo>
                    <a:cubicBezTo>
                      <a:pt x="32372" y="3248366"/>
                      <a:pt x="25052" y="3255686"/>
                      <a:pt x="16010" y="3255686"/>
                    </a:cubicBezTo>
                    <a:lnTo>
                      <a:pt x="16010" y="3255686"/>
                    </a:lnTo>
                    <a:cubicBezTo>
                      <a:pt x="6970" y="3255686"/>
                      <a:pt x="-350" y="3248366"/>
                      <a:pt x="-350" y="3239325"/>
                    </a:cubicBezTo>
                    <a:close/>
                    <a:moveTo>
                      <a:pt x="-350" y="3110456"/>
                    </a:moveTo>
                    <a:cubicBezTo>
                      <a:pt x="-350" y="3101415"/>
                      <a:pt x="6970" y="3094095"/>
                      <a:pt x="16010" y="3094095"/>
                    </a:cubicBezTo>
                    <a:lnTo>
                      <a:pt x="16010" y="3094095"/>
                    </a:lnTo>
                    <a:cubicBezTo>
                      <a:pt x="25041" y="3094095"/>
                      <a:pt x="32372" y="3101415"/>
                      <a:pt x="32372" y="3110456"/>
                    </a:cubicBezTo>
                    <a:lnTo>
                      <a:pt x="32372" y="3110456"/>
                    </a:lnTo>
                    <a:cubicBezTo>
                      <a:pt x="32372" y="3119497"/>
                      <a:pt x="25052" y="3126817"/>
                      <a:pt x="16010" y="3126817"/>
                    </a:cubicBezTo>
                    <a:lnTo>
                      <a:pt x="16010" y="3126817"/>
                    </a:lnTo>
                    <a:cubicBezTo>
                      <a:pt x="6970" y="3126817"/>
                      <a:pt x="-350" y="3119497"/>
                      <a:pt x="-350" y="3110456"/>
                    </a:cubicBezTo>
                    <a:close/>
                    <a:moveTo>
                      <a:pt x="-350" y="2981480"/>
                    </a:moveTo>
                    <a:cubicBezTo>
                      <a:pt x="-350" y="2972439"/>
                      <a:pt x="6970" y="2965119"/>
                      <a:pt x="16010" y="2965119"/>
                    </a:cubicBezTo>
                    <a:lnTo>
                      <a:pt x="16010" y="2965119"/>
                    </a:lnTo>
                    <a:cubicBezTo>
                      <a:pt x="25041" y="2965119"/>
                      <a:pt x="32372" y="2972439"/>
                      <a:pt x="32372" y="2981480"/>
                    </a:cubicBezTo>
                    <a:lnTo>
                      <a:pt x="32372" y="2981480"/>
                    </a:lnTo>
                    <a:cubicBezTo>
                      <a:pt x="32372" y="2990521"/>
                      <a:pt x="25052" y="2997841"/>
                      <a:pt x="16010" y="2997841"/>
                    </a:cubicBezTo>
                    <a:lnTo>
                      <a:pt x="16010" y="2997841"/>
                    </a:lnTo>
                    <a:cubicBezTo>
                      <a:pt x="6970" y="2997841"/>
                      <a:pt x="-350" y="2990521"/>
                      <a:pt x="-350" y="2981480"/>
                    </a:cubicBezTo>
                    <a:close/>
                    <a:moveTo>
                      <a:pt x="-350" y="2852610"/>
                    </a:moveTo>
                    <a:cubicBezTo>
                      <a:pt x="-350" y="2843569"/>
                      <a:pt x="6970" y="2836249"/>
                      <a:pt x="16010" y="2836249"/>
                    </a:cubicBezTo>
                    <a:lnTo>
                      <a:pt x="16010" y="2836249"/>
                    </a:lnTo>
                    <a:cubicBezTo>
                      <a:pt x="25041" y="2836249"/>
                      <a:pt x="32372" y="2843569"/>
                      <a:pt x="32372" y="2852610"/>
                    </a:cubicBezTo>
                    <a:lnTo>
                      <a:pt x="32372" y="2852610"/>
                    </a:lnTo>
                    <a:cubicBezTo>
                      <a:pt x="32372" y="2861651"/>
                      <a:pt x="25052" y="2868971"/>
                      <a:pt x="16010" y="2868971"/>
                    </a:cubicBezTo>
                    <a:lnTo>
                      <a:pt x="16010" y="2868971"/>
                    </a:lnTo>
                    <a:cubicBezTo>
                      <a:pt x="6970" y="2868971"/>
                      <a:pt x="-350" y="2861651"/>
                      <a:pt x="-350" y="2852610"/>
                    </a:cubicBezTo>
                    <a:close/>
                    <a:moveTo>
                      <a:pt x="-350" y="2723741"/>
                    </a:moveTo>
                    <a:cubicBezTo>
                      <a:pt x="-404" y="2714700"/>
                      <a:pt x="6863" y="2707337"/>
                      <a:pt x="15905" y="2707273"/>
                    </a:cubicBezTo>
                    <a:cubicBezTo>
                      <a:pt x="15936" y="2707273"/>
                      <a:pt x="15979" y="2707273"/>
                      <a:pt x="16010" y="2707273"/>
                    </a:cubicBezTo>
                    <a:lnTo>
                      <a:pt x="16010" y="2707273"/>
                    </a:lnTo>
                    <a:cubicBezTo>
                      <a:pt x="25041" y="2707273"/>
                      <a:pt x="32372" y="2714593"/>
                      <a:pt x="32372" y="2723635"/>
                    </a:cubicBezTo>
                    <a:cubicBezTo>
                      <a:pt x="32372" y="2723666"/>
                      <a:pt x="32372" y="2723709"/>
                      <a:pt x="32372" y="2723741"/>
                    </a:cubicBezTo>
                    <a:lnTo>
                      <a:pt x="32372" y="2723741"/>
                    </a:lnTo>
                    <a:cubicBezTo>
                      <a:pt x="32319" y="2732739"/>
                      <a:pt x="25009" y="2739995"/>
                      <a:pt x="16010" y="2739995"/>
                    </a:cubicBezTo>
                    <a:lnTo>
                      <a:pt x="16010" y="2739995"/>
                    </a:lnTo>
                    <a:cubicBezTo>
                      <a:pt x="7012" y="2739995"/>
                      <a:pt x="-297" y="2732739"/>
                      <a:pt x="-350" y="2723741"/>
                    </a:cubicBezTo>
                    <a:close/>
                    <a:moveTo>
                      <a:pt x="-350" y="2594765"/>
                    </a:moveTo>
                    <a:cubicBezTo>
                      <a:pt x="-350" y="2585724"/>
                      <a:pt x="6970" y="2578404"/>
                      <a:pt x="16010" y="2578404"/>
                    </a:cubicBezTo>
                    <a:lnTo>
                      <a:pt x="16010" y="2578404"/>
                    </a:lnTo>
                    <a:cubicBezTo>
                      <a:pt x="25041" y="2578404"/>
                      <a:pt x="32372" y="2585724"/>
                      <a:pt x="32372" y="2594765"/>
                    </a:cubicBezTo>
                    <a:lnTo>
                      <a:pt x="32372" y="2594765"/>
                    </a:lnTo>
                    <a:cubicBezTo>
                      <a:pt x="32372" y="2603806"/>
                      <a:pt x="25052" y="2611126"/>
                      <a:pt x="16010" y="2611126"/>
                    </a:cubicBezTo>
                    <a:lnTo>
                      <a:pt x="16010" y="2611126"/>
                    </a:lnTo>
                    <a:cubicBezTo>
                      <a:pt x="6970" y="2611126"/>
                      <a:pt x="-350" y="2603806"/>
                      <a:pt x="-350" y="2594765"/>
                    </a:cubicBezTo>
                    <a:close/>
                    <a:moveTo>
                      <a:pt x="-350" y="2465789"/>
                    </a:moveTo>
                    <a:cubicBezTo>
                      <a:pt x="-297" y="2456780"/>
                      <a:pt x="7002" y="2449481"/>
                      <a:pt x="16010" y="2449428"/>
                    </a:cubicBezTo>
                    <a:lnTo>
                      <a:pt x="16010" y="2449428"/>
                    </a:lnTo>
                    <a:cubicBezTo>
                      <a:pt x="25105" y="2449194"/>
                      <a:pt x="32658" y="2456376"/>
                      <a:pt x="32903" y="2465460"/>
                    </a:cubicBezTo>
                    <a:cubicBezTo>
                      <a:pt x="32903" y="2465577"/>
                      <a:pt x="32903" y="2465683"/>
                      <a:pt x="32903" y="2465789"/>
                    </a:cubicBezTo>
                    <a:lnTo>
                      <a:pt x="32903" y="2465789"/>
                    </a:lnTo>
                    <a:cubicBezTo>
                      <a:pt x="32903" y="2474830"/>
                      <a:pt x="25583" y="2482150"/>
                      <a:pt x="16542" y="2482150"/>
                    </a:cubicBezTo>
                    <a:lnTo>
                      <a:pt x="16542" y="2482150"/>
                    </a:lnTo>
                    <a:cubicBezTo>
                      <a:pt x="7511" y="2482447"/>
                      <a:pt x="-53" y="2475361"/>
                      <a:pt x="-340" y="2466331"/>
                    </a:cubicBezTo>
                    <a:cubicBezTo>
                      <a:pt x="-350" y="2466150"/>
                      <a:pt x="-350" y="2465970"/>
                      <a:pt x="-350" y="2465789"/>
                    </a:cubicBezTo>
                    <a:close/>
                    <a:moveTo>
                      <a:pt x="-350" y="2336919"/>
                    </a:moveTo>
                    <a:cubicBezTo>
                      <a:pt x="-350" y="2327878"/>
                      <a:pt x="6970" y="2320559"/>
                      <a:pt x="16010" y="2320559"/>
                    </a:cubicBezTo>
                    <a:lnTo>
                      <a:pt x="16010" y="2320559"/>
                    </a:lnTo>
                    <a:cubicBezTo>
                      <a:pt x="25041" y="2320559"/>
                      <a:pt x="32372" y="2327878"/>
                      <a:pt x="32372" y="2336919"/>
                    </a:cubicBezTo>
                    <a:lnTo>
                      <a:pt x="32372" y="2336919"/>
                    </a:lnTo>
                    <a:cubicBezTo>
                      <a:pt x="32372" y="2345961"/>
                      <a:pt x="25052" y="2353280"/>
                      <a:pt x="16010" y="2353280"/>
                    </a:cubicBezTo>
                    <a:lnTo>
                      <a:pt x="16010" y="2353280"/>
                    </a:lnTo>
                    <a:cubicBezTo>
                      <a:pt x="6970" y="2353280"/>
                      <a:pt x="-350" y="2345961"/>
                      <a:pt x="-350" y="2336919"/>
                    </a:cubicBezTo>
                    <a:close/>
                    <a:moveTo>
                      <a:pt x="-350" y="2207944"/>
                    </a:moveTo>
                    <a:cubicBezTo>
                      <a:pt x="-350" y="2198902"/>
                      <a:pt x="6970" y="2191583"/>
                      <a:pt x="16010" y="2191583"/>
                    </a:cubicBezTo>
                    <a:lnTo>
                      <a:pt x="16010" y="2191583"/>
                    </a:lnTo>
                    <a:cubicBezTo>
                      <a:pt x="25041" y="2191583"/>
                      <a:pt x="32372" y="2198902"/>
                      <a:pt x="32372" y="2207944"/>
                    </a:cubicBezTo>
                    <a:lnTo>
                      <a:pt x="32372" y="2207944"/>
                    </a:lnTo>
                    <a:cubicBezTo>
                      <a:pt x="32372" y="2216985"/>
                      <a:pt x="25052" y="2224305"/>
                      <a:pt x="16010" y="2224305"/>
                    </a:cubicBezTo>
                    <a:lnTo>
                      <a:pt x="16010" y="2224305"/>
                    </a:lnTo>
                    <a:cubicBezTo>
                      <a:pt x="6970" y="2224305"/>
                      <a:pt x="-350" y="2216985"/>
                      <a:pt x="-350" y="2207944"/>
                    </a:cubicBezTo>
                    <a:close/>
                    <a:moveTo>
                      <a:pt x="-350" y="2079074"/>
                    </a:moveTo>
                    <a:cubicBezTo>
                      <a:pt x="-350" y="2070033"/>
                      <a:pt x="6970" y="2062713"/>
                      <a:pt x="16010" y="2062713"/>
                    </a:cubicBezTo>
                    <a:lnTo>
                      <a:pt x="16010" y="2062713"/>
                    </a:lnTo>
                    <a:cubicBezTo>
                      <a:pt x="25041" y="2062416"/>
                      <a:pt x="32605" y="2069502"/>
                      <a:pt x="32893" y="2078532"/>
                    </a:cubicBezTo>
                    <a:cubicBezTo>
                      <a:pt x="32903" y="2078713"/>
                      <a:pt x="32903" y="2078893"/>
                      <a:pt x="32903" y="2079074"/>
                    </a:cubicBezTo>
                    <a:lnTo>
                      <a:pt x="32903" y="2079074"/>
                    </a:lnTo>
                    <a:cubicBezTo>
                      <a:pt x="32903" y="2088115"/>
                      <a:pt x="25583" y="2095435"/>
                      <a:pt x="16542" y="2095435"/>
                    </a:cubicBezTo>
                    <a:lnTo>
                      <a:pt x="16542" y="2095435"/>
                    </a:lnTo>
                    <a:cubicBezTo>
                      <a:pt x="7511" y="2095732"/>
                      <a:pt x="-53" y="2088646"/>
                      <a:pt x="-340" y="2079616"/>
                    </a:cubicBezTo>
                    <a:cubicBezTo>
                      <a:pt x="-350" y="2079435"/>
                      <a:pt x="-350" y="2079255"/>
                      <a:pt x="-350" y="2079074"/>
                    </a:cubicBezTo>
                    <a:close/>
                    <a:moveTo>
                      <a:pt x="-350" y="1950098"/>
                    </a:moveTo>
                    <a:cubicBezTo>
                      <a:pt x="-350" y="1941057"/>
                      <a:pt x="6970" y="1933737"/>
                      <a:pt x="16010" y="1933737"/>
                    </a:cubicBezTo>
                    <a:lnTo>
                      <a:pt x="16010" y="1933737"/>
                    </a:lnTo>
                    <a:cubicBezTo>
                      <a:pt x="25041" y="1933737"/>
                      <a:pt x="32372" y="1941057"/>
                      <a:pt x="32372" y="1950098"/>
                    </a:cubicBezTo>
                    <a:lnTo>
                      <a:pt x="32372" y="1950098"/>
                    </a:lnTo>
                    <a:cubicBezTo>
                      <a:pt x="32372" y="1959139"/>
                      <a:pt x="25052" y="1966459"/>
                      <a:pt x="16010" y="1966459"/>
                    </a:cubicBezTo>
                    <a:lnTo>
                      <a:pt x="16010" y="1966459"/>
                    </a:lnTo>
                    <a:cubicBezTo>
                      <a:pt x="6970" y="1966459"/>
                      <a:pt x="-350" y="1959139"/>
                      <a:pt x="-350" y="1950098"/>
                    </a:cubicBezTo>
                    <a:close/>
                    <a:moveTo>
                      <a:pt x="-350" y="1821228"/>
                    </a:moveTo>
                    <a:cubicBezTo>
                      <a:pt x="-350" y="1812187"/>
                      <a:pt x="6970" y="1804868"/>
                      <a:pt x="16010" y="1804868"/>
                    </a:cubicBezTo>
                    <a:lnTo>
                      <a:pt x="16010" y="1804868"/>
                    </a:lnTo>
                    <a:cubicBezTo>
                      <a:pt x="25041" y="1804868"/>
                      <a:pt x="32372" y="1812187"/>
                      <a:pt x="32372" y="1821228"/>
                    </a:cubicBezTo>
                    <a:lnTo>
                      <a:pt x="32372" y="1821228"/>
                    </a:lnTo>
                    <a:cubicBezTo>
                      <a:pt x="32372" y="1830270"/>
                      <a:pt x="25052" y="1837590"/>
                      <a:pt x="16010" y="1837590"/>
                    </a:cubicBezTo>
                    <a:lnTo>
                      <a:pt x="16010" y="1837590"/>
                    </a:lnTo>
                    <a:cubicBezTo>
                      <a:pt x="6970" y="1837590"/>
                      <a:pt x="-350" y="1830270"/>
                      <a:pt x="-350" y="1821228"/>
                    </a:cubicBezTo>
                    <a:close/>
                    <a:moveTo>
                      <a:pt x="-350" y="1692253"/>
                    </a:moveTo>
                    <a:cubicBezTo>
                      <a:pt x="-350" y="1683212"/>
                      <a:pt x="6970" y="1675892"/>
                      <a:pt x="16010" y="1675892"/>
                    </a:cubicBezTo>
                    <a:lnTo>
                      <a:pt x="16010" y="1675892"/>
                    </a:lnTo>
                    <a:cubicBezTo>
                      <a:pt x="25041" y="1675892"/>
                      <a:pt x="32372" y="1683212"/>
                      <a:pt x="32372" y="1692253"/>
                    </a:cubicBezTo>
                    <a:lnTo>
                      <a:pt x="32372" y="1692253"/>
                    </a:lnTo>
                    <a:cubicBezTo>
                      <a:pt x="32372" y="1701294"/>
                      <a:pt x="25052" y="1708614"/>
                      <a:pt x="16010" y="1708614"/>
                    </a:cubicBezTo>
                    <a:lnTo>
                      <a:pt x="16010" y="1708614"/>
                    </a:lnTo>
                    <a:cubicBezTo>
                      <a:pt x="6970" y="1708614"/>
                      <a:pt x="-350" y="1701294"/>
                      <a:pt x="-350" y="1692253"/>
                    </a:cubicBezTo>
                    <a:close/>
                    <a:moveTo>
                      <a:pt x="-350" y="1563383"/>
                    </a:moveTo>
                    <a:cubicBezTo>
                      <a:pt x="-350" y="1554342"/>
                      <a:pt x="6970" y="1547022"/>
                      <a:pt x="16010" y="1547022"/>
                    </a:cubicBezTo>
                    <a:lnTo>
                      <a:pt x="16010" y="1547022"/>
                    </a:lnTo>
                    <a:cubicBezTo>
                      <a:pt x="25041" y="1547022"/>
                      <a:pt x="32372" y="1554342"/>
                      <a:pt x="32372" y="1563383"/>
                    </a:cubicBezTo>
                    <a:lnTo>
                      <a:pt x="32372" y="1563383"/>
                    </a:lnTo>
                    <a:cubicBezTo>
                      <a:pt x="32372" y="1572424"/>
                      <a:pt x="25052" y="1579744"/>
                      <a:pt x="16010" y="1579744"/>
                    </a:cubicBezTo>
                    <a:lnTo>
                      <a:pt x="16010" y="1579744"/>
                    </a:lnTo>
                    <a:cubicBezTo>
                      <a:pt x="6970" y="1579744"/>
                      <a:pt x="-350" y="1572424"/>
                      <a:pt x="-350" y="1563383"/>
                    </a:cubicBezTo>
                    <a:close/>
                    <a:moveTo>
                      <a:pt x="-350" y="1434514"/>
                    </a:moveTo>
                    <a:cubicBezTo>
                      <a:pt x="-404" y="1425483"/>
                      <a:pt x="6863" y="1418110"/>
                      <a:pt x="15905" y="1418046"/>
                    </a:cubicBezTo>
                    <a:cubicBezTo>
                      <a:pt x="15936" y="1418046"/>
                      <a:pt x="15979" y="1418046"/>
                      <a:pt x="16010" y="1418046"/>
                    </a:cubicBezTo>
                    <a:lnTo>
                      <a:pt x="16010" y="1418046"/>
                    </a:lnTo>
                    <a:cubicBezTo>
                      <a:pt x="25041" y="1418046"/>
                      <a:pt x="32372" y="1425366"/>
                      <a:pt x="32372" y="1434407"/>
                    </a:cubicBezTo>
                    <a:cubicBezTo>
                      <a:pt x="32372" y="1434439"/>
                      <a:pt x="32372" y="1434482"/>
                      <a:pt x="32372" y="1434514"/>
                    </a:cubicBezTo>
                    <a:lnTo>
                      <a:pt x="32372" y="1434514"/>
                    </a:lnTo>
                    <a:cubicBezTo>
                      <a:pt x="32319" y="1443512"/>
                      <a:pt x="25009" y="1450768"/>
                      <a:pt x="16010" y="1450768"/>
                    </a:cubicBezTo>
                    <a:lnTo>
                      <a:pt x="16010" y="1450768"/>
                    </a:lnTo>
                    <a:cubicBezTo>
                      <a:pt x="7012" y="1450768"/>
                      <a:pt x="-297" y="1443512"/>
                      <a:pt x="-350" y="1434514"/>
                    </a:cubicBezTo>
                    <a:close/>
                    <a:moveTo>
                      <a:pt x="-350" y="1305538"/>
                    </a:moveTo>
                    <a:cubicBezTo>
                      <a:pt x="-350" y="1296497"/>
                      <a:pt x="6970" y="1289177"/>
                      <a:pt x="16010" y="1289177"/>
                    </a:cubicBezTo>
                    <a:lnTo>
                      <a:pt x="16010" y="1289177"/>
                    </a:lnTo>
                    <a:cubicBezTo>
                      <a:pt x="25041" y="1289177"/>
                      <a:pt x="32372" y="1296497"/>
                      <a:pt x="32372" y="1305538"/>
                    </a:cubicBezTo>
                    <a:lnTo>
                      <a:pt x="32372" y="1305538"/>
                    </a:lnTo>
                    <a:cubicBezTo>
                      <a:pt x="32372" y="1314579"/>
                      <a:pt x="25052" y="1321899"/>
                      <a:pt x="16010" y="1321899"/>
                    </a:cubicBezTo>
                    <a:lnTo>
                      <a:pt x="16010" y="1321899"/>
                    </a:lnTo>
                    <a:cubicBezTo>
                      <a:pt x="6970" y="1321899"/>
                      <a:pt x="-350" y="1314579"/>
                      <a:pt x="-350" y="1305538"/>
                    </a:cubicBezTo>
                    <a:close/>
                    <a:moveTo>
                      <a:pt x="-350" y="1176562"/>
                    </a:moveTo>
                    <a:cubicBezTo>
                      <a:pt x="-350" y="1167585"/>
                      <a:pt x="6927" y="1160307"/>
                      <a:pt x="15905" y="1160307"/>
                    </a:cubicBezTo>
                    <a:cubicBezTo>
                      <a:pt x="15936" y="1160307"/>
                      <a:pt x="15979" y="1160307"/>
                      <a:pt x="16010" y="1160307"/>
                    </a:cubicBezTo>
                    <a:lnTo>
                      <a:pt x="16010" y="1160307"/>
                    </a:lnTo>
                    <a:cubicBezTo>
                      <a:pt x="24988" y="1160243"/>
                      <a:pt x="32308" y="1167478"/>
                      <a:pt x="32372" y="1176456"/>
                    </a:cubicBezTo>
                    <a:cubicBezTo>
                      <a:pt x="32372" y="1176488"/>
                      <a:pt x="32372" y="1176530"/>
                      <a:pt x="32372" y="1176562"/>
                    </a:cubicBezTo>
                    <a:lnTo>
                      <a:pt x="32372" y="1176562"/>
                    </a:lnTo>
                    <a:cubicBezTo>
                      <a:pt x="32372" y="1185613"/>
                      <a:pt x="25063" y="1192965"/>
                      <a:pt x="16010" y="1193029"/>
                    </a:cubicBezTo>
                    <a:lnTo>
                      <a:pt x="16010" y="1193029"/>
                    </a:lnTo>
                    <a:cubicBezTo>
                      <a:pt x="6959" y="1192976"/>
                      <a:pt x="-350" y="1185613"/>
                      <a:pt x="-350" y="1176562"/>
                    </a:cubicBezTo>
                    <a:close/>
                    <a:moveTo>
                      <a:pt x="-350" y="1047692"/>
                    </a:moveTo>
                    <a:cubicBezTo>
                      <a:pt x="-350" y="1038651"/>
                      <a:pt x="6970" y="1031331"/>
                      <a:pt x="16010" y="1031331"/>
                    </a:cubicBezTo>
                    <a:lnTo>
                      <a:pt x="16010" y="1031331"/>
                    </a:lnTo>
                    <a:cubicBezTo>
                      <a:pt x="25041" y="1031331"/>
                      <a:pt x="32372" y="1038651"/>
                      <a:pt x="32372" y="1047692"/>
                    </a:cubicBezTo>
                    <a:lnTo>
                      <a:pt x="32372" y="1047692"/>
                    </a:lnTo>
                    <a:cubicBezTo>
                      <a:pt x="32372" y="1056733"/>
                      <a:pt x="25052" y="1064053"/>
                      <a:pt x="16010" y="1064053"/>
                    </a:cubicBezTo>
                    <a:lnTo>
                      <a:pt x="16010" y="1064053"/>
                    </a:lnTo>
                    <a:cubicBezTo>
                      <a:pt x="6970" y="1064053"/>
                      <a:pt x="-350" y="1056733"/>
                      <a:pt x="-350" y="1047692"/>
                    </a:cubicBezTo>
                    <a:close/>
                    <a:moveTo>
                      <a:pt x="-350" y="918716"/>
                    </a:moveTo>
                    <a:cubicBezTo>
                      <a:pt x="-350" y="909675"/>
                      <a:pt x="6970" y="902355"/>
                      <a:pt x="16010" y="902355"/>
                    </a:cubicBezTo>
                    <a:lnTo>
                      <a:pt x="16010" y="902355"/>
                    </a:lnTo>
                    <a:cubicBezTo>
                      <a:pt x="25041" y="902355"/>
                      <a:pt x="32372" y="909675"/>
                      <a:pt x="32372" y="918716"/>
                    </a:cubicBezTo>
                    <a:lnTo>
                      <a:pt x="32372" y="918716"/>
                    </a:lnTo>
                    <a:cubicBezTo>
                      <a:pt x="32372" y="927757"/>
                      <a:pt x="25052" y="935078"/>
                      <a:pt x="16010" y="935078"/>
                    </a:cubicBezTo>
                    <a:lnTo>
                      <a:pt x="16010" y="935078"/>
                    </a:lnTo>
                    <a:cubicBezTo>
                      <a:pt x="6970" y="935078"/>
                      <a:pt x="-350" y="927757"/>
                      <a:pt x="-350" y="918716"/>
                    </a:cubicBezTo>
                    <a:close/>
                    <a:moveTo>
                      <a:pt x="-350" y="789847"/>
                    </a:moveTo>
                    <a:cubicBezTo>
                      <a:pt x="-350" y="780806"/>
                      <a:pt x="6970" y="773486"/>
                      <a:pt x="16010" y="773486"/>
                    </a:cubicBezTo>
                    <a:lnTo>
                      <a:pt x="16010" y="773486"/>
                    </a:lnTo>
                    <a:cubicBezTo>
                      <a:pt x="25041" y="773486"/>
                      <a:pt x="32372" y="780806"/>
                      <a:pt x="32372" y="789847"/>
                    </a:cubicBezTo>
                    <a:lnTo>
                      <a:pt x="32372" y="789847"/>
                    </a:lnTo>
                    <a:cubicBezTo>
                      <a:pt x="32372" y="798888"/>
                      <a:pt x="25052" y="806208"/>
                      <a:pt x="16010" y="806208"/>
                    </a:cubicBezTo>
                    <a:lnTo>
                      <a:pt x="16010" y="806208"/>
                    </a:lnTo>
                    <a:cubicBezTo>
                      <a:pt x="6970" y="806208"/>
                      <a:pt x="-350" y="798888"/>
                      <a:pt x="-350" y="789847"/>
                    </a:cubicBezTo>
                    <a:close/>
                    <a:moveTo>
                      <a:pt x="-350" y="660871"/>
                    </a:moveTo>
                    <a:cubicBezTo>
                      <a:pt x="-350" y="651830"/>
                      <a:pt x="6970" y="644510"/>
                      <a:pt x="16010" y="644510"/>
                    </a:cubicBezTo>
                    <a:lnTo>
                      <a:pt x="16010" y="644510"/>
                    </a:lnTo>
                    <a:cubicBezTo>
                      <a:pt x="25041" y="644510"/>
                      <a:pt x="32372" y="651830"/>
                      <a:pt x="32372" y="660871"/>
                    </a:cubicBezTo>
                    <a:lnTo>
                      <a:pt x="32372" y="660871"/>
                    </a:lnTo>
                    <a:cubicBezTo>
                      <a:pt x="32372" y="669912"/>
                      <a:pt x="25052" y="677232"/>
                      <a:pt x="16010" y="677232"/>
                    </a:cubicBezTo>
                    <a:lnTo>
                      <a:pt x="16010" y="677232"/>
                    </a:lnTo>
                    <a:cubicBezTo>
                      <a:pt x="6970" y="677232"/>
                      <a:pt x="-350" y="669912"/>
                      <a:pt x="-350" y="660871"/>
                    </a:cubicBezTo>
                    <a:close/>
                    <a:moveTo>
                      <a:pt x="-350" y="532001"/>
                    </a:moveTo>
                    <a:cubicBezTo>
                      <a:pt x="-350" y="522960"/>
                      <a:pt x="6970" y="515640"/>
                      <a:pt x="16010" y="515640"/>
                    </a:cubicBezTo>
                    <a:lnTo>
                      <a:pt x="16010" y="515640"/>
                    </a:lnTo>
                    <a:cubicBezTo>
                      <a:pt x="25041" y="515640"/>
                      <a:pt x="32372" y="522960"/>
                      <a:pt x="32372" y="532001"/>
                    </a:cubicBezTo>
                    <a:lnTo>
                      <a:pt x="32372" y="532001"/>
                    </a:lnTo>
                    <a:cubicBezTo>
                      <a:pt x="32372" y="541043"/>
                      <a:pt x="25052" y="548362"/>
                      <a:pt x="16010" y="548362"/>
                    </a:cubicBezTo>
                    <a:lnTo>
                      <a:pt x="16010" y="548362"/>
                    </a:lnTo>
                    <a:cubicBezTo>
                      <a:pt x="6970" y="548362"/>
                      <a:pt x="-350" y="541043"/>
                      <a:pt x="-350" y="532001"/>
                    </a:cubicBezTo>
                    <a:close/>
                    <a:moveTo>
                      <a:pt x="-350" y="403026"/>
                    </a:moveTo>
                    <a:cubicBezTo>
                      <a:pt x="-350" y="393985"/>
                      <a:pt x="6970" y="386665"/>
                      <a:pt x="16010" y="386665"/>
                    </a:cubicBezTo>
                    <a:lnTo>
                      <a:pt x="16010" y="386665"/>
                    </a:lnTo>
                    <a:cubicBezTo>
                      <a:pt x="25041" y="386665"/>
                      <a:pt x="32372" y="393985"/>
                      <a:pt x="32372" y="403026"/>
                    </a:cubicBezTo>
                    <a:lnTo>
                      <a:pt x="32372" y="403026"/>
                    </a:lnTo>
                    <a:cubicBezTo>
                      <a:pt x="32372" y="412067"/>
                      <a:pt x="25052" y="419387"/>
                      <a:pt x="16010" y="419387"/>
                    </a:cubicBezTo>
                    <a:lnTo>
                      <a:pt x="16010" y="419387"/>
                    </a:lnTo>
                    <a:cubicBezTo>
                      <a:pt x="6970" y="419387"/>
                      <a:pt x="-350" y="412067"/>
                      <a:pt x="-350" y="403026"/>
                    </a:cubicBezTo>
                    <a:close/>
                    <a:moveTo>
                      <a:pt x="-350" y="274156"/>
                    </a:moveTo>
                    <a:cubicBezTo>
                      <a:pt x="-350" y="265120"/>
                      <a:pt x="6970" y="257795"/>
                      <a:pt x="16010" y="257795"/>
                    </a:cubicBezTo>
                    <a:lnTo>
                      <a:pt x="16010" y="257795"/>
                    </a:lnTo>
                    <a:cubicBezTo>
                      <a:pt x="25041" y="257502"/>
                      <a:pt x="32605" y="264585"/>
                      <a:pt x="32893" y="273616"/>
                    </a:cubicBezTo>
                    <a:cubicBezTo>
                      <a:pt x="32903" y="273796"/>
                      <a:pt x="32903" y="273976"/>
                      <a:pt x="32903" y="274156"/>
                    </a:cubicBezTo>
                    <a:lnTo>
                      <a:pt x="32903" y="274156"/>
                    </a:lnTo>
                    <a:cubicBezTo>
                      <a:pt x="32903" y="283192"/>
                      <a:pt x="25583" y="290517"/>
                      <a:pt x="16542" y="290517"/>
                    </a:cubicBezTo>
                    <a:lnTo>
                      <a:pt x="16542" y="290517"/>
                    </a:lnTo>
                    <a:cubicBezTo>
                      <a:pt x="7511" y="290810"/>
                      <a:pt x="-53" y="283727"/>
                      <a:pt x="-340" y="274696"/>
                    </a:cubicBezTo>
                    <a:cubicBezTo>
                      <a:pt x="-350" y="274516"/>
                      <a:pt x="-350" y="274336"/>
                      <a:pt x="-350" y="274156"/>
                    </a:cubicBezTo>
                    <a:close/>
                    <a:moveTo>
                      <a:pt x="-350" y="145180"/>
                    </a:moveTo>
                    <a:cubicBezTo>
                      <a:pt x="-350" y="136144"/>
                      <a:pt x="6970" y="128819"/>
                      <a:pt x="16010" y="128819"/>
                    </a:cubicBezTo>
                    <a:lnTo>
                      <a:pt x="16010" y="128819"/>
                    </a:lnTo>
                    <a:cubicBezTo>
                      <a:pt x="25041" y="128524"/>
                      <a:pt x="32605" y="135606"/>
                      <a:pt x="32893" y="144637"/>
                    </a:cubicBezTo>
                    <a:cubicBezTo>
                      <a:pt x="32903" y="144924"/>
                      <a:pt x="32903" y="145212"/>
                      <a:pt x="32903" y="145499"/>
                    </a:cubicBezTo>
                    <a:lnTo>
                      <a:pt x="32903" y="145499"/>
                    </a:lnTo>
                    <a:cubicBezTo>
                      <a:pt x="32903" y="154535"/>
                      <a:pt x="25583" y="161860"/>
                      <a:pt x="16542" y="161860"/>
                    </a:cubicBezTo>
                    <a:lnTo>
                      <a:pt x="16542" y="161860"/>
                    </a:lnTo>
                    <a:cubicBezTo>
                      <a:pt x="7511" y="162153"/>
                      <a:pt x="-53" y="155070"/>
                      <a:pt x="-340" y="146039"/>
                    </a:cubicBezTo>
                    <a:cubicBezTo>
                      <a:pt x="-350" y="145859"/>
                      <a:pt x="-350" y="145678"/>
                      <a:pt x="-350" y="145499"/>
                    </a:cubicBezTo>
                    <a:close/>
                    <a:moveTo>
                      <a:pt x="-350" y="16311"/>
                    </a:moveTo>
                    <a:cubicBezTo>
                      <a:pt x="-350" y="7275"/>
                      <a:pt x="6970" y="-50"/>
                      <a:pt x="16010" y="-50"/>
                    </a:cubicBezTo>
                    <a:lnTo>
                      <a:pt x="16010" y="-50"/>
                    </a:lnTo>
                    <a:cubicBezTo>
                      <a:pt x="25041" y="-344"/>
                      <a:pt x="32605" y="6739"/>
                      <a:pt x="32893" y="15771"/>
                    </a:cubicBezTo>
                    <a:cubicBezTo>
                      <a:pt x="32903" y="15950"/>
                      <a:pt x="32903" y="16131"/>
                      <a:pt x="32903" y="16311"/>
                    </a:cubicBezTo>
                    <a:lnTo>
                      <a:pt x="32903" y="16311"/>
                    </a:lnTo>
                    <a:cubicBezTo>
                      <a:pt x="32903" y="25346"/>
                      <a:pt x="25583" y="32672"/>
                      <a:pt x="16542" y="32672"/>
                    </a:cubicBezTo>
                    <a:lnTo>
                      <a:pt x="16542" y="32672"/>
                    </a:lnTo>
                    <a:cubicBezTo>
                      <a:pt x="7511" y="32965"/>
                      <a:pt x="-53" y="25882"/>
                      <a:pt x="-340" y="16850"/>
                    </a:cubicBezTo>
                    <a:cubicBezTo>
                      <a:pt x="-350" y="16671"/>
                      <a:pt x="-350" y="16490"/>
                      <a:pt x="-350" y="16311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: Shape 6377">
                <a:extLst>
                  <a:ext uri="{FF2B5EF4-FFF2-40B4-BE49-F238E27FC236}">
                    <a16:creationId xmlns:a16="http://schemas.microsoft.com/office/drawing/2014/main" id="{3F25268F-D445-62B6-E0BD-7A3F6E963BDF}"/>
                  </a:ext>
                </a:extLst>
              </p:cNvPr>
              <p:cNvSpPr/>
              <p:nvPr/>
            </p:nvSpPr>
            <p:spPr>
              <a:xfrm>
                <a:off x="6055182" y="6317649"/>
                <a:ext cx="32615" cy="32538"/>
              </a:xfrm>
              <a:custGeom>
                <a:avLst/>
                <a:gdLst>
                  <a:gd name="connsiteX0" fmla="*/ 16032 w 32615"/>
                  <a:gd name="connsiteY0" fmla="*/ 32480 h 32538"/>
                  <a:gd name="connsiteX1" fmla="*/ -351 w 32615"/>
                  <a:gd name="connsiteY1" fmla="*/ 16140 h 32538"/>
                  <a:gd name="connsiteX2" fmla="*/ 4452 w 32615"/>
                  <a:gd name="connsiteY2" fmla="*/ 4538 h 32538"/>
                  <a:gd name="connsiteX3" fmla="*/ 27612 w 32615"/>
                  <a:gd name="connsiteY3" fmla="*/ 4538 h 32538"/>
                  <a:gd name="connsiteX4" fmla="*/ 27272 w 32615"/>
                  <a:gd name="connsiteY4" fmla="*/ 27826 h 32538"/>
                  <a:gd name="connsiteX5" fmla="*/ 16032 w 32615"/>
                  <a:gd name="connsiteY5" fmla="*/ 32480 h 32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15" h="32538">
                    <a:moveTo>
                      <a:pt x="16032" y="32480"/>
                    </a:moveTo>
                    <a:cubicBezTo>
                      <a:pt x="6991" y="32490"/>
                      <a:pt x="-340" y="25181"/>
                      <a:pt x="-351" y="16140"/>
                    </a:cubicBezTo>
                    <a:cubicBezTo>
                      <a:pt x="-361" y="11784"/>
                      <a:pt x="1371" y="7609"/>
                      <a:pt x="4452" y="4538"/>
                    </a:cubicBezTo>
                    <a:cubicBezTo>
                      <a:pt x="10954" y="-1592"/>
                      <a:pt x="21110" y="-1592"/>
                      <a:pt x="27612" y="4538"/>
                    </a:cubicBezTo>
                    <a:cubicBezTo>
                      <a:pt x="33944" y="11062"/>
                      <a:pt x="33795" y="21484"/>
                      <a:pt x="27272" y="27826"/>
                    </a:cubicBezTo>
                    <a:cubicBezTo>
                      <a:pt x="24265" y="30759"/>
                      <a:pt x="20239" y="32426"/>
                      <a:pt x="16032" y="32480"/>
                    </a:cubicBezTo>
                    <a:close/>
                  </a:path>
                </a:pathLst>
              </a:custGeom>
              <a:solidFill>
                <a:srgbClr val="67696B"/>
              </a:solidFill>
              <a:ln w="1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CF27F1-64BF-117D-9C56-4166D2F2D72C}"/>
                </a:ext>
              </a:extLst>
            </p:cNvPr>
            <p:cNvGrpSpPr/>
            <p:nvPr/>
          </p:nvGrpSpPr>
          <p:grpSpPr>
            <a:xfrm>
              <a:off x="1238895" y="2331791"/>
              <a:ext cx="3708952" cy="4006062"/>
              <a:chOff x="1238895" y="2331791"/>
              <a:chExt cx="3708952" cy="400606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657D029-6530-230E-2DF5-32DB0B02F506}"/>
                  </a:ext>
                </a:extLst>
              </p:cNvPr>
              <p:cNvSpPr txBox="1"/>
              <p:nvPr/>
            </p:nvSpPr>
            <p:spPr>
              <a:xfrm>
                <a:off x="1238896" y="2331791"/>
                <a:ext cx="3025447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34987" lvl="3">
                  <a:lnSpc>
                    <a:spcPct val="150000"/>
                  </a:lnSpc>
                  <a:spcAft>
                    <a:spcPts val="25"/>
                  </a:spcAft>
                </a:pPr>
                <a:r>
                  <a:rPr lang="en-ZW" sz="2400" b="1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1. Components of liabilities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D5F504A-F0ED-0E4C-6D87-11572B4DDECC}"/>
                  </a:ext>
                </a:extLst>
              </p:cNvPr>
              <p:cNvSpPr txBox="1"/>
              <p:nvPr/>
            </p:nvSpPr>
            <p:spPr>
              <a:xfrm flipH="1">
                <a:off x="1238895" y="5206005"/>
                <a:ext cx="3708952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34987" lvl="3">
                  <a:lnSpc>
                    <a:spcPct val="150000"/>
                  </a:lnSpc>
                  <a:spcAft>
                    <a:spcPts val="25"/>
                  </a:spcAft>
                </a:pPr>
                <a:r>
                  <a:rPr lang="en-ZW" sz="2400" b="1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2. R</a:t>
                </a:r>
                <a:r>
                  <a:rPr lang="en-ZW" sz="2400" b="1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ecognition and measurement 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A5B96FA-037A-32D1-6967-B5B5E495BBBC}"/>
                </a:ext>
              </a:extLst>
            </p:cNvPr>
            <p:cNvGrpSpPr/>
            <p:nvPr/>
          </p:nvGrpSpPr>
          <p:grpSpPr>
            <a:xfrm>
              <a:off x="7966432" y="2331791"/>
              <a:ext cx="3025447" cy="4560060"/>
              <a:chOff x="7966432" y="2331791"/>
              <a:chExt cx="3025447" cy="456006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9BC3E5-5086-6A19-69AF-12EA26D2F0B9}"/>
                  </a:ext>
                </a:extLst>
              </p:cNvPr>
              <p:cNvSpPr txBox="1"/>
              <p:nvPr/>
            </p:nvSpPr>
            <p:spPr>
              <a:xfrm>
                <a:off x="7966432" y="2331791"/>
                <a:ext cx="3025446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34987" lvl="3">
                  <a:lnSpc>
                    <a:spcPct val="150000"/>
                  </a:lnSpc>
                  <a:spcAft>
                    <a:spcPts val="25"/>
                  </a:spcAft>
                </a:pPr>
                <a:r>
                  <a:rPr lang="en-ZW" sz="2400" b="1" kern="100" dirty="0">
                    <a:effectLst/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3. Actuarial assumptions 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D29A6E-5D7B-DB81-6D9A-495C5D42C41D}"/>
                  </a:ext>
                </a:extLst>
              </p:cNvPr>
              <p:cNvSpPr txBox="1"/>
              <p:nvPr/>
            </p:nvSpPr>
            <p:spPr>
              <a:xfrm flipH="1">
                <a:off x="7966432" y="5206005"/>
                <a:ext cx="3025447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34987" lvl="3">
                  <a:lnSpc>
                    <a:spcPct val="150000"/>
                  </a:lnSpc>
                  <a:spcAft>
                    <a:spcPts val="25"/>
                  </a:spcAft>
                </a:pPr>
                <a:r>
                  <a:rPr lang="en-ZW" sz="2400" b="1" kern="100" dirty="0">
                    <a:latin typeface="Arial" panose="020B0604020202020204" pitchFamily="34" charset="0"/>
                    <a:ea typeface="Aptos" panose="020B0004020202020204" pitchFamily="34" charset="0"/>
                    <a:cs typeface="Arial" panose="020B0604020202020204" pitchFamily="34" charset="0"/>
                  </a:rPr>
                  <a:t>4. Reporting and disclosure requirements</a:t>
                </a: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6FADFA6-B41B-42F3-A1D0-D3DD75273301}"/>
              </a:ext>
            </a:extLst>
          </p:cNvPr>
          <p:cNvSpPr txBox="1"/>
          <p:nvPr/>
        </p:nvSpPr>
        <p:spPr>
          <a:xfrm>
            <a:off x="678791" y="471744"/>
            <a:ext cx="10289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Global Standards: IFRS for the liabilities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3428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50C400-895C-EA29-B59D-49B6E24C46A1}"/>
              </a:ext>
            </a:extLst>
          </p:cNvPr>
          <p:cNvGrpSpPr/>
          <p:nvPr/>
        </p:nvGrpSpPr>
        <p:grpSpPr>
          <a:xfrm>
            <a:off x="1237735" y="2094480"/>
            <a:ext cx="5776128" cy="4083947"/>
            <a:chOff x="917925" y="1988773"/>
            <a:chExt cx="5776128" cy="408394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9610E8-9FE7-DF08-8090-C112DCB6D42D}"/>
                </a:ext>
              </a:extLst>
            </p:cNvPr>
            <p:cNvSpPr txBox="1"/>
            <p:nvPr/>
          </p:nvSpPr>
          <p:spPr>
            <a:xfrm>
              <a:off x="1613145" y="2039000"/>
              <a:ext cx="5080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ira Sans Extra Condensed Medium"/>
                </a:rPr>
                <a:t>Governance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7C966A-A49D-F733-78AC-B5429C992E52}"/>
                </a:ext>
              </a:extLst>
            </p:cNvPr>
            <p:cNvSpPr txBox="1"/>
            <p:nvPr/>
          </p:nvSpPr>
          <p:spPr>
            <a:xfrm>
              <a:off x="1613147" y="2820044"/>
              <a:ext cx="50809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ira Sans Extra Condensed Medium"/>
                </a:rPr>
                <a:t>Risk Management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E7C9E5-C5FF-0990-7097-87E25C9CFC0E}"/>
                </a:ext>
              </a:extLst>
            </p:cNvPr>
            <p:cNvSpPr txBox="1"/>
            <p:nvPr/>
          </p:nvSpPr>
          <p:spPr>
            <a:xfrm flipH="1">
              <a:off x="1613147" y="3699887"/>
              <a:ext cx="5080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ira Sans Extra Condensed Medium"/>
                </a:rPr>
                <a:t>Investment Strategies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5DE43D-AE48-9559-7FF7-90D91387A6B0}"/>
                </a:ext>
              </a:extLst>
            </p:cNvPr>
            <p:cNvSpPr txBox="1"/>
            <p:nvPr/>
          </p:nvSpPr>
          <p:spPr>
            <a:xfrm flipH="1">
              <a:off x="1613147" y="4579730"/>
              <a:ext cx="5080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Pension Reforms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AC7579-1241-94DC-16C3-CF763EBEBC4A}"/>
                </a:ext>
              </a:extLst>
            </p:cNvPr>
            <p:cNvSpPr txBox="1"/>
            <p:nvPr/>
          </p:nvSpPr>
          <p:spPr>
            <a:xfrm>
              <a:off x="1613147" y="5459572"/>
              <a:ext cx="50809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Regulatory Compliance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E11AA2-E8FF-7DE9-960A-24EA110E9C25}"/>
                </a:ext>
              </a:extLst>
            </p:cNvPr>
            <p:cNvGrpSpPr/>
            <p:nvPr/>
          </p:nvGrpSpPr>
          <p:grpSpPr>
            <a:xfrm>
              <a:off x="917925" y="1988773"/>
              <a:ext cx="548616" cy="564576"/>
              <a:chOff x="446164" y="332825"/>
              <a:chExt cx="401086" cy="412754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5F087A3-1929-0734-8AD7-D022D2E4B1A3}"/>
                  </a:ext>
                </a:extLst>
              </p:cNvPr>
              <p:cNvSpPr/>
              <p:nvPr/>
            </p:nvSpPr>
            <p:spPr>
              <a:xfrm>
                <a:off x="471216" y="369545"/>
                <a:ext cx="376034" cy="376034"/>
              </a:xfrm>
              <a:prstGeom prst="ellipse">
                <a:avLst/>
              </a:prstGeom>
              <a:solidFill>
                <a:srgbClr val="0097DC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24CF23A-B5CD-2970-CBAB-98C8FC9D9072}"/>
                  </a:ext>
                </a:extLst>
              </p:cNvPr>
              <p:cNvSpPr/>
              <p:nvPr/>
            </p:nvSpPr>
            <p:spPr>
              <a:xfrm>
                <a:off x="446164" y="332825"/>
                <a:ext cx="376034" cy="376034"/>
              </a:xfrm>
              <a:prstGeom prst="ellipse">
                <a:avLst/>
              </a:prstGeom>
              <a:solidFill>
                <a:srgbClr val="0097D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7A301F-3DF0-DCE1-262B-572D9C43C8C3}"/>
                </a:ext>
              </a:extLst>
            </p:cNvPr>
            <p:cNvGrpSpPr/>
            <p:nvPr/>
          </p:nvGrpSpPr>
          <p:grpSpPr>
            <a:xfrm>
              <a:off x="917925" y="5508144"/>
              <a:ext cx="548616" cy="564576"/>
              <a:chOff x="446164" y="332825"/>
              <a:chExt cx="401086" cy="41275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492CED-A7B4-5043-47D4-5EF28CC24FF6}"/>
                  </a:ext>
                </a:extLst>
              </p:cNvPr>
              <p:cNvSpPr/>
              <p:nvPr/>
            </p:nvSpPr>
            <p:spPr>
              <a:xfrm>
                <a:off x="471216" y="369545"/>
                <a:ext cx="376034" cy="376034"/>
              </a:xfrm>
              <a:prstGeom prst="ellipse">
                <a:avLst/>
              </a:prstGeom>
              <a:solidFill>
                <a:srgbClr val="9B54A2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DC4843-90D6-3E5F-DB36-FEFCE0135774}"/>
                  </a:ext>
                </a:extLst>
              </p:cNvPr>
              <p:cNvSpPr/>
              <p:nvPr/>
            </p:nvSpPr>
            <p:spPr>
              <a:xfrm>
                <a:off x="446164" y="332825"/>
                <a:ext cx="376034" cy="376034"/>
              </a:xfrm>
              <a:prstGeom prst="ellipse">
                <a:avLst/>
              </a:prstGeom>
              <a:solidFill>
                <a:srgbClr val="9B54A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BE21AB-43B0-7336-5C94-4CE29DF821B6}"/>
                </a:ext>
              </a:extLst>
            </p:cNvPr>
            <p:cNvGrpSpPr/>
            <p:nvPr/>
          </p:nvGrpSpPr>
          <p:grpSpPr>
            <a:xfrm>
              <a:off x="917925" y="4628302"/>
              <a:ext cx="548616" cy="564576"/>
              <a:chOff x="446164" y="332825"/>
              <a:chExt cx="401086" cy="41275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F8CCE25-8614-663D-8404-3CD8AF120BBD}"/>
                  </a:ext>
                </a:extLst>
              </p:cNvPr>
              <p:cNvSpPr/>
              <p:nvPr/>
            </p:nvSpPr>
            <p:spPr>
              <a:xfrm>
                <a:off x="471216" y="369545"/>
                <a:ext cx="376034" cy="376034"/>
              </a:xfrm>
              <a:prstGeom prst="ellipse">
                <a:avLst/>
              </a:prstGeom>
              <a:solidFill>
                <a:srgbClr val="85BF46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50C6E74-B9C1-EB57-1719-A3B11763D462}"/>
                  </a:ext>
                </a:extLst>
              </p:cNvPr>
              <p:cNvSpPr/>
              <p:nvPr/>
            </p:nvSpPr>
            <p:spPr>
              <a:xfrm>
                <a:off x="446164" y="332825"/>
                <a:ext cx="376034" cy="376034"/>
              </a:xfrm>
              <a:prstGeom prst="ellipse">
                <a:avLst/>
              </a:prstGeom>
              <a:solidFill>
                <a:srgbClr val="85BF4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636F53-9394-B9C0-B0AB-12669C8E03AF}"/>
                </a:ext>
              </a:extLst>
            </p:cNvPr>
            <p:cNvGrpSpPr/>
            <p:nvPr/>
          </p:nvGrpSpPr>
          <p:grpSpPr>
            <a:xfrm>
              <a:off x="917925" y="3748459"/>
              <a:ext cx="548616" cy="564576"/>
              <a:chOff x="446164" y="332825"/>
              <a:chExt cx="401086" cy="41275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9B14DCD-CB89-1B0A-7E8F-CEE73F1D3D06}"/>
                  </a:ext>
                </a:extLst>
              </p:cNvPr>
              <p:cNvSpPr/>
              <p:nvPr/>
            </p:nvSpPr>
            <p:spPr>
              <a:xfrm>
                <a:off x="471216" y="369545"/>
                <a:ext cx="376034" cy="376034"/>
              </a:xfrm>
              <a:prstGeom prst="ellipse">
                <a:avLst/>
              </a:prstGeom>
              <a:solidFill>
                <a:srgbClr val="E83553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D6D335-2B01-31DD-82FA-98A8864E978D}"/>
                  </a:ext>
                </a:extLst>
              </p:cNvPr>
              <p:cNvSpPr/>
              <p:nvPr/>
            </p:nvSpPr>
            <p:spPr>
              <a:xfrm>
                <a:off x="446164" y="332825"/>
                <a:ext cx="376034" cy="376034"/>
              </a:xfrm>
              <a:prstGeom prst="ellipse">
                <a:avLst/>
              </a:prstGeom>
              <a:solidFill>
                <a:srgbClr val="E8355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21B7308-B098-2D50-57AC-8B2B4B71FBE2}"/>
                </a:ext>
              </a:extLst>
            </p:cNvPr>
            <p:cNvGrpSpPr/>
            <p:nvPr/>
          </p:nvGrpSpPr>
          <p:grpSpPr>
            <a:xfrm>
              <a:off x="917925" y="2868616"/>
              <a:ext cx="548616" cy="564576"/>
              <a:chOff x="446164" y="332825"/>
              <a:chExt cx="401086" cy="412754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C97764D-DCE4-56D9-B144-87D9E5A84CF8}"/>
                  </a:ext>
                </a:extLst>
              </p:cNvPr>
              <p:cNvSpPr/>
              <p:nvPr/>
            </p:nvSpPr>
            <p:spPr>
              <a:xfrm>
                <a:off x="471216" y="369545"/>
                <a:ext cx="376034" cy="376034"/>
              </a:xfrm>
              <a:prstGeom prst="ellipse">
                <a:avLst/>
              </a:prstGeom>
              <a:solidFill>
                <a:srgbClr val="FCB90F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5A3B4-5C73-19F4-6735-ED5B994958E5}"/>
                  </a:ext>
                </a:extLst>
              </p:cNvPr>
              <p:cNvSpPr/>
              <p:nvPr/>
            </p:nvSpPr>
            <p:spPr>
              <a:xfrm>
                <a:off x="446164" y="332825"/>
                <a:ext cx="376034" cy="376034"/>
              </a:xfrm>
              <a:prstGeom prst="ellipse">
                <a:avLst/>
              </a:prstGeom>
              <a:solidFill>
                <a:srgbClr val="FCB90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F5FE15-F818-ED34-B471-68960D99087A}"/>
                </a:ext>
              </a:extLst>
            </p:cNvPr>
            <p:cNvSpPr txBox="1"/>
            <p:nvPr/>
          </p:nvSpPr>
          <p:spPr>
            <a:xfrm>
              <a:off x="958960" y="206099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653580-A447-0410-BBFD-1B90707C6688}"/>
                </a:ext>
              </a:extLst>
            </p:cNvPr>
            <p:cNvSpPr txBox="1"/>
            <p:nvPr/>
          </p:nvSpPr>
          <p:spPr>
            <a:xfrm>
              <a:off x="951746" y="2940909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0F2102-EB53-34C9-91B3-22DD61BC9200}"/>
                </a:ext>
              </a:extLst>
            </p:cNvPr>
            <p:cNvSpPr txBox="1"/>
            <p:nvPr/>
          </p:nvSpPr>
          <p:spPr>
            <a:xfrm>
              <a:off x="958960" y="4700737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5BF16B-4EB6-73FB-CA0F-A4485A2C7286}"/>
                </a:ext>
              </a:extLst>
            </p:cNvPr>
            <p:cNvSpPr txBox="1"/>
            <p:nvPr/>
          </p:nvSpPr>
          <p:spPr>
            <a:xfrm>
              <a:off x="950945" y="5580652"/>
              <a:ext cx="4571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758813-27C3-2D4F-3E81-4EFBF5C66BF0}"/>
                </a:ext>
              </a:extLst>
            </p:cNvPr>
            <p:cNvSpPr txBox="1"/>
            <p:nvPr/>
          </p:nvSpPr>
          <p:spPr>
            <a:xfrm>
              <a:off x="958960" y="382082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C7FA8CB-710E-AFF6-F41F-DEB3DBF22F48}"/>
              </a:ext>
            </a:extLst>
          </p:cNvPr>
          <p:cNvSpPr txBox="1"/>
          <p:nvPr/>
        </p:nvSpPr>
        <p:spPr>
          <a:xfrm>
            <a:off x="831802" y="1276975"/>
            <a:ext cx="9919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lvl="2"/>
            <a:r>
              <a:rPr lang="en-US" sz="1800" dirty="0"/>
              <a:t>* </a:t>
            </a:r>
            <a:r>
              <a:rPr lang="en-US" sz="1800" dirty="0" err="1"/>
              <a:t>Organisation</a:t>
            </a:r>
            <a:r>
              <a:rPr lang="en-US" sz="1800" dirty="0"/>
              <a:t> for Economic Co-operation and Development (OECD)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3730DF-4888-D459-195F-23B16D678698}"/>
              </a:ext>
            </a:extLst>
          </p:cNvPr>
          <p:cNvSpPr txBox="1"/>
          <p:nvPr/>
        </p:nvSpPr>
        <p:spPr>
          <a:xfrm>
            <a:off x="1166557" y="304009"/>
            <a:ext cx="9271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Global Standards: *OECD Principles</a:t>
            </a:r>
            <a:endParaRPr lang="en-GB" sz="32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20664B-E52D-F69D-AC24-9867B2CA20AA}"/>
              </a:ext>
            </a:extLst>
          </p:cNvPr>
          <p:cNvGrpSpPr/>
          <p:nvPr/>
        </p:nvGrpSpPr>
        <p:grpSpPr>
          <a:xfrm>
            <a:off x="6495033" y="2108986"/>
            <a:ext cx="4086158" cy="4083947"/>
            <a:chOff x="6665515" y="1852098"/>
            <a:chExt cx="4086158" cy="408394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B373DFF-9AEE-6E37-C30F-8D9F0E017C0E}"/>
                </a:ext>
              </a:extLst>
            </p:cNvPr>
            <p:cNvGrpSpPr/>
            <p:nvPr/>
          </p:nvGrpSpPr>
          <p:grpSpPr>
            <a:xfrm>
              <a:off x="6665515" y="1852098"/>
              <a:ext cx="4086158" cy="4083947"/>
              <a:chOff x="4052921" y="2137601"/>
              <a:chExt cx="4086158" cy="4083947"/>
            </a:xfrm>
          </p:grpSpPr>
          <p:sp>
            <p:nvSpPr>
              <p:cNvPr id="41" name="Freeform: Shape 7">
                <a:extLst>
                  <a:ext uri="{FF2B5EF4-FFF2-40B4-BE49-F238E27FC236}">
                    <a16:creationId xmlns:a16="http://schemas.microsoft.com/office/drawing/2014/main" id="{D8FC0701-F25C-F46A-B904-09D0AE5EF202}"/>
                  </a:ext>
                </a:extLst>
              </p:cNvPr>
              <p:cNvSpPr/>
              <p:nvPr/>
            </p:nvSpPr>
            <p:spPr>
              <a:xfrm>
                <a:off x="4052921" y="2594111"/>
                <a:ext cx="1209349" cy="2222856"/>
              </a:xfrm>
              <a:custGeom>
                <a:avLst/>
                <a:gdLst>
                  <a:gd name="connsiteX0" fmla="*/ 1147847 w 1209349"/>
                  <a:gd name="connsiteY0" fmla="*/ 2222726 h 2222856"/>
                  <a:gd name="connsiteX1" fmla="*/ 146143 w 1209349"/>
                  <a:gd name="connsiteY1" fmla="*/ 2222726 h 2222856"/>
                  <a:gd name="connsiteX2" fmla="*/ 87267 w 1209349"/>
                  <a:gd name="connsiteY2" fmla="*/ 2179567 h 2222856"/>
                  <a:gd name="connsiteX3" fmla="*/ 738241 w 1209349"/>
                  <a:gd name="connsiteY3" fmla="*/ 13786 h 2222856"/>
                  <a:gd name="connsiteX4" fmla="*/ 824838 w 1209349"/>
                  <a:gd name="connsiteY4" fmla="*/ 22444 h 2222856"/>
                  <a:gd name="connsiteX5" fmla="*/ 835880 w 1209349"/>
                  <a:gd name="connsiteY5" fmla="*/ 42824 h 2222856"/>
                  <a:gd name="connsiteX6" fmla="*/ 1163965 w 1209349"/>
                  <a:gd name="connsiteY6" fmla="*/ 1063708 h 2222856"/>
                  <a:gd name="connsiteX7" fmla="*/ 1159169 w 1209349"/>
                  <a:gd name="connsiteY7" fmla="*/ 1112328 h 2222856"/>
                  <a:gd name="connsiteX8" fmla="*/ 1199131 w 1209349"/>
                  <a:gd name="connsiteY8" fmla="*/ 2127751 h 2222856"/>
                  <a:gd name="connsiteX9" fmla="*/ 1180895 w 1209349"/>
                  <a:gd name="connsiteY9" fmla="*/ 2212855 h 2222856"/>
                  <a:gd name="connsiteX10" fmla="*/ 1147847 w 1209349"/>
                  <a:gd name="connsiteY10" fmla="*/ 2222726 h 222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49" h="2222856">
                    <a:moveTo>
                      <a:pt x="1147847" y="2222726"/>
                    </a:moveTo>
                    <a:lnTo>
                      <a:pt x="146143" y="2222726"/>
                    </a:lnTo>
                    <a:cubicBezTo>
                      <a:pt x="119169" y="2222832"/>
                      <a:pt x="95286" y="2205329"/>
                      <a:pt x="87267" y="2179567"/>
                    </a:cubicBezTo>
                    <a:cubicBezTo>
                      <a:pt x="-150651" y="1392418"/>
                      <a:pt x="105769" y="539320"/>
                      <a:pt x="738241" y="13786"/>
                    </a:cubicBezTo>
                    <a:cubicBezTo>
                      <a:pt x="764549" y="-7740"/>
                      <a:pt x="803312" y="-3864"/>
                      <a:pt x="824838" y="22444"/>
                    </a:cubicBezTo>
                    <a:cubicBezTo>
                      <a:pt x="829780" y="28478"/>
                      <a:pt x="833523" y="35392"/>
                      <a:pt x="835880" y="42824"/>
                    </a:cubicBezTo>
                    <a:lnTo>
                      <a:pt x="1163965" y="1063708"/>
                    </a:lnTo>
                    <a:cubicBezTo>
                      <a:pt x="1169093" y="1079893"/>
                      <a:pt x="1167361" y="1097462"/>
                      <a:pt x="1159169" y="1112328"/>
                    </a:cubicBezTo>
                    <a:cubicBezTo>
                      <a:pt x="987414" y="1433019"/>
                      <a:pt x="1002706" y="1821552"/>
                      <a:pt x="1199131" y="2127751"/>
                    </a:cubicBezTo>
                    <a:cubicBezTo>
                      <a:pt x="1217593" y="2156283"/>
                      <a:pt x="1209441" y="2194380"/>
                      <a:pt x="1180895" y="2212855"/>
                    </a:cubicBezTo>
                    <a:cubicBezTo>
                      <a:pt x="1171051" y="2219223"/>
                      <a:pt x="1159582" y="2222659"/>
                      <a:pt x="1147847" y="2222726"/>
                    </a:cubicBezTo>
                    <a:close/>
                  </a:path>
                </a:pathLst>
              </a:custGeom>
              <a:solidFill>
                <a:srgbClr val="7DE314"/>
              </a:soli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: Shape 8">
                <a:extLst>
                  <a:ext uri="{FF2B5EF4-FFF2-40B4-BE49-F238E27FC236}">
                    <a16:creationId xmlns:a16="http://schemas.microsoft.com/office/drawing/2014/main" id="{57F8B8A3-4611-FC57-4876-C69676B41182}"/>
                  </a:ext>
                </a:extLst>
              </p:cNvPr>
              <p:cNvSpPr/>
              <p:nvPr/>
            </p:nvSpPr>
            <p:spPr>
              <a:xfrm>
                <a:off x="4052921" y="2594111"/>
                <a:ext cx="1209349" cy="2222856"/>
              </a:xfrm>
              <a:custGeom>
                <a:avLst/>
                <a:gdLst>
                  <a:gd name="connsiteX0" fmla="*/ 1147847 w 1209349"/>
                  <a:gd name="connsiteY0" fmla="*/ 2222726 h 2222856"/>
                  <a:gd name="connsiteX1" fmla="*/ 146143 w 1209349"/>
                  <a:gd name="connsiteY1" fmla="*/ 2222726 h 2222856"/>
                  <a:gd name="connsiteX2" fmla="*/ 87267 w 1209349"/>
                  <a:gd name="connsiteY2" fmla="*/ 2179567 h 2222856"/>
                  <a:gd name="connsiteX3" fmla="*/ 738241 w 1209349"/>
                  <a:gd name="connsiteY3" fmla="*/ 13786 h 2222856"/>
                  <a:gd name="connsiteX4" fmla="*/ 824838 w 1209349"/>
                  <a:gd name="connsiteY4" fmla="*/ 22444 h 2222856"/>
                  <a:gd name="connsiteX5" fmla="*/ 835880 w 1209349"/>
                  <a:gd name="connsiteY5" fmla="*/ 42824 h 2222856"/>
                  <a:gd name="connsiteX6" fmla="*/ 1163965 w 1209349"/>
                  <a:gd name="connsiteY6" fmla="*/ 1063708 h 2222856"/>
                  <a:gd name="connsiteX7" fmla="*/ 1159169 w 1209349"/>
                  <a:gd name="connsiteY7" fmla="*/ 1112328 h 2222856"/>
                  <a:gd name="connsiteX8" fmla="*/ 1199131 w 1209349"/>
                  <a:gd name="connsiteY8" fmla="*/ 2127751 h 2222856"/>
                  <a:gd name="connsiteX9" fmla="*/ 1180895 w 1209349"/>
                  <a:gd name="connsiteY9" fmla="*/ 2212855 h 2222856"/>
                  <a:gd name="connsiteX10" fmla="*/ 1147847 w 1209349"/>
                  <a:gd name="connsiteY10" fmla="*/ 2222726 h 222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49" h="2222856">
                    <a:moveTo>
                      <a:pt x="1147847" y="2222726"/>
                    </a:moveTo>
                    <a:lnTo>
                      <a:pt x="146143" y="2222726"/>
                    </a:lnTo>
                    <a:cubicBezTo>
                      <a:pt x="119169" y="2222832"/>
                      <a:pt x="95286" y="2205329"/>
                      <a:pt x="87267" y="2179567"/>
                    </a:cubicBezTo>
                    <a:cubicBezTo>
                      <a:pt x="-150651" y="1392418"/>
                      <a:pt x="105769" y="539320"/>
                      <a:pt x="738241" y="13786"/>
                    </a:cubicBezTo>
                    <a:cubicBezTo>
                      <a:pt x="764549" y="-7740"/>
                      <a:pt x="803312" y="-3864"/>
                      <a:pt x="824838" y="22444"/>
                    </a:cubicBezTo>
                    <a:cubicBezTo>
                      <a:pt x="829780" y="28478"/>
                      <a:pt x="833523" y="35392"/>
                      <a:pt x="835880" y="42824"/>
                    </a:cubicBezTo>
                    <a:lnTo>
                      <a:pt x="1163965" y="1063708"/>
                    </a:lnTo>
                    <a:cubicBezTo>
                      <a:pt x="1169093" y="1079893"/>
                      <a:pt x="1167361" y="1097462"/>
                      <a:pt x="1159169" y="1112328"/>
                    </a:cubicBezTo>
                    <a:cubicBezTo>
                      <a:pt x="987414" y="1433019"/>
                      <a:pt x="1002706" y="1821552"/>
                      <a:pt x="1199131" y="2127751"/>
                    </a:cubicBezTo>
                    <a:cubicBezTo>
                      <a:pt x="1217593" y="2156283"/>
                      <a:pt x="1209441" y="2194380"/>
                      <a:pt x="1180895" y="2212855"/>
                    </a:cubicBezTo>
                    <a:cubicBezTo>
                      <a:pt x="1171051" y="2219223"/>
                      <a:pt x="1159582" y="2222659"/>
                      <a:pt x="1147847" y="2222726"/>
                    </a:cubicBezTo>
                    <a:close/>
                  </a:path>
                </a:pathLst>
              </a:custGeom>
              <a:gradFill>
                <a:gsLst>
                  <a:gs pos="0">
                    <a:srgbClr val="9B54A2">
                      <a:lumMod val="75000"/>
                    </a:srgbClr>
                  </a:gs>
                  <a:gs pos="50000">
                    <a:srgbClr val="9B54A2"/>
                  </a:gs>
                  <a:gs pos="100000">
                    <a:srgbClr val="9B54A2">
                      <a:lumMod val="60000"/>
                      <a:lumOff val="40000"/>
                    </a:srgbClr>
                  </a:gs>
                </a:gsLst>
                <a:lin ang="16200000" scaled="1"/>
              </a:gra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: Shape 9">
                <a:extLst>
                  <a:ext uri="{FF2B5EF4-FFF2-40B4-BE49-F238E27FC236}">
                    <a16:creationId xmlns:a16="http://schemas.microsoft.com/office/drawing/2014/main" id="{520CB6ED-2986-91D2-0169-EAF13AB5087C}"/>
                  </a:ext>
                </a:extLst>
              </p:cNvPr>
              <p:cNvSpPr/>
              <p:nvPr/>
            </p:nvSpPr>
            <p:spPr>
              <a:xfrm>
                <a:off x="4939103" y="2137601"/>
                <a:ext cx="2302657" cy="1395334"/>
              </a:xfrm>
              <a:custGeom>
                <a:avLst/>
                <a:gdLst>
                  <a:gd name="connsiteX0" fmla="*/ 2277326 w 2302657"/>
                  <a:gd name="connsiteY0" fmla="*/ 433664 h 1395334"/>
                  <a:gd name="connsiteX1" fmla="*/ 1437201 w 2302657"/>
                  <a:gd name="connsiteY1" fmla="*/ 1056531 h 1395334"/>
                  <a:gd name="connsiteX2" fmla="*/ 1385650 w 2302657"/>
                  <a:gd name="connsiteY2" fmla="*/ 1066788 h 1395334"/>
                  <a:gd name="connsiteX3" fmla="*/ 409655 w 2302657"/>
                  <a:gd name="connsiteY3" fmla="*/ 1374758 h 1395334"/>
                  <a:gd name="connsiteX4" fmla="*/ 322752 w 2302657"/>
                  <a:gd name="connsiteY4" fmla="*/ 1379473 h 1395334"/>
                  <a:gd name="connsiteX5" fmla="*/ 305222 w 2302657"/>
                  <a:gd name="connsiteY5" fmla="*/ 1352380 h 1395334"/>
                  <a:gd name="connsiteX6" fmla="*/ 2580 w 2302657"/>
                  <a:gd name="connsiteY6" fmla="*/ 410487 h 1395334"/>
                  <a:gd name="connsiteX7" fmla="*/ 27623 w 2302657"/>
                  <a:gd name="connsiteY7" fmla="*/ 340021 h 1395334"/>
                  <a:gd name="connsiteX8" fmla="*/ 2274928 w 2302657"/>
                  <a:gd name="connsiteY8" fmla="*/ 332961 h 1395334"/>
                  <a:gd name="connsiteX9" fmla="*/ 2291965 w 2302657"/>
                  <a:gd name="connsiteY9" fmla="*/ 418306 h 1395334"/>
                  <a:gd name="connsiteX10" fmla="*/ 2277326 w 2302657"/>
                  <a:gd name="connsiteY10" fmla="*/ 433664 h 139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2657" h="1395334">
                    <a:moveTo>
                      <a:pt x="2277326" y="433664"/>
                    </a:moveTo>
                    <a:lnTo>
                      <a:pt x="1437201" y="1056531"/>
                    </a:lnTo>
                    <a:cubicBezTo>
                      <a:pt x="1422348" y="1067334"/>
                      <a:pt x="1403513" y="1071077"/>
                      <a:pt x="1385650" y="1066788"/>
                    </a:cubicBezTo>
                    <a:cubicBezTo>
                      <a:pt x="1028487" y="983468"/>
                      <a:pt x="654313" y="1101541"/>
                      <a:pt x="409655" y="1374758"/>
                    </a:cubicBezTo>
                    <a:cubicBezTo>
                      <a:pt x="386957" y="1400054"/>
                      <a:pt x="348048" y="1402172"/>
                      <a:pt x="322752" y="1379473"/>
                    </a:cubicBezTo>
                    <a:cubicBezTo>
                      <a:pt x="314600" y="1372161"/>
                      <a:pt x="308553" y="1362810"/>
                      <a:pt x="305222" y="1352380"/>
                    </a:cubicBezTo>
                    <a:lnTo>
                      <a:pt x="2580" y="410487"/>
                    </a:lnTo>
                    <a:cubicBezTo>
                      <a:pt x="-5838" y="384045"/>
                      <a:pt x="4405" y="355220"/>
                      <a:pt x="27623" y="340021"/>
                    </a:cubicBezTo>
                    <a:cubicBezTo>
                      <a:pt x="708089" y="-110932"/>
                      <a:pt x="1591639" y="-113715"/>
                      <a:pt x="2274928" y="332961"/>
                    </a:cubicBezTo>
                    <a:cubicBezTo>
                      <a:pt x="2303208" y="351823"/>
                      <a:pt x="2310827" y="390040"/>
                      <a:pt x="2291965" y="418306"/>
                    </a:cubicBezTo>
                    <a:cubicBezTo>
                      <a:pt x="2288009" y="424233"/>
                      <a:pt x="2283054" y="429428"/>
                      <a:pt x="2277326" y="433664"/>
                    </a:cubicBezTo>
                    <a:close/>
                  </a:path>
                </a:pathLst>
              </a:custGeom>
              <a:solidFill>
                <a:srgbClr val="01CC9B"/>
              </a:soli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: Shape 10">
                <a:extLst>
                  <a:ext uri="{FF2B5EF4-FFF2-40B4-BE49-F238E27FC236}">
                    <a16:creationId xmlns:a16="http://schemas.microsoft.com/office/drawing/2014/main" id="{2A3CC41B-1A16-5AF2-AAD6-2B759234293F}"/>
                  </a:ext>
                </a:extLst>
              </p:cNvPr>
              <p:cNvSpPr/>
              <p:nvPr/>
            </p:nvSpPr>
            <p:spPr>
              <a:xfrm>
                <a:off x="4939103" y="2137601"/>
                <a:ext cx="2302657" cy="1395334"/>
              </a:xfrm>
              <a:custGeom>
                <a:avLst/>
                <a:gdLst>
                  <a:gd name="connsiteX0" fmla="*/ 2277326 w 2302657"/>
                  <a:gd name="connsiteY0" fmla="*/ 433664 h 1395334"/>
                  <a:gd name="connsiteX1" fmla="*/ 1437201 w 2302657"/>
                  <a:gd name="connsiteY1" fmla="*/ 1056531 h 1395334"/>
                  <a:gd name="connsiteX2" fmla="*/ 1385650 w 2302657"/>
                  <a:gd name="connsiteY2" fmla="*/ 1066788 h 1395334"/>
                  <a:gd name="connsiteX3" fmla="*/ 409655 w 2302657"/>
                  <a:gd name="connsiteY3" fmla="*/ 1374758 h 1395334"/>
                  <a:gd name="connsiteX4" fmla="*/ 322752 w 2302657"/>
                  <a:gd name="connsiteY4" fmla="*/ 1379473 h 1395334"/>
                  <a:gd name="connsiteX5" fmla="*/ 305222 w 2302657"/>
                  <a:gd name="connsiteY5" fmla="*/ 1352380 h 1395334"/>
                  <a:gd name="connsiteX6" fmla="*/ 2580 w 2302657"/>
                  <a:gd name="connsiteY6" fmla="*/ 410487 h 1395334"/>
                  <a:gd name="connsiteX7" fmla="*/ 27623 w 2302657"/>
                  <a:gd name="connsiteY7" fmla="*/ 340021 h 1395334"/>
                  <a:gd name="connsiteX8" fmla="*/ 2274928 w 2302657"/>
                  <a:gd name="connsiteY8" fmla="*/ 332961 h 1395334"/>
                  <a:gd name="connsiteX9" fmla="*/ 2291965 w 2302657"/>
                  <a:gd name="connsiteY9" fmla="*/ 418306 h 1395334"/>
                  <a:gd name="connsiteX10" fmla="*/ 2277326 w 2302657"/>
                  <a:gd name="connsiteY10" fmla="*/ 433664 h 139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2657" h="1395334">
                    <a:moveTo>
                      <a:pt x="2277326" y="433664"/>
                    </a:moveTo>
                    <a:lnTo>
                      <a:pt x="1437201" y="1056531"/>
                    </a:lnTo>
                    <a:cubicBezTo>
                      <a:pt x="1422348" y="1067334"/>
                      <a:pt x="1403513" y="1071077"/>
                      <a:pt x="1385650" y="1066788"/>
                    </a:cubicBezTo>
                    <a:cubicBezTo>
                      <a:pt x="1028487" y="983468"/>
                      <a:pt x="654313" y="1101541"/>
                      <a:pt x="409655" y="1374758"/>
                    </a:cubicBezTo>
                    <a:cubicBezTo>
                      <a:pt x="386957" y="1400054"/>
                      <a:pt x="348048" y="1402172"/>
                      <a:pt x="322752" y="1379473"/>
                    </a:cubicBezTo>
                    <a:cubicBezTo>
                      <a:pt x="314600" y="1372161"/>
                      <a:pt x="308553" y="1362810"/>
                      <a:pt x="305222" y="1352380"/>
                    </a:cubicBezTo>
                    <a:lnTo>
                      <a:pt x="2580" y="410487"/>
                    </a:lnTo>
                    <a:cubicBezTo>
                      <a:pt x="-5838" y="384045"/>
                      <a:pt x="4405" y="355220"/>
                      <a:pt x="27623" y="340021"/>
                    </a:cubicBezTo>
                    <a:cubicBezTo>
                      <a:pt x="708089" y="-110932"/>
                      <a:pt x="1591639" y="-113715"/>
                      <a:pt x="2274928" y="332961"/>
                    </a:cubicBezTo>
                    <a:cubicBezTo>
                      <a:pt x="2303208" y="351823"/>
                      <a:pt x="2310827" y="390040"/>
                      <a:pt x="2291965" y="418306"/>
                    </a:cubicBezTo>
                    <a:cubicBezTo>
                      <a:pt x="2288009" y="424233"/>
                      <a:pt x="2283054" y="429428"/>
                      <a:pt x="2277326" y="433664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7DC">
                      <a:lumMod val="75000"/>
                    </a:srgbClr>
                  </a:gs>
                  <a:gs pos="50000">
                    <a:srgbClr val="0097DC"/>
                  </a:gs>
                  <a:gs pos="100000">
                    <a:srgbClr val="0097DC">
                      <a:lumMod val="60000"/>
                      <a:lumOff val="40000"/>
                    </a:srgbClr>
                  </a:gs>
                </a:gsLst>
                <a:lin ang="20040575" scaled="1"/>
              </a:gra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: Shape 11">
                <a:extLst>
                  <a:ext uri="{FF2B5EF4-FFF2-40B4-BE49-F238E27FC236}">
                    <a16:creationId xmlns:a16="http://schemas.microsoft.com/office/drawing/2014/main" id="{4A72E592-EBA0-D15B-EEB5-9F08D6640B58}"/>
                  </a:ext>
                </a:extLst>
              </p:cNvPr>
              <p:cNvSpPr/>
              <p:nvPr/>
            </p:nvSpPr>
            <p:spPr>
              <a:xfrm>
                <a:off x="6164234" y="4285405"/>
                <a:ext cx="1832072" cy="1933649"/>
              </a:xfrm>
              <a:custGeom>
                <a:avLst/>
                <a:gdLst>
                  <a:gd name="connsiteX0" fmla="*/ 1827050 w 1832072"/>
                  <a:gd name="connsiteY0" fmla="*/ 657844 h 1933649"/>
                  <a:gd name="connsiteX1" fmla="*/ 64745 w 1832072"/>
                  <a:gd name="connsiteY1" fmla="*/ 1933416 h 1933649"/>
                  <a:gd name="connsiteX2" fmla="*/ -233 w 1832072"/>
                  <a:gd name="connsiteY2" fmla="*/ 1875525 h 1933649"/>
                  <a:gd name="connsiteX3" fmla="*/ 2804 w 1832072"/>
                  <a:gd name="connsiteY3" fmla="*/ 1852560 h 1933649"/>
                  <a:gd name="connsiteX4" fmla="*/ 336750 w 1832072"/>
                  <a:gd name="connsiteY4" fmla="*/ 833008 h 1933649"/>
                  <a:gd name="connsiteX5" fmla="*/ 368586 w 1832072"/>
                  <a:gd name="connsiteY5" fmla="*/ 795977 h 1933649"/>
                  <a:gd name="connsiteX6" fmla="*/ 920855 w 1832072"/>
                  <a:gd name="connsiteY6" fmla="*/ 51627 h 1933649"/>
                  <a:gd name="connsiteX7" fmla="*/ 991400 w 1832072"/>
                  <a:gd name="connsiteY7" fmla="*/ 663 h 1933649"/>
                  <a:gd name="connsiteX8" fmla="*/ 1017828 w 1832072"/>
                  <a:gd name="connsiteY8" fmla="*/ 11666 h 1933649"/>
                  <a:gd name="connsiteX9" fmla="*/ 1805737 w 1832072"/>
                  <a:gd name="connsiteY9" fmla="*/ 583782 h 1933649"/>
                  <a:gd name="connsiteX10" fmla="*/ 1827050 w 1832072"/>
                  <a:gd name="connsiteY10" fmla="*/ 657844 h 193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2072" h="1933649">
                    <a:moveTo>
                      <a:pt x="1827050" y="657844"/>
                    </a:moveTo>
                    <a:cubicBezTo>
                      <a:pt x="1533532" y="1386356"/>
                      <a:pt x="848484" y="1882199"/>
                      <a:pt x="64745" y="1933416"/>
                    </a:cubicBezTo>
                    <a:cubicBezTo>
                      <a:pt x="30817" y="1935374"/>
                      <a:pt x="1725" y="1909452"/>
                      <a:pt x="-233" y="1875525"/>
                    </a:cubicBezTo>
                    <a:cubicBezTo>
                      <a:pt x="-686" y="1867745"/>
                      <a:pt x="340" y="1859953"/>
                      <a:pt x="2804" y="1852560"/>
                    </a:cubicBezTo>
                    <a:lnTo>
                      <a:pt x="336750" y="833008"/>
                    </a:lnTo>
                    <a:cubicBezTo>
                      <a:pt x="341851" y="816838"/>
                      <a:pt x="353360" y="803450"/>
                      <a:pt x="368586" y="795977"/>
                    </a:cubicBezTo>
                    <a:cubicBezTo>
                      <a:pt x="663116" y="652849"/>
                      <a:pt x="869264" y="375009"/>
                      <a:pt x="920855" y="51627"/>
                    </a:cubicBezTo>
                    <a:cubicBezTo>
                      <a:pt x="926263" y="18073"/>
                      <a:pt x="957846" y="-4745"/>
                      <a:pt x="991400" y="663"/>
                    </a:cubicBezTo>
                    <a:cubicBezTo>
                      <a:pt x="1000951" y="2208"/>
                      <a:pt x="1010009" y="5978"/>
                      <a:pt x="1017828" y="11666"/>
                    </a:cubicBezTo>
                    <a:lnTo>
                      <a:pt x="1805737" y="583782"/>
                    </a:lnTo>
                    <a:cubicBezTo>
                      <a:pt x="1829207" y="600512"/>
                      <a:pt x="1838039" y="631203"/>
                      <a:pt x="1827050" y="657844"/>
                    </a:cubicBezTo>
                    <a:close/>
                  </a:path>
                </a:pathLst>
              </a:custGeom>
              <a:solidFill>
                <a:srgbClr val="5059AB"/>
              </a:soli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: Shape 12">
                <a:extLst>
                  <a:ext uri="{FF2B5EF4-FFF2-40B4-BE49-F238E27FC236}">
                    <a16:creationId xmlns:a16="http://schemas.microsoft.com/office/drawing/2014/main" id="{0F484DB6-6AF4-340E-F940-5868C80792A5}"/>
                  </a:ext>
                </a:extLst>
              </p:cNvPr>
              <p:cNvSpPr/>
              <p:nvPr/>
            </p:nvSpPr>
            <p:spPr>
              <a:xfrm>
                <a:off x="6164234" y="4285405"/>
                <a:ext cx="1832072" cy="1933649"/>
              </a:xfrm>
              <a:custGeom>
                <a:avLst/>
                <a:gdLst>
                  <a:gd name="connsiteX0" fmla="*/ 1827050 w 1832072"/>
                  <a:gd name="connsiteY0" fmla="*/ 657844 h 1933649"/>
                  <a:gd name="connsiteX1" fmla="*/ 64745 w 1832072"/>
                  <a:gd name="connsiteY1" fmla="*/ 1933416 h 1933649"/>
                  <a:gd name="connsiteX2" fmla="*/ -233 w 1832072"/>
                  <a:gd name="connsiteY2" fmla="*/ 1875525 h 1933649"/>
                  <a:gd name="connsiteX3" fmla="*/ 2804 w 1832072"/>
                  <a:gd name="connsiteY3" fmla="*/ 1852560 h 1933649"/>
                  <a:gd name="connsiteX4" fmla="*/ 336750 w 1832072"/>
                  <a:gd name="connsiteY4" fmla="*/ 833008 h 1933649"/>
                  <a:gd name="connsiteX5" fmla="*/ 368586 w 1832072"/>
                  <a:gd name="connsiteY5" fmla="*/ 795977 h 1933649"/>
                  <a:gd name="connsiteX6" fmla="*/ 920855 w 1832072"/>
                  <a:gd name="connsiteY6" fmla="*/ 51627 h 1933649"/>
                  <a:gd name="connsiteX7" fmla="*/ 991400 w 1832072"/>
                  <a:gd name="connsiteY7" fmla="*/ 663 h 1933649"/>
                  <a:gd name="connsiteX8" fmla="*/ 1017828 w 1832072"/>
                  <a:gd name="connsiteY8" fmla="*/ 11666 h 1933649"/>
                  <a:gd name="connsiteX9" fmla="*/ 1805737 w 1832072"/>
                  <a:gd name="connsiteY9" fmla="*/ 583782 h 1933649"/>
                  <a:gd name="connsiteX10" fmla="*/ 1827050 w 1832072"/>
                  <a:gd name="connsiteY10" fmla="*/ 657844 h 193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32072" h="1933649">
                    <a:moveTo>
                      <a:pt x="1827050" y="657844"/>
                    </a:moveTo>
                    <a:cubicBezTo>
                      <a:pt x="1533532" y="1386356"/>
                      <a:pt x="848484" y="1882199"/>
                      <a:pt x="64745" y="1933416"/>
                    </a:cubicBezTo>
                    <a:cubicBezTo>
                      <a:pt x="30817" y="1935374"/>
                      <a:pt x="1725" y="1909452"/>
                      <a:pt x="-233" y="1875525"/>
                    </a:cubicBezTo>
                    <a:cubicBezTo>
                      <a:pt x="-686" y="1867745"/>
                      <a:pt x="340" y="1859953"/>
                      <a:pt x="2804" y="1852560"/>
                    </a:cubicBezTo>
                    <a:lnTo>
                      <a:pt x="336750" y="833008"/>
                    </a:lnTo>
                    <a:cubicBezTo>
                      <a:pt x="341851" y="816838"/>
                      <a:pt x="353360" y="803450"/>
                      <a:pt x="368586" y="795977"/>
                    </a:cubicBezTo>
                    <a:cubicBezTo>
                      <a:pt x="663116" y="652849"/>
                      <a:pt x="869264" y="375009"/>
                      <a:pt x="920855" y="51627"/>
                    </a:cubicBezTo>
                    <a:cubicBezTo>
                      <a:pt x="926263" y="18073"/>
                      <a:pt x="957846" y="-4745"/>
                      <a:pt x="991400" y="663"/>
                    </a:cubicBezTo>
                    <a:cubicBezTo>
                      <a:pt x="1000951" y="2208"/>
                      <a:pt x="1010009" y="5978"/>
                      <a:pt x="1017828" y="11666"/>
                    </a:cubicBezTo>
                    <a:lnTo>
                      <a:pt x="1805737" y="583782"/>
                    </a:lnTo>
                    <a:cubicBezTo>
                      <a:pt x="1829207" y="600512"/>
                      <a:pt x="1838039" y="631203"/>
                      <a:pt x="1827050" y="65784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83553">
                      <a:lumMod val="75000"/>
                    </a:srgbClr>
                  </a:gs>
                  <a:gs pos="50000">
                    <a:srgbClr val="E83553"/>
                  </a:gs>
                  <a:gs pos="100000">
                    <a:srgbClr val="E83553">
                      <a:lumMod val="60000"/>
                      <a:lumOff val="40000"/>
                    </a:srgbClr>
                  </a:gs>
                </a:gsLst>
                <a:lin ang="7569305" scaled="1"/>
              </a:gra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: Shape 13">
                <a:extLst>
                  <a:ext uri="{FF2B5EF4-FFF2-40B4-BE49-F238E27FC236}">
                    <a16:creationId xmlns:a16="http://schemas.microsoft.com/office/drawing/2014/main" id="{4888309E-7109-5147-B9DE-EDE57B9BEB47}"/>
                  </a:ext>
                </a:extLst>
              </p:cNvPr>
              <p:cNvSpPr/>
              <p:nvPr/>
            </p:nvSpPr>
            <p:spPr>
              <a:xfrm>
                <a:off x="4210970" y="4894092"/>
                <a:ext cx="2173023" cy="1327456"/>
              </a:xfrm>
              <a:custGeom>
                <a:avLst/>
                <a:gdLst>
                  <a:gd name="connsiteX0" fmla="*/ 2169597 w 2173023"/>
                  <a:gd name="connsiteY0" fmla="*/ 344738 h 1327456"/>
                  <a:gd name="connsiteX1" fmla="*/ 1861493 w 2173023"/>
                  <a:gd name="connsiteY1" fmla="*/ 1284900 h 1327456"/>
                  <a:gd name="connsiteX2" fmla="*/ 1799819 w 2173023"/>
                  <a:gd name="connsiteY2" fmla="*/ 1327259 h 1327456"/>
                  <a:gd name="connsiteX3" fmla="*/ 4745 w 2173023"/>
                  <a:gd name="connsiteY3" fmla="*/ 86187 h 1327456"/>
                  <a:gd name="connsiteX4" fmla="*/ 36981 w 2173023"/>
                  <a:gd name="connsiteY4" fmla="*/ 4932 h 1327456"/>
                  <a:gd name="connsiteX5" fmla="*/ 61224 w 2173023"/>
                  <a:gd name="connsiteY5" fmla="*/ -130 h 1327456"/>
                  <a:gd name="connsiteX6" fmla="*/ 1157237 w 2173023"/>
                  <a:gd name="connsiteY6" fmla="*/ -130 h 1327456"/>
                  <a:gd name="connsiteX7" fmla="*/ 1199729 w 2173023"/>
                  <a:gd name="connsiteY7" fmla="*/ 17054 h 1327456"/>
                  <a:gd name="connsiteX8" fmla="*/ 1884937 w 2173023"/>
                  <a:gd name="connsiteY8" fmla="*/ 287993 h 1327456"/>
                  <a:gd name="connsiteX9" fmla="*/ 2098066 w 2173023"/>
                  <a:gd name="connsiteY9" fmla="*/ 265348 h 1327456"/>
                  <a:gd name="connsiteX10" fmla="*/ 2171275 w 2173023"/>
                  <a:gd name="connsiteY10" fmla="*/ 312396 h 1327456"/>
                  <a:gd name="connsiteX11" fmla="*/ 2169597 w 2173023"/>
                  <a:gd name="connsiteY11" fmla="*/ 344738 h 132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3023" h="1327456">
                    <a:moveTo>
                      <a:pt x="2169597" y="344738"/>
                    </a:moveTo>
                    <a:lnTo>
                      <a:pt x="1861493" y="1284900"/>
                    </a:lnTo>
                    <a:cubicBezTo>
                      <a:pt x="1852755" y="1311247"/>
                      <a:pt x="1827552" y="1328551"/>
                      <a:pt x="1799819" y="1327259"/>
                    </a:cubicBezTo>
                    <a:cubicBezTo>
                      <a:pt x="1012136" y="1294517"/>
                      <a:pt x="313568" y="811542"/>
                      <a:pt x="4745" y="86187"/>
                    </a:cubicBezTo>
                    <a:cubicBezTo>
                      <a:pt x="-8788" y="54844"/>
                      <a:pt x="5638" y="18479"/>
                      <a:pt x="36981" y="4932"/>
                    </a:cubicBezTo>
                    <a:cubicBezTo>
                      <a:pt x="44627" y="1629"/>
                      <a:pt x="52886" y="-90"/>
                      <a:pt x="61224" y="-130"/>
                    </a:cubicBezTo>
                    <a:lnTo>
                      <a:pt x="1157237" y="-130"/>
                    </a:lnTo>
                    <a:cubicBezTo>
                      <a:pt x="1173075" y="-50"/>
                      <a:pt x="1188287" y="6104"/>
                      <a:pt x="1199729" y="17054"/>
                    </a:cubicBezTo>
                    <a:cubicBezTo>
                      <a:pt x="1385178" y="191525"/>
                      <a:pt x="1630328" y="288459"/>
                      <a:pt x="1884937" y="287993"/>
                    </a:cubicBezTo>
                    <a:cubicBezTo>
                      <a:pt x="1956588" y="288020"/>
                      <a:pt x="2028026" y="280427"/>
                      <a:pt x="2098066" y="265348"/>
                    </a:cubicBezTo>
                    <a:cubicBezTo>
                      <a:pt x="2131273" y="258128"/>
                      <a:pt x="2164055" y="279188"/>
                      <a:pt x="2171275" y="312396"/>
                    </a:cubicBezTo>
                    <a:cubicBezTo>
                      <a:pt x="2173619" y="323132"/>
                      <a:pt x="2173033" y="334308"/>
                      <a:pt x="2169597" y="344738"/>
                    </a:cubicBezTo>
                    <a:close/>
                  </a:path>
                </a:pathLst>
              </a:custGeom>
              <a:solidFill>
                <a:srgbClr val="09909F"/>
              </a:soli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: Shape 14">
                <a:extLst>
                  <a:ext uri="{FF2B5EF4-FFF2-40B4-BE49-F238E27FC236}">
                    <a16:creationId xmlns:a16="http://schemas.microsoft.com/office/drawing/2014/main" id="{26EEC9EF-4CF9-7519-53E9-763BA4C90E72}"/>
                  </a:ext>
                </a:extLst>
              </p:cNvPr>
              <p:cNvSpPr/>
              <p:nvPr/>
            </p:nvSpPr>
            <p:spPr>
              <a:xfrm>
                <a:off x="4210970" y="4894092"/>
                <a:ext cx="2173023" cy="1327456"/>
              </a:xfrm>
              <a:custGeom>
                <a:avLst/>
                <a:gdLst>
                  <a:gd name="connsiteX0" fmla="*/ 2169597 w 2173023"/>
                  <a:gd name="connsiteY0" fmla="*/ 344738 h 1327456"/>
                  <a:gd name="connsiteX1" fmla="*/ 1861493 w 2173023"/>
                  <a:gd name="connsiteY1" fmla="*/ 1284900 h 1327456"/>
                  <a:gd name="connsiteX2" fmla="*/ 1799819 w 2173023"/>
                  <a:gd name="connsiteY2" fmla="*/ 1327259 h 1327456"/>
                  <a:gd name="connsiteX3" fmla="*/ 4745 w 2173023"/>
                  <a:gd name="connsiteY3" fmla="*/ 86187 h 1327456"/>
                  <a:gd name="connsiteX4" fmla="*/ 36981 w 2173023"/>
                  <a:gd name="connsiteY4" fmla="*/ 4932 h 1327456"/>
                  <a:gd name="connsiteX5" fmla="*/ 61224 w 2173023"/>
                  <a:gd name="connsiteY5" fmla="*/ -130 h 1327456"/>
                  <a:gd name="connsiteX6" fmla="*/ 1157237 w 2173023"/>
                  <a:gd name="connsiteY6" fmla="*/ -130 h 1327456"/>
                  <a:gd name="connsiteX7" fmla="*/ 1199729 w 2173023"/>
                  <a:gd name="connsiteY7" fmla="*/ 17054 h 1327456"/>
                  <a:gd name="connsiteX8" fmla="*/ 1884937 w 2173023"/>
                  <a:gd name="connsiteY8" fmla="*/ 287993 h 1327456"/>
                  <a:gd name="connsiteX9" fmla="*/ 2098066 w 2173023"/>
                  <a:gd name="connsiteY9" fmla="*/ 265348 h 1327456"/>
                  <a:gd name="connsiteX10" fmla="*/ 2171275 w 2173023"/>
                  <a:gd name="connsiteY10" fmla="*/ 312396 h 1327456"/>
                  <a:gd name="connsiteX11" fmla="*/ 2169597 w 2173023"/>
                  <a:gd name="connsiteY11" fmla="*/ 344738 h 132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73023" h="1327456">
                    <a:moveTo>
                      <a:pt x="2169597" y="344738"/>
                    </a:moveTo>
                    <a:lnTo>
                      <a:pt x="1861493" y="1284900"/>
                    </a:lnTo>
                    <a:cubicBezTo>
                      <a:pt x="1852755" y="1311247"/>
                      <a:pt x="1827552" y="1328551"/>
                      <a:pt x="1799819" y="1327259"/>
                    </a:cubicBezTo>
                    <a:cubicBezTo>
                      <a:pt x="1012136" y="1294517"/>
                      <a:pt x="313568" y="811542"/>
                      <a:pt x="4745" y="86187"/>
                    </a:cubicBezTo>
                    <a:cubicBezTo>
                      <a:pt x="-8788" y="54844"/>
                      <a:pt x="5638" y="18479"/>
                      <a:pt x="36981" y="4932"/>
                    </a:cubicBezTo>
                    <a:cubicBezTo>
                      <a:pt x="44627" y="1629"/>
                      <a:pt x="52886" y="-90"/>
                      <a:pt x="61224" y="-130"/>
                    </a:cubicBezTo>
                    <a:lnTo>
                      <a:pt x="1157237" y="-130"/>
                    </a:lnTo>
                    <a:cubicBezTo>
                      <a:pt x="1173075" y="-50"/>
                      <a:pt x="1188287" y="6104"/>
                      <a:pt x="1199729" y="17054"/>
                    </a:cubicBezTo>
                    <a:cubicBezTo>
                      <a:pt x="1385178" y="191525"/>
                      <a:pt x="1630328" y="288459"/>
                      <a:pt x="1884937" y="287993"/>
                    </a:cubicBezTo>
                    <a:cubicBezTo>
                      <a:pt x="1956588" y="288020"/>
                      <a:pt x="2028026" y="280427"/>
                      <a:pt x="2098066" y="265348"/>
                    </a:cubicBezTo>
                    <a:cubicBezTo>
                      <a:pt x="2131273" y="258128"/>
                      <a:pt x="2164055" y="279188"/>
                      <a:pt x="2171275" y="312396"/>
                    </a:cubicBezTo>
                    <a:cubicBezTo>
                      <a:pt x="2173619" y="323132"/>
                      <a:pt x="2173033" y="334308"/>
                      <a:pt x="2169597" y="3447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85BF46">
                      <a:lumMod val="75000"/>
                    </a:srgbClr>
                  </a:gs>
                  <a:gs pos="50000">
                    <a:srgbClr val="85BF46"/>
                  </a:gs>
                  <a:gs pos="100000">
                    <a:srgbClr val="85BF46">
                      <a:lumMod val="60000"/>
                      <a:lumOff val="40000"/>
                    </a:srgbClr>
                  </a:gs>
                </a:gsLst>
                <a:lin ang="11605887" scaled="1"/>
              </a:gra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: Shape 15">
                <a:extLst>
                  <a:ext uri="{FF2B5EF4-FFF2-40B4-BE49-F238E27FC236}">
                    <a16:creationId xmlns:a16="http://schemas.microsoft.com/office/drawing/2014/main" id="{85E76AD0-F670-8D14-73D5-249D54F9213A}"/>
                  </a:ext>
                </a:extLst>
              </p:cNvPr>
              <p:cNvSpPr/>
              <p:nvPr/>
            </p:nvSpPr>
            <p:spPr>
              <a:xfrm>
                <a:off x="6504892" y="2584407"/>
                <a:ext cx="1634187" cy="2198963"/>
              </a:xfrm>
              <a:custGeom>
                <a:avLst/>
                <a:gdLst>
                  <a:gd name="connsiteX0" fmla="*/ 1633850 w 1634187"/>
                  <a:gd name="connsiteY0" fmla="*/ 1595843 h 2198963"/>
                  <a:gd name="connsiteX1" fmla="*/ 1556458 w 1634187"/>
                  <a:gd name="connsiteY1" fmla="*/ 2154505 h 2198963"/>
                  <a:gd name="connsiteX2" fmla="*/ 1480144 w 1634187"/>
                  <a:gd name="connsiteY2" fmla="*/ 2196358 h 2198963"/>
                  <a:gd name="connsiteX3" fmla="*/ 1460950 w 1634187"/>
                  <a:gd name="connsiteY3" fmla="*/ 2186874 h 2198963"/>
                  <a:gd name="connsiteX4" fmla="*/ 616029 w 1634187"/>
                  <a:gd name="connsiteY4" fmla="*/ 1573198 h 2198963"/>
                  <a:gd name="connsiteX5" fmla="*/ 590720 w 1634187"/>
                  <a:gd name="connsiteY5" fmla="*/ 1526576 h 2198963"/>
                  <a:gd name="connsiteX6" fmla="*/ 33656 w 1634187"/>
                  <a:gd name="connsiteY6" fmla="*/ 696442 h 2198963"/>
                  <a:gd name="connsiteX7" fmla="*/ 6149 w 1634187"/>
                  <a:gd name="connsiteY7" fmla="*/ 614068 h 2198963"/>
                  <a:gd name="connsiteX8" fmla="*/ 24731 w 1634187"/>
                  <a:gd name="connsiteY8" fmla="*/ 592009 h 2198963"/>
                  <a:gd name="connsiteX9" fmla="*/ 807445 w 1634187"/>
                  <a:gd name="connsiteY9" fmla="*/ 11901 h 2198963"/>
                  <a:gd name="connsiteX10" fmla="*/ 883638 w 1634187"/>
                  <a:gd name="connsiteY10" fmla="*/ 14032 h 2198963"/>
                  <a:gd name="connsiteX11" fmla="*/ 1633850 w 1634187"/>
                  <a:gd name="connsiteY11" fmla="*/ 1595843 h 219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4187" h="2198963">
                    <a:moveTo>
                      <a:pt x="1633850" y="1595843"/>
                    </a:moveTo>
                    <a:cubicBezTo>
                      <a:pt x="1633983" y="1784741"/>
                      <a:pt x="1607928" y="1972746"/>
                      <a:pt x="1556458" y="2154505"/>
                    </a:cubicBezTo>
                    <a:cubicBezTo>
                      <a:pt x="1546947" y="2187140"/>
                      <a:pt x="1512780" y="2205869"/>
                      <a:pt x="1480144" y="2196358"/>
                    </a:cubicBezTo>
                    <a:cubicBezTo>
                      <a:pt x="1473244" y="2194333"/>
                      <a:pt x="1466744" y="2191136"/>
                      <a:pt x="1460950" y="2186874"/>
                    </a:cubicBezTo>
                    <a:lnTo>
                      <a:pt x="616029" y="1573198"/>
                    </a:lnTo>
                    <a:cubicBezTo>
                      <a:pt x="601070" y="1562195"/>
                      <a:pt x="591799" y="1545105"/>
                      <a:pt x="590720" y="1526576"/>
                    </a:cubicBezTo>
                    <a:cubicBezTo>
                      <a:pt x="566117" y="1170399"/>
                      <a:pt x="353934" y="854197"/>
                      <a:pt x="33656" y="696442"/>
                    </a:cubicBezTo>
                    <a:cubicBezTo>
                      <a:pt x="3311" y="681296"/>
                      <a:pt x="-9010" y="644412"/>
                      <a:pt x="6149" y="614068"/>
                    </a:cubicBezTo>
                    <a:cubicBezTo>
                      <a:pt x="10505" y="605343"/>
                      <a:pt x="16872" y="597777"/>
                      <a:pt x="24731" y="592009"/>
                    </a:cubicBezTo>
                    <a:lnTo>
                      <a:pt x="807445" y="11901"/>
                    </a:lnTo>
                    <a:cubicBezTo>
                      <a:pt x="830343" y="-4896"/>
                      <a:pt x="861713" y="-4030"/>
                      <a:pt x="883638" y="14032"/>
                    </a:cubicBezTo>
                    <a:cubicBezTo>
                      <a:pt x="1358861" y="401646"/>
                      <a:pt x="1634382" y="982580"/>
                      <a:pt x="1633850" y="1595843"/>
                    </a:cubicBezTo>
                    <a:close/>
                  </a:path>
                </a:pathLst>
              </a:custGeom>
              <a:solidFill>
                <a:srgbClr val="14A0C0"/>
              </a:soli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: Shape 16">
                <a:extLst>
                  <a:ext uri="{FF2B5EF4-FFF2-40B4-BE49-F238E27FC236}">
                    <a16:creationId xmlns:a16="http://schemas.microsoft.com/office/drawing/2014/main" id="{D0C47AB2-F120-E665-3A8D-E20065E85B5F}"/>
                  </a:ext>
                </a:extLst>
              </p:cNvPr>
              <p:cNvSpPr/>
              <p:nvPr/>
            </p:nvSpPr>
            <p:spPr>
              <a:xfrm>
                <a:off x="6504892" y="2584407"/>
                <a:ext cx="1634187" cy="2198963"/>
              </a:xfrm>
              <a:custGeom>
                <a:avLst/>
                <a:gdLst>
                  <a:gd name="connsiteX0" fmla="*/ 1633850 w 1634187"/>
                  <a:gd name="connsiteY0" fmla="*/ 1595843 h 2198963"/>
                  <a:gd name="connsiteX1" fmla="*/ 1556458 w 1634187"/>
                  <a:gd name="connsiteY1" fmla="*/ 2154505 h 2198963"/>
                  <a:gd name="connsiteX2" fmla="*/ 1480144 w 1634187"/>
                  <a:gd name="connsiteY2" fmla="*/ 2196358 h 2198963"/>
                  <a:gd name="connsiteX3" fmla="*/ 1460950 w 1634187"/>
                  <a:gd name="connsiteY3" fmla="*/ 2186874 h 2198963"/>
                  <a:gd name="connsiteX4" fmla="*/ 616029 w 1634187"/>
                  <a:gd name="connsiteY4" fmla="*/ 1573198 h 2198963"/>
                  <a:gd name="connsiteX5" fmla="*/ 590720 w 1634187"/>
                  <a:gd name="connsiteY5" fmla="*/ 1526576 h 2198963"/>
                  <a:gd name="connsiteX6" fmla="*/ 33656 w 1634187"/>
                  <a:gd name="connsiteY6" fmla="*/ 696442 h 2198963"/>
                  <a:gd name="connsiteX7" fmla="*/ 6149 w 1634187"/>
                  <a:gd name="connsiteY7" fmla="*/ 614068 h 2198963"/>
                  <a:gd name="connsiteX8" fmla="*/ 24731 w 1634187"/>
                  <a:gd name="connsiteY8" fmla="*/ 592009 h 2198963"/>
                  <a:gd name="connsiteX9" fmla="*/ 807445 w 1634187"/>
                  <a:gd name="connsiteY9" fmla="*/ 11901 h 2198963"/>
                  <a:gd name="connsiteX10" fmla="*/ 883638 w 1634187"/>
                  <a:gd name="connsiteY10" fmla="*/ 14032 h 2198963"/>
                  <a:gd name="connsiteX11" fmla="*/ 1633850 w 1634187"/>
                  <a:gd name="connsiteY11" fmla="*/ 1595843 h 2198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4187" h="2198963">
                    <a:moveTo>
                      <a:pt x="1633850" y="1595843"/>
                    </a:moveTo>
                    <a:cubicBezTo>
                      <a:pt x="1633983" y="1784741"/>
                      <a:pt x="1607928" y="1972746"/>
                      <a:pt x="1556458" y="2154505"/>
                    </a:cubicBezTo>
                    <a:cubicBezTo>
                      <a:pt x="1546947" y="2187140"/>
                      <a:pt x="1512780" y="2205869"/>
                      <a:pt x="1480144" y="2196358"/>
                    </a:cubicBezTo>
                    <a:cubicBezTo>
                      <a:pt x="1473244" y="2194333"/>
                      <a:pt x="1466744" y="2191136"/>
                      <a:pt x="1460950" y="2186874"/>
                    </a:cubicBezTo>
                    <a:lnTo>
                      <a:pt x="616029" y="1573198"/>
                    </a:lnTo>
                    <a:cubicBezTo>
                      <a:pt x="601070" y="1562195"/>
                      <a:pt x="591799" y="1545105"/>
                      <a:pt x="590720" y="1526576"/>
                    </a:cubicBezTo>
                    <a:cubicBezTo>
                      <a:pt x="566117" y="1170399"/>
                      <a:pt x="353934" y="854197"/>
                      <a:pt x="33656" y="696442"/>
                    </a:cubicBezTo>
                    <a:cubicBezTo>
                      <a:pt x="3311" y="681296"/>
                      <a:pt x="-9010" y="644412"/>
                      <a:pt x="6149" y="614068"/>
                    </a:cubicBezTo>
                    <a:cubicBezTo>
                      <a:pt x="10505" y="605343"/>
                      <a:pt x="16872" y="597777"/>
                      <a:pt x="24731" y="592009"/>
                    </a:cubicBezTo>
                    <a:lnTo>
                      <a:pt x="807445" y="11901"/>
                    </a:lnTo>
                    <a:cubicBezTo>
                      <a:pt x="830343" y="-4896"/>
                      <a:pt x="861713" y="-4030"/>
                      <a:pt x="883638" y="14032"/>
                    </a:cubicBezTo>
                    <a:cubicBezTo>
                      <a:pt x="1358861" y="401646"/>
                      <a:pt x="1634382" y="982580"/>
                      <a:pt x="1633850" y="159584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CB90F">
                      <a:lumMod val="75000"/>
                    </a:srgbClr>
                  </a:gs>
                  <a:gs pos="50000">
                    <a:srgbClr val="FCB90F"/>
                  </a:gs>
                  <a:gs pos="100000">
                    <a:srgbClr val="FCB90F">
                      <a:lumMod val="60000"/>
                      <a:lumOff val="40000"/>
                    </a:srgbClr>
                  </a:gs>
                </a:gsLst>
                <a:lin ang="3701721" scaled="1"/>
              </a:gradFill>
              <a:ln w="133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" name="Google Shape;9172;p73">
              <a:extLst>
                <a:ext uri="{FF2B5EF4-FFF2-40B4-BE49-F238E27FC236}">
                  <a16:creationId xmlns:a16="http://schemas.microsoft.com/office/drawing/2014/main" id="{3BAE50CC-9AB7-F976-D067-DB384702FCE6}"/>
                </a:ext>
              </a:extLst>
            </p:cNvPr>
            <p:cNvGrpSpPr/>
            <p:nvPr/>
          </p:nvGrpSpPr>
          <p:grpSpPr>
            <a:xfrm>
              <a:off x="8186740" y="3261400"/>
              <a:ext cx="1209349" cy="1196688"/>
              <a:chOff x="1049375" y="2318350"/>
              <a:chExt cx="298525" cy="295400"/>
            </a:xfrm>
            <a:solidFill>
              <a:srgbClr val="00AB59"/>
            </a:solidFill>
          </p:grpSpPr>
          <p:sp>
            <p:nvSpPr>
              <p:cNvPr id="37" name="Google Shape;9173;p73">
                <a:extLst>
                  <a:ext uri="{FF2B5EF4-FFF2-40B4-BE49-F238E27FC236}">
                    <a16:creationId xmlns:a16="http://schemas.microsoft.com/office/drawing/2014/main" id="{0FFB264D-5D6A-4E7B-5A92-9BD020F88348}"/>
                  </a:ext>
                </a:extLst>
              </p:cNvPr>
              <p:cNvSpPr/>
              <p:nvPr/>
            </p:nvSpPr>
            <p:spPr>
              <a:xfrm>
                <a:off x="1101350" y="2492325"/>
                <a:ext cx="701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21" extrusionOk="0">
                    <a:moveTo>
                      <a:pt x="2473" y="0"/>
                    </a:moveTo>
                    <a:cubicBezTo>
                      <a:pt x="2377" y="0"/>
                      <a:pt x="2273" y="32"/>
                      <a:pt x="2206" y="99"/>
                    </a:cubicBezTo>
                    <a:lnTo>
                      <a:pt x="1072" y="1233"/>
                    </a:lnTo>
                    <a:lnTo>
                      <a:pt x="599" y="761"/>
                    </a:lnTo>
                    <a:cubicBezTo>
                      <a:pt x="536" y="713"/>
                      <a:pt x="449" y="690"/>
                      <a:pt x="363" y="690"/>
                    </a:cubicBezTo>
                    <a:cubicBezTo>
                      <a:pt x="276" y="690"/>
                      <a:pt x="189" y="713"/>
                      <a:pt x="126" y="761"/>
                    </a:cubicBezTo>
                    <a:cubicBezTo>
                      <a:pt x="0" y="887"/>
                      <a:pt x="0" y="1139"/>
                      <a:pt x="126" y="1233"/>
                    </a:cubicBezTo>
                    <a:lnTo>
                      <a:pt x="820" y="1958"/>
                    </a:lnTo>
                    <a:cubicBezTo>
                      <a:pt x="914" y="2021"/>
                      <a:pt x="977" y="2021"/>
                      <a:pt x="1072" y="2021"/>
                    </a:cubicBezTo>
                    <a:cubicBezTo>
                      <a:pt x="1135" y="2021"/>
                      <a:pt x="1261" y="1989"/>
                      <a:pt x="1292" y="1926"/>
                    </a:cubicBezTo>
                    <a:lnTo>
                      <a:pt x="2678" y="540"/>
                    </a:lnTo>
                    <a:cubicBezTo>
                      <a:pt x="2804" y="414"/>
                      <a:pt x="2804" y="162"/>
                      <a:pt x="2678" y="68"/>
                    </a:cubicBezTo>
                    <a:cubicBezTo>
                      <a:pt x="2634" y="24"/>
                      <a:pt x="2557" y="0"/>
                      <a:pt x="24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Lora" pitchFamily="2" charset="0"/>
                </a:endParaRPr>
              </a:p>
            </p:txBody>
          </p:sp>
          <p:sp>
            <p:nvSpPr>
              <p:cNvPr id="38" name="Google Shape;9174;p73">
                <a:extLst>
                  <a:ext uri="{FF2B5EF4-FFF2-40B4-BE49-F238E27FC236}">
                    <a16:creationId xmlns:a16="http://schemas.microsoft.com/office/drawing/2014/main" id="{5F49A71F-83A1-3407-DFFA-30F9B82EF37E}"/>
                  </a:ext>
                </a:extLst>
              </p:cNvPr>
              <p:cNvSpPr/>
              <p:nvPr/>
            </p:nvSpPr>
            <p:spPr>
              <a:xfrm>
                <a:off x="1101350" y="2440525"/>
                <a:ext cx="7012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6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38"/>
                      <a:pt x="449" y="714"/>
                      <a:pt x="363" y="714"/>
                    </a:cubicBezTo>
                    <a:cubicBezTo>
                      <a:pt x="276" y="714"/>
                      <a:pt x="189" y="738"/>
                      <a:pt x="126" y="785"/>
                    </a:cubicBezTo>
                    <a:cubicBezTo>
                      <a:pt x="0" y="911"/>
                      <a:pt x="0" y="1163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4"/>
                      <a:pt x="1292" y="1951"/>
                    </a:cubicBezTo>
                    <a:lnTo>
                      <a:pt x="2678" y="564"/>
                    </a:lnTo>
                    <a:cubicBezTo>
                      <a:pt x="2804" y="438"/>
                      <a:pt x="2804" y="186"/>
                      <a:pt x="2678" y="92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Lora" pitchFamily="2" charset="0"/>
                </a:endParaRPr>
              </a:p>
            </p:txBody>
          </p:sp>
          <p:sp>
            <p:nvSpPr>
              <p:cNvPr id="39" name="Google Shape;9175;p73">
                <a:extLst>
                  <a:ext uri="{FF2B5EF4-FFF2-40B4-BE49-F238E27FC236}">
                    <a16:creationId xmlns:a16="http://schemas.microsoft.com/office/drawing/2014/main" id="{9920B4CE-D503-B340-7B59-DC022AEAB561}"/>
                  </a:ext>
                </a:extLst>
              </p:cNvPr>
              <p:cNvSpPr/>
              <p:nvPr/>
            </p:nvSpPr>
            <p:spPr>
              <a:xfrm>
                <a:off x="1101350" y="2388550"/>
                <a:ext cx="70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5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22"/>
                      <a:pt x="449" y="690"/>
                      <a:pt x="363" y="690"/>
                    </a:cubicBezTo>
                    <a:cubicBezTo>
                      <a:pt x="276" y="690"/>
                      <a:pt x="189" y="722"/>
                      <a:pt x="126" y="785"/>
                    </a:cubicBezTo>
                    <a:cubicBezTo>
                      <a:pt x="0" y="911"/>
                      <a:pt x="0" y="1131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3"/>
                      <a:pt x="1292" y="1919"/>
                    </a:cubicBezTo>
                    <a:lnTo>
                      <a:pt x="2678" y="532"/>
                    </a:lnTo>
                    <a:cubicBezTo>
                      <a:pt x="2804" y="438"/>
                      <a:pt x="2804" y="186"/>
                      <a:pt x="2678" y="91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Lora" pitchFamily="2" charset="0"/>
                </a:endParaRPr>
              </a:p>
            </p:txBody>
          </p:sp>
          <p:sp>
            <p:nvSpPr>
              <p:cNvPr id="40" name="Google Shape;9176;p73">
                <a:extLst>
                  <a:ext uri="{FF2B5EF4-FFF2-40B4-BE49-F238E27FC236}">
                    <a16:creationId xmlns:a16="http://schemas.microsoft.com/office/drawing/2014/main" id="{0084B80F-EDD4-1DFE-FE9C-3B412329CC9E}"/>
                  </a:ext>
                </a:extLst>
              </p:cNvPr>
              <p:cNvSpPr/>
              <p:nvPr/>
            </p:nvSpPr>
            <p:spPr>
              <a:xfrm>
                <a:off x="1049375" y="2318350"/>
                <a:ext cx="29852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11816" extrusionOk="0">
                    <a:moveTo>
                      <a:pt x="6963" y="1198"/>
                    </a:moveTo>
                    <a:lnTo>
                      <a:pt x="7876" y="2143"/>
                    </a:lnTo>
                    <a:lnTo>
                      <a:pt x="6963" y="2143"/>
                    </a:lnTo>
                    <a:lnTo>
                      <a:pt x="6963" y="1198"/>
                    </a:lnTo>
                    <a:close/>
                    <a:moveTo>
                      <a:pt x="10286" y="3498"/>
                    </a:moveTo>
                    <a:cubicBezTo>
                      <a:pt x="10373" y="3498"/>
                      <a:pt x="10460" y="3530"/>
                      <a:pt x="10523" y="3593"/>
                    </a:cubicBezTo>
                    <a:lnTo>
                      <a:pt x="10995" y="4065"/>
                    </a:lnTo>
                    <a:cubicBezTo>
                      <a:pt x="11184" y="4223"/>
                      <a:pt x="11184" y="4475"/>
                      <a:pt x="11027" y="4569"/>
                    </a:cubicBezTo>
                    <a:lnTo>
                      <a:pt x="10806" y="4821"/>
                    </a:lnTo>
                    <a:lnTo>
                      <a:pt x="9798" y="3845"/>
                    </a:lnTo>
                    <a:lnTo>
                      <a:pt x="10050" y="3593"/>
                    </a:lnTo>
                    <a:cubicBezTo>
                      <a:pt x="10113" y="3530"/>
                      <a:pt x="10200" y="3498"/>
                      <a:pt x="10286" y="3498"/>
                    </a:cubicBezTo>
                    <a:close/>
                    <a:moveTo>
                      <a:pt x="9294" y="4349"/>
                    </a:moveTo>
                    <a:lnTo>
                      <a:pt x="10271" y="5325"/>
                    </a:lnTo>
                    <a:lnTo>
                      <a:pt x="7845" y="7783"/>
                    </a:lnTo>
                    <a:lnTo>
                      <a:pt x="6868" y="6774"/>
                    </a:lnTo>
                    <a:lnTo>
                      <a:pt x="9294" y="4349"/>
                    </a:lnTo>
                    <a:close/>
                    <a:moveTo>
                      <a:pt x="6585" y="7499"/>
                    </a:moveTo>
                    <a:lnTo>
                      <a:pt x="7183" y="8098"/>
                    </a:lnTo>
                    <a:lnTo>
                      <a:pt x="6427" y="8255"/>
                    </a:lnTo>
                    <a:lnTo>
                      <a:pt x="6585" y="7499"/>
                    </a:lnTo>
                    <a:close/>
                    <a:moveTo>
                      <a:pt x="6994" y="10398"/>
                    </a:moveTo>
                    <a:lnTo>
                      <a:pt x="6994" y="10776"/>
                    </a:lnTo>
                    <a:cubicBezTo>
                      <a:pt x="6994" y="10870"/>
                      <a:pt x="7057" y="10996"/>
                      <a:pt x="7089" y="11122"/>
                    </a:cubicBezTo>
                    <a:lnTo>
                      <a:pt x="1071" y="11122"/>
                    </a:lnTo>
                    <a:cubicBezTo>
                      <a:pt x="882" y="11122"/>
                      <a:pt x="693" y="10965"/>
                      <a:pt x="693" y="10776"/>
                    </a:cubicBezTo>
                    <a:lnTo>
                      <a:pt x="693" y="10398"/>
                    </a:lnTo>
                    <a:close/>
                    <a:moveTo>
                      <a:pt x="6270" y="663"/>
                    </a:moveTo>
                    <a:lnTo>
                      <a:pt x="6270" y="2458"/>
                    </a:lnTo>
                    <a:cubicBezTo>
                      <a:pt x="6270" y="2647"/>
                      <a:pt x="6427" y="2805"/>
                      <a:pt x="6616" y="2805"/>
                    </a:cubicBezTo>
                    <a:lnTo>
                      <a:pt x="8349" y="2805"/>
                    </a:lnTo>
                    <a:lnTo>
                      <a:pt x="8349" y="4286"/>
                    </a:lnTo>
                    <a:lnTo>
                      <a:pt x="6112" y="6554"/>
                    </a:lnTo>
                    <a:cubicBezTo>
                      <a:pt x="6081" y="6585"/>
                      <a:pt x="6018" y="6680"/>
                      <a:pt x="6018" y="6711"/>
                    </a:cubicBezTo>
                    <a:lnTo>
                      <a:pt x="5608" y="8633"/>
                    </a:lnTo>
                    <a:cubicBezTo>
                      <a:pt x="5545" y="8759"/>
                      <a:pt x="5608" y="8885"/>
                      <a:pt x="5671" y="8948"/>
                    </a:cubicBezTo>
                    <a:cubicBezTo>
                      <a:pt x="5742" y="9019"/>
                      <a:pt x="5813" y="9055"/>
                      <a:pt x="5897" y="9055"/>
                    </a:cubicBezTo>
                    <a:cubicBezTo>
                      <a:pt x="5925" y="9055"/>
                      <a:pt x="5955" y="9051"/>
                      <a:pt x="5986" y="9043"/>
                    </a:cubicBezTo>
                    <a:lnTo>
                      <a:pt x="7908" y="8602"/>
                    </a:lnTo>
                    <a:cubicBezTo>
                      <a:pt x="8002" y="8602"/>
                      <a:pt x="8034" y="8570"/>
                      <a:pt x="8065" y="8507"/>
                    </a:cubicBezTo>
                    <a:lnTo>
                      <a:pt x="8349" y="8255"/>
                    </a:lnTo>
                    <a:lnTo>
                      <a:pt x="8349" y="10807"/>
                    </a:lnTo>
                    <a:lnTo>
                      <a:pt x="8380" y="10807"/>
                    </a:lnTo>
                    <a:cubicBezTo>
                      <a:pt x="8380" y="10996"/>
                      <a:pt x="8223" y="11154"/>
                      <a:pt x="8034" y="11154"/>
                    </a:cubicBezTo>
                    <a:cubicBezTo>
                      <a:pt x="7845" y="11154"/>
                      <a:pt x="7687" y="10996"/>
                      <a:pt x="7687" y="10807"/>
                    </a:cubicBezTo>
                    <a:lnTo>
                      <a:pt x="7687" y="10083"/>
                    </a:lnTo>
                    <a:cubicBezTo>
                      <a:pt x="7687" y="9893"/>
                      <a:pt x="7530" y="9736"/>
                      <a:pt x="7309" y="9736"/>
                    </a:cubicBezTo>
                    <a:lnTo>
                      <a:pt x="1386" y="9736"/>
                    </a:lnTo>
                    <a:lnTo>
                      <a:pt x="1386" y="663"/>
                    </a:lnTo>
                    <a:close/>
                    <a:moveTo>
                      <a:pt x="1071" y="1"/>
                    </a:moveTo>
                    <a:cubicBezTo>
                      <a:pt x="882" y="1"/>
                      <a:pt x="693" y="158"/>
                      <a:pt x="693" y="379"/>
                    </a:cubicBezTo>
                    <a:lnTo>
                      <a:pt x="693" y="9736"/>
                    </a:lnTo>
                    <a:lnTo>
                      <a:pt x="347" y="9736"/>
                    </a:lnTo>
                    <a:cubicBezTo>
                      <a:pt x="158" y="9736"/>
                      <a:pt x="0" y="9893"/>
                      <a:pt x="0" y="10083"/>
                    </a:cubicBezTo>
                    <a:lnTo>
                      <a:pt x="0" y="10807"/>
                    </a:lnTo>
                    <a:cubicBezTo>
                      <a:pt x="0" y="11406"/>
                      <a:pt x="473" y="11815"/>
                      <a:pt x="1008" y="11815"/>
                    </a:cubicBezTo>
                    <a:lnTo>
                      <a:pt x="8002" y="11815"/>
                    </a:lnTo>
                    <a:cubicBezTo>
                      <a:pt x="8569" y="11815"/>
                      <a:pt x="9011" y="11343"/>
                      <a:pt x="9011" y="10807"/>
                    </a:cubicBezTo>
                    <a:lnTo>
                      <a:pt x="9011" y="7562"/>
                    </a:lnTo>
                    <a:lnTo>
                      <a:pt x="11499" y="5105"/>
                    </a:lnTo>
                    <a:cubicBezTo>
                      <a:pt x="11940" y="4664"/>
                      <a:pt x="11940" y="4034"/>
                      <a:pt x="11531" y="3593"/>
                    </a:cubicBezTo>
                    <a:lnTo>
                      <a:pt x="11058" y="3120"/>
                    </a:lnTo>
                    <a:cubicBezTo>
                      <a:pt x="10869" y="2931"/>
                      <a:pt x="10609" y="2836"/>
                      <a:pt x="10346" y="2836"/>
                    </a:cubicBezTo>
                    <a:cubicBezTo>
                      <a:pt x="10082" y="2836"/>
                      <a:pt x="9814" y="2931"/>
                      <a:pt x="9609" y="3120"/>
                    </a:cubicBezTo>
                    <a:lnTo>
                      <a:pt x="9105" y="3624"/>
                    </a:lnTo>
                    <a:lnTo>
                      <a:pt x="9105" y="2490"/>
                    </a:lnTo>
                    <a:cubicBezTo>
                      <a:pt x="9105" y="2427"/>
                      <a:pt x="9074" y="2332"/>
                      <a:pt x="8979" y="2269"/>
                    </a:cubicBezTo>
                    <a:lnTo>
                      <a:pt x="6900" y="127"/>
                    </a:lnTo>
                    <a:cubicBezTo>
                      <a:pt x="6805" y="64"/>
                      <a:pt x="6742" y="1"/>
                      <a:pt x="664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Lor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692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6664-2A11-9031-1DF4-8D427BA78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E8157C2F-6621-DF16-4594-8B0D7ADEC62E}"/>
              </a:ext>
            </a:extLst>
          </p:cNvPr>
          <p:cNvGrpSpPr/>
          <p:nvPr/>
        </p:nvGrpSpPr>
        <p:grpSpPr>
          <a:xfrm>
            <a:off x="471324" y="995718"/>
            <a:ext cx="11500326" cy="4962250"/>
            <a:chOff x="704176" y="1483074"/>
            <a:chExt cx="11500326" cy="49622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790DFC3-8980-A3E5-4D65-6F9855D60EDC}"/>
                </a:ext>
              </a:extLst>
            </p:cNvPr>
            <p:cNvGrpSpPr/>
            <p:nvPr/>
          </p:nvGrpSpPr>
          <p:grpSpPr>
            <a:xfrm>
              <a:off x="3592707" y="1483074"/>
              <a:ext cx="4994031" cy="4962250"/>
              <a:chOff x="2995088" y="-167311"/>
              <a:chExt cx="6599293" cy="6557296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7ECEA03A-F60A-EB51-85BD-42890E31354E}"/>
                  </a:ext>
                </a:extLst>
              </p:cNvPr>
              <p:cNvGrpSpPr/>
              <p:nvPr/>
            </p:nvGrpSpPr>
            <p:grpSpPr>
              <a:xfrm>
                <a:off x="2995088" y="-167311"/>
                <a:ext cx="4511066" cy="3276600"/>
                <a:chOff x="1584934" y="885296"/>
                <a:chExt cx="4511066" cy="3276600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B7112F46-6F6A-ECAE-63E2-93B5BBFC8284}"/>
                    </a:ext>
                  </a:extLst>
                </p:cNvPr>
                <p:cNvSpPr/>
                <p:nvPr/>
              </p:nvSpPr>
              <p:spPr>
                <a:xfrm>
                  <a:off x="5193516" y="2101458"/>
                  <a:ext cx="902484" cy="902484"/>
                </a:xfrm>
                <a:prstGeom prst="ellipse">
                  <a:avLst/>
                </a:prstGeom>
                <a:solidFill>
                  <a:srgbClr val="0097D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Diamond 67">
                  <a:extLst>
                    <a:ext uri="{FF2B5EF4-FFF2-40B4-BE49-F238E27FC236}">
                      <a16:creationId xmlns:a16="http://schemas.microsoft.com/office/drawing/2014/main" id="{9E23FA50-2067-16A9-BCDE-914975BBCCEE}"/>
                    </a:ext>
                  </a:extLst>
                </p:cNvPr>
                <p:cNvSpPr/>
                <p:nvPr/>
              </p:nvSpPr>
              <p:spPr>
                <a:xfrm>
                  <a:off x="1584934" y="885296"/>
                  <a:ext cx="3276600" cy="3276600"/>
                </a:xfrm>
                <a:prstGeom prst="diamond">
                  <a:avLst/>
                </a:prstGeom>
                <a:solidFill>
                  <a:schemeClr val="bg1"/>
                </a:solidFill>
                <a:ln w="41275" cap="rnd" cmpd="sng" algn="ctr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1D0B331-C1E1-5541-0D74-B459BBA79171}"/>
                  </a:ext>
                </a:extLst>
              </p:cNvPr>
              <p:cNvGrpSpPr/>
              <p:nvPr/>
            </p:nvGrpSpPr>
            <p:grpSpPr>
              <a:xfrm rot="5400000">
                <a:off x="5736756" y="426342"/>
                <a:ext cx="4438650" cy="3276600"/>
                <a:chOff x="1657350" y="914400"/>
                <a:chExt cx="4438650" cy="3276600"/>
              </a:xfrm>
            </p:grpSpPr>
            <p:sp>
              <p:nvSpPr>
                <p:cNvPr id="65" name="Diamond 64">
                  <a:extLst>
                    <a:ext uri="{FF2B5EF4-FFF2-40B4-BE49-F238E27FC236}">
                      <a16:creationId xmlns:a16="http://schemas.microsoft.com/office/drawing/2014/main" id="{2517EDA0-E27D-648A-E474-840A6C68DBEC}"/>
                    </a:ext>
                  </a:extLst>
                </p:cNvPr>
                <p:cNvSpPr/>
                <p:nvPr/>
              </p:nvSpPr>
              <p:spPr>
                <a:xfrm>
                  <a:off x="1657350" y="914400"/>
                  <a:ext cx="3276600" cy="3276600"/>
                </a:xfrm>
                <a:prstGeom prst="diamond">
                  <a:avLst/>
                </a:prstGeom>
                <a:solidFill>
                  <a:schemeClr val="bg1"/>
                </a:solidFill>
                <a:ln w="41275" cap="rnd" cmpd="sng" algn="ctr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1A165D1A-CBE4-21F5-D897-38B0E71D8551}"/>
                    </a:ext>
                  </a:extLst>
                </p:cNvPr>
                <p:cNvSpPr/>
                <p:nvPr/>
              </p:nvSpPr>
              <p:spPr>
                <a:xfrm>
                  <a:off x="5193516" y="2101458"/>
                  <a:ext cx="902484" cy="902484"/>
                </a:xfrm>
                <a:prstGeom prst="ellipse">
                  <a:avLst/>
                </a:prstGeom>
                <a:solidFill>
                  <a:srgbClr val="0097D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9C8D08E-2EB2-5776-5B04-264648E277FE}"/>
                  </a:ext>
                </a:extLst>
              </p:cNvPr>
              <p:cNvGrpSpPr/>
              <p:nvPr/>
            </p:nvGrpSpPr>
            <p:grpSpPr>
              <a:xfrm rot="10800000">
                <a:off x="5083316" y="3096910"/>
                <a:ext cx="4438650" cy="3276599"/>
                <a:chOff x="1657350" y="914400"/>
                <a:chExt cx="4438650" cy="3276599"/>
              </a:xfrm>
            </p:grpSpPr>
            <p:sp>
              <p:nvSpPr>
                <p:cNvPr id="62" name="Diamond 61">
                  <a:extLst>
                    <a:ext uri="{FF2B5EF4-FFF2-40B4-BE49-F238E27FC236}">
                      <a16:creationId xmlns:a16="http://schemas.microsoft.com/office/drawing/2014/main" id="{553DF529-4799-2228-EDF3-27A02DFD3F5D}"/>
                    </a:ext>
                  </a:extLst>
                </p:cNvPr>
                <p:cNvSpPr/>
                <p:nvPr/>
              </p:nvSpPr>
              <p:spPr>
                <a:xfrm>
                  <a:off x="1657350" y="914400"/>
                  <a:ext cx="3276600" cy="3276599"/>
                </a:xfrm>
                <a:prstGeom prst="diamond">
                  <a:avLst/>
                </a:prstGeom>
                <a:solidFill>
                  <a:schemeClr val="bg1"/>
                </a:solidFill>
                <a:ln w="41275" cap="rnd" cmpd="sng" algn="ctr">
                  <a:solidFill>
                    <a:srgbClr val="00B050"/>
                  </a:solidFill>
                  <a:prstDash val="solid"/>
                  <a:rou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FE06A7A6-8196-E6EF-E97A-7116DA5FE6AF}"/>
                    </a:ext>
                  </a:extLst>
                </p:cNvPr>
                <p:cNvSpPr/>
                <p:nvPr/>
              </p:nvSpPr>
              <p:spPr>
                <a:xfrm>
                  <a:off x="5193516" y="2101458"/>
                  <a:ext cx="902484" cy="902484"/>
                </a:xfrm>
                <a:prstGeom prst="ellipse">
                  <a:avLst/>
                </a:prstGeom>
                <a:solidFill>
                  <a:srgbClr val="0097DC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9" name="Diamond 58">
                <a:extLst>
                  <a:ext uri="{FF2B5EF4-FFF2-40B4-BE49-F238E27FC236}">
                    <a16:creationId xmlns:a16="http://schemas.microsoft.com/office/drawing/2014/main" id="{89D607B4-2498-01E3-FA01-9627AD421535}"/>
                  </a:ext>
                </a:extLst>
              </p:cNvPr>
              <p:cNvSpPr/>
              <p:nvPr/>
            </p:nvSpPr>
            <p:spPr>
              <a:xfrm rot="16200000">
                <a:off x="2995089" y="3113385"/>
                <a:ext cx="3276600" cy="3276600"/>
              </a:xfrm>
              <a:prstGeom prst="diamond">
                <a:avLst/>
              </a:prstGeom>
              <a:solidFill>
                <a:schemeClr val="bg1"/>
              </a:solidFill>
              <a:ln w="41275" cap="rnd" cmpd="sng" algn="ctr">
                <a:solidFill>
                  <a:srgbClr val="00B050"/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5920E77-D9A2-4B24-61AF-E8A3673F7ABE}"/>
                </a:ext>
              </a:extLst>
            </p:cNvPr>
            <p:cNvGrpSpPr/>
            <p:nvPr/>
          </p:nvGrpSpPr>
          <p:grpSpPr>
            <a:xfrm>
              <a:off x="704176" y="2127654"/>
              <a:ext cx="3022972" cy="3588010"/>
              <a:chOff x="340763" y="2127654"/>
              <a:chExt cx="3022972" cy="358801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8213109-5C3C-09E5-5A3A-6363820661DC}"/>
                  </a:ext>
                </a:extLst>
              </p:cNvPr>
              <p:cNvSpPr txBox="1"/>
              <p:nvPr/>
            </p:nvSpPr>
            <p:spPr>
              <a:xfrm>
                <a:off x="340763" y="2127654"/>
                <a:ext cx="290381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W" sz="2400" b="1" dirty="0"/>
                  <a:t>Quality member data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FAA4E67-44B4-E5D6-143D-D5E530E980E0}"/>
                  </a:ext>
                </a:extLst>
              </p:cNvPr>
              <p:cNvSpPr txBox="1"/>
              <p:nvPr/>
            </p:nvSpPr>
            <p:spPr>
              <a:xfrm>
                <a:off x="459918" y="4884667"/>
                <a:ext cx="29038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6088" lvl="2"/>
                <a:r>
                  <a:rPr lang="en-ZW" sz="2400" b="1" dirty="0"/>
                  <a:t>Digital Transformation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39B5ED8-C334-AEA4-3C50-0DFF4E111E50}"/>
                </a:ext>
              </a:extLst>
            </p:cNvPr>
            <p:cNvGrpSpPr/>
            <p:nvPr/>
          </p:nvGrpSpPr>
          <p:grpSpPr>
            <a:xfrm>
              <a:off x="8580933" y="2006228"/>
              <a:ext cx="3623569" cy="3971670"/>
              <a:chOff x="8580933" y="2006228"/>
              <a:chExt cx="3623569" cy="39716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E95548C-2518-6B9C-66B4-151DDA6DAD68}"/>
                  </a:ext>
                </a:extLst>
              </p:cNvPr>
              <p:cNvSpPr txBox="1"/>
              <p:nvPr/>
            </p:nvSpPr>
            <p:spPr>
              <a:xfrm>
                <a:off x="8580933" y="2006228"/>
                <a:ext cx="362356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46088" lvl="2" algn="ctr"/>
                <a:r>
                  <a:rPr lang="en-ZW" sz="2400" b="1" dirty="0"/>
                  <a:t>Sustainability &amp; Integration of  Environmental, Social, &amp; Governance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5179072-2950-49D9-AD86-0739587814F5}"/>
                  </a:ext>
                </a:extLst>
              </p:cNvPr>
              <p:cNvSpPr txBox="1"/>
              <p:nvPr/>
            </p:nvSpPr>
            <p:spPr>
              <a:xfrm>
                <a:off x="8888169" y="4869902"/>
                <a:ext cx="331633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W" sz="2400" b="1" dirty="0"/>
                  <a:t>Longevity Risk Management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9256294-6545-85B3-8162-94741267B23F}"/>
              </a:ext>
            </a:extLst>
          </p:cNvPr>
          <p:cNvSpPr txBox="1"/>
          <p:nvPr/>
        </p:nvSpPr>
        <p:spPr>
          <a:xfrm>
            <a:off x="1075959" y="381813"/>
            <a:ext cx="10530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Emerging trends/ Areas of focus</a:t>
            </a:r>
            <a:endParaRPr lang="en-GB" sz="3200" b="1" dirty="0"/>
          </a:p>
        </p:txBody>
      </p:sp>
      <p:grpSp>
        <p:nvGrpSpPr>
          <p:cNvPr id="72" name="Google Shape;12438;p89">
            <a:extLst>
              <a:ext uri="{FF2B5EF4-FFF2-40B4-BE49-F238E27FC236}">
                <a16:creationId xmlns:a16="http://schemas.microsoft.com/office/drawing/2014/main" id="{7ABA30BC-6AF5-9221-4B7A-C03F4CA23BA8}"/>
              </a:ext>
            </a:extLst>
          </p:cNvPr>
          <p:cNvGrpSpPr/>
          <p:nvPr/>
        </p:nvGrpSpPr>
        <p:grpSpPr>
          <a:xfrm>
            <a:off x="6580354" y="4204957"/>
            <a:ext cx="1060607" cy="1063063"/>
            <a:chOff x="-3137650" y="2408950"/>
            <a:chExt cx="291450" cy="2921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3" name="Google Shape;12439;p89">
              <a:extLst>
                <a:ext uri="{FF2B5EF4-FFF2-40B4-BE49-F238E27FC236}">
                  <a16:creationId xmlns:a16="http://schemas.microsoft.com/office/drawing/2014/main" id="{D04692BD-25A9-CA61-71CF-F12E4573E92F}"/>
                </a:ext>
              </a:extLst>
            </p:cNvPr>
            <p:cNvSpPr/>
            <p:nvPr/>
          </p:nvSpPr>
          <p:spPr>
            <a:xfrm>
              <a:off x="-3137650" y="2408950"/>
              <a:ext cx="291450" cy="292125"/>
            </a:xfrm>
            <a:custGeom>
              <a:avLst/>
              <a:gdLst/>
              <a:ahLst/>
              <a:cxnLst/>
              <a:rect l="l" t="t" r="r" b="b"/>
              <a:pathLst>
                <a:path w="11658" h="11685" extrusionOk="0">
                  <a:moveTo>
                    <a:pt x="10618" y="662"/>
                  </a:moveTo>
                  <a:cubicBezTo>
                    <a:pt x="10807" y="662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62"/>
                    <a:pt x="1009" y="662"/>
                  </a:cubicBezTo>
                  <a:close/>
                  <a:moveTo>
                    <a:pt x="10964" y="3403"/>
                  </a:moveTo>
                  <a:lnTo>
                    <a:pt x="10964" y="8601"/>
                  </a:lnTo>
                  <a:cubicBezTo>
                    <a:pt x="10964" y="8790"/>
                    <a:pt x="10838" y="8947"/>
                    <a:pt x="10618" y="8947"/>
                  </a:cubicBezTo>
                  <a:lnTo>
                    <a:pt x="10145" y="8947"/>
                  </a:lnTo>
                  <a:cubicBezTo>
                    <a:pt x="10208" y="8727"/>
                    <a:pt x="10240" y="8443"/>
                    <a:pt x="10240" y="8160"/>
                  </a:cubicBezTo>
                  <a:lnTo>
                    <a:pt x="10240" y="5860"/>
                  </a:lnTo>
                  <a:cubicBezTo>
                    <a:pt x="10240" y="5673"/>
                    <a:pt x="10058" y="5531"/>
                    <a:pt x="9868" y="5531"/>
                  </a:cubicBezTo>
                  <a:cubicBezTo>
                    <a:pt x="9835" y="5531"/>
                    <a:pt x="9801" y="5535"/>
                    <a:pt x="9767" y="5545"/>
                  </a:cubicBezTo>
                  <a:cubicBezTo>
                    <a:pt x="9545" y="5641"/>
                    <a:pt x="9341" y="5691"/>
                    <a:pt x="9142" y="5691"/>
                  </a:cubicBezTo>
                  <a:cubicBezTo>
                    <a:pt x="8693" y="5691"/>
                    <a:pt x="8275" y="5439"/>
                    <a:pt x="7751" y="4915"/>
                  </a:cubicBezTo>
                  <a:cubicBezTo>
                    <a:pt x="7688" y="4868"/>
                    <a:pt x="7601" y="4844"/>
                    <a:pt x="7515" y="4844"/>
                  </a:cubicBezTo>
                  <a:cubicBezTo>
                    <a:pt x="7428" y="4844"/>
                    <a:pt x="7341" y="4868"/>
                    <a:pt x="7278" y="4915"/>
                  </a:cubicBezTo>
                  <a:cubicBezTo>
                    <a:pt x="6753" y="5440"/>
                    <a:pt x="6334" y="5677"/>
                    <a:pt x="5884" y="5677"/>
                  </a:cubicBezTo>
                  <a:cubicBezTo>
                    <a:pt x="5686" y="5677"/>
                    <a:pt x="5483" y="5631"/>
                    <a:pt x="5262" y="5545"/>
                  </a:cubicBezTo>
                  <a:cubicBezTo>
                    <a:pt x="5229" y="5535"/>
                    <a:pt x="5195" y="5531"/>
                    <a:pt x="5161" y="5531"/>
                  </a:cubicBezTo>
                  <a:cubicBezTo>
                    <a:pt x="4971" y="5531"/>
                    <a:pt x="4789" y="5673"/>
                    <a:pt x="4789" y="5860"/>
                  </a:cubicBezTo>
                  <a:lnTo>
                    <a:pt x="4789" y="8160"/>
                  </a:lnTo>
                  <a:cubicBezTo>
                    <a:pt x="4789" y="8443"/>
                    <a:pt x="4821" y="8664"/>
                    <a:pt x="4884" y="8947"/>
                  </a:cubicBezTo>
                  <a:lnTo>
                    <a:pt x="1009" y="8947"/>
                  </a:lnTo>
                  <a:cubicBezTo>
                    <a:pt x="820" y="8947"/>
                    <a:pt x="662" y="8790"/>
                    <a:pt x="662" y="8601"/>
                  </a:cubicBezTo>
                  <a:lnTo>
                    <a:pt x="662" y="3403"/>
                  </a:lnTo>
                  <a:close/>
                  <a:moveTo>
                    <a:pt x="7152" y="5923"/>
                  </a:moveTo>
                  <a:lnTo>
                    <a:pt x="7152" y="10838"/>
                  </a:lnTo>
                  <a:cubicBezTo>
                    <a:pt x="6144" y="10365"/>
                    <a:pt x="5451" y="9357"/>
                    <a:pt x="5451" y="8160"/>
                  </a:cubicBezTo>
                  <a:lnTo>
                    <a:pt x="5451" y="6301"/>
                  </a:lnTo>
                  <a:cubicBezTo>
                    <a:pt x="5604" y="6330"/>
                    <a:pt x="5750" y="6344"/>
                    <a:pt x="5891" y="6344"/>
                  </a:cubicBezTo>
                  <a:cubicBezTo>
                    <a:pt x="6359" y="6344"/>
                    <a:pt x="6765" y="6189"/>
                    <a:pt x="7152" y="5923"/>
                  </a:cubicBezTo>
                  <a:close/>
                  <a:moveTo>
                    <a:pt x="7877" y="5923"/>
                  </a:moveTo>
                  <a:cubicBezTo>
                    <a:pt x="8242" y="6166"/>
                    <a:pt x="8644" y="6353"/>
                    <a:pt x="9128" y="6353"/>
                  </a:cubicBezTo>
                  <a:cubicBezTo>
                    <a:pt x="9271" y="6353"/>
                    <a:pt x="9420" y="6337"/>
                    <a:pt x="9578" y="6301"/>
                  </a:cubicBezTo>
                  <a:lnTo>
                    <a:pt x="9578" y="8160"/>
                  </a:lnTo>
                  <a:cubicBezTo>
                    <a:pt x="9547" y="9357"/>
                    <a:pt x="8885" y="10365"/>
                    <a:pt x="7877" y="10838"/>
                  </a:cubicBezTo>
                  <a:lnTo>
                    <a:pt x="7877" y="592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8601"/>
                  </a:lnTo>
                  <a:cubicBezTo>
                    <a:pt x="1" y="9136"/>
                    <a:pt x="473" y="9609"/>
                    <a:pt x="1009" y="9609"/>
                  </a:cubicBezTo>
                  <a:lnTo>
                    <a:pt x="5073" y="9609"/>
                  </a:lnTo>
                  <a:cubicBezTo>
                    <a:pt x="5199" y="9893"/>
                    <a:pt x="5357" y="10145"/>
                    <a:pt x="5514" y="10365"/>
                  </a:cubicBezTo>
                  <a:cubicBezTo>
                    <a:pt x="5987" y="10995"/>
                    <a:pt x="6617" y="11436"/>
                    <a:pt x="7404" y="11657"/>
                  </a:cubicBezTo>
                  <a:cubicBezTo>
                    <a:pt x="7446" y="11657"/>
                    <a:pt x="7488" y="11685"/>
                    <a:pt x="7530" y="11685"/>
                  </a:cubicBezTo>
                  <a:cubicBezTo>
                    <a:pt x="7551" y="11685"/>
                    <a:pt x="7572" y="11678"/>
                    <a:pt x="7593" y="11657"/>
                  </a:cubicBezTo>
                  <a:cubicBezTo>
                    <a:pt x="8350" y="11436"/>
                    <a:pt x="9011" y="10995"/>
                    <a:pt x="9484" y="10365"/>
                  </a:cubicBezTo>
                  <a:cubicBezTo>
                    <a:pt x="9641" y="10145"/>
                    <a:pt x="9799" y="9893"/>
                    <a:pt x="9925" y="9609"/>
                  </a:cubicBezTo>
                  <a:lnTo>
                    <a:pt x="10618" y="9609"/>
                  </a:lnTo>
                  <a:cubicBezTo>
                    <a:pt x="11185" y="9609"/>
                    <a:pt x="11658" y="9136"/>
                    <a:pt x="11658" y="8601"/>
                  </a:cubicBezTo>
                  <a:lnTo>
                    <a:pt x="11658" y="1040"/>
                  </a:lnTo>
                  <a:cubicBezTo>
                    <a:pt x="11658" y="473"/>
                    <a:pt x="11217" y="0"/>
                    <a:pt x="10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74" name="Google Shape;12440;p89">
              <a:extLst>
                <a:ext uri="{FF2B5EF4-FFF2-40B4-BE49-F238E27FC236}">
                  <a16:creationId xmlns:a16="http://schemas.microsoft.com/office/drawing/2014/main" id="{49B71E0F-0F4A-483A-7AC8-01F8418F03B2}"/>
                </a:ext>
              </a:extLst>
            </p:cNvPr>
            <p:cNvSpPr/>
            <p:nvPr/>
          </p:nvSpPr>
          <p:spPr>
            <a:xfrm>
              <a:off x="-3104575" y="24428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75" name="Google Shape;12441;p89">
              <a:extLst>
                <a:ext uri="{FF2B5EF4-FFF2-40B4-BE49-F238E27FC236}">
                  <a16:creationId xmlns:a16="http://schemas.microsoft.com/office/drawing/2014/main" id="{8ADBD35E-4F30-1976-B260-6E1E9B96FBED}"/>
                </a:ext>
              </a:extLst>
            </p:cNvPr>
            <p:cNvSpPr/>
            <p:nvPr/>
          </p:nvSpPr>
          <p:spPr>
            <a:xfrm>
              <a:off x="-306990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76" name="Google Shape;12442;p89">
              <a:extLst>
                <a:ext uri="{FF2B5EF4-FFF2-40B4-BE49-F238E27FC236}">
                  <a16:creationId xmlns:a16="http://schemas.microsoft.com/office/drawing/2014/main" id="{8771DF8B-3C58-C5B2-01A4-D164F6AB9875}"/>
                </a:ext>
              </a:extLst>
            </p:cNvPr>
            <p:cNvSpPr/>
            <p:nvPr/>
          </p:nvSpPr>
          <p:spPr>
            <a:xfrm>
              <a:off x="-3035250" y="24428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77" name="Google Shape;12443;p89">
              <a:extLst>
                <a:ext uri="{FF2B5EF4-FFF2-40B4-BE49-F238E27FC236}">
                  <a16:creationId xmlns:a16="http://schemas.microsoft.com/office/drawing/2014/main" id="{287472DC-1010-E6D8-4AA7-B0826AAA5704}"/>
                </a:ext>
              </a:extLst>
            </p:cNvPr>
            <p:cNvSpPr/>
            <p:nvPr/>
          </p:nvSpPr>
          <p:spPr>
            <a:xfrm>
              <a:off x="-3002175" y="2442800"/>
              <a:ext cx="120525" cy="17350"/>
            </a:xfrm>
            <a:custGeom>
              <a:avLst/>
              <a:gdLst/>
              <a:ahLst/>
              <a:cxnLst/>
              <a:rect l="l" t="t" r="r" b="b"/>
              <a:pathLst>
                <a:path w="4821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32" y="536"/>
                    <a:pt x="190" y="694"/>
                    <a:pt x="347" y="694"/>
                  </a:cubicBezTo>
                  <a:lnTo>
                    <a:pt x="4443" y="694"/>
                  </a:lnTo>
                  <a:cubicBezTo>
                    <a:pt x="4663" y="694"/>
                    <a:pt x="4821" y="536"/>
                    <a:pt x="4821" y="347"/>
                  </a:cubicBezTo>
                  <a:cubicBezTo>
                    <a:pt x="4821" y="158"/>
                    <a:pt x="4663" y="1"/>
                    <a:pt x="4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8" name="Google Shape;12444;p89">
            <a:extLst>
              <a:ext uri="{FF2B5EF4-FFF2-40B4-BE49-F238E27FC236}">
                <a16:creationId xmlns:a16="http://schemas.microsoft.com/office/drawing/2014/main" id="{F38E63B6-468E-1289-9A20-BA27BD24A6A0}"/>
              </a:ext>
            </a:extLst>
          </p:cNvPr>
          <p:cNvGrpSpPr/>
          <p:nvPr/>
        </p:nvGrpSpPr>
        <p:grpSpPr>
          <a:xfrm>
            <a:off x="4132835" y="4204957"/>
            <a:ext cx="1038852" cy="918106"/>
            <a:chOff x="-3137650" y="2787000"/>
            <a:chExt cx="291450" cy="2575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9" name="Google Shape;12445;p89">
              <a:extLst>
                <a:ext uri="{FF2B5EF4-FFF2-40B4-BE49-F238E27FC236}">
                  <a16:creationId xmlns:a16="http://schemas.microsoft.com/office/drawing/2014/main" id="{BCFB722C-961B-593D-8F8C-F485C2E8B98E}"/>
                </a:ext>
              </a:extLst>
            </p:cNvPr>
            <p:cNvSpPr/>
            <p:nvPr/>
          </p:nvSpPr>
          <p:spPr>
            <a:xfrm>
              <a:off x="-3137650" y="2787000"/>
              <a:ext cx="291450" cy="257575"/>
            </a:xfrm>
            <a:custGeom>
              <a:avLst/>
              <a:gdLst/>
              <a:ahLst/>
              <a:cxnLst/>
              <a:rect l="l" t="t" r="r" b="b"/>
              <a:pathLst>
                <a:path w="11658" h="10303" extrusionOk="0">
                  <a:moveTo>
                    <a:pt x="10618" y="693"/>
                  </a:moveTo>
                  <a:cubicBezTo>
                    <a:pt x="10807" y="693"/>
                    <a:pt x="10964" y="851"/>
                    <a:pt x="10964" y="1040"/>
                  </a:cubicBezTo>
                  <a:lnTo>
                    <a:pt x="10964" y="2741"/>
                  </a:lnTo>
                  <a:lnTo>
                    <a:pt x="662" y="2741"/>
                  </a:lnTo>
                  <a:lnTo>
                    <a:pt x="662" y="1040"/>
                  </a:lnTo>
                  <a:cubicBezTo>
                    <a:pt x="662" y="851"/>
                    <a:pt x="820" y="693"/>
                    <a:pt x="1009" y="693"/>
                  </a:cubicBezTo>
                  <a:close/>
                  <a:moveTo>
                    <a:pt x="10996" y="3403"/>
                  </a:moveTo>
                  <a:lnTo>
                    <a:pt x="10996" y="9231"/>
                  </a:lnTo>
                  <a:cubicBezTo>
                    <a:pt x="10964" y="9420"/>
                    <a:pt x="10838" y="9578"/>
                    <a:pt x="10618" y="9578"/>
                  </a:cubicBezTo>
                  <a:lnTo>
                    <a:pt x="1009" y="9578"/>
                  </a:lnTo>
                  <a:cubicBezTo>
                    <a:pt x="820" y="9578"/>
                    <a:pt x="662" y="9420"/>
                    <a:pt x="662" y="9231"/>
                  </a:cubicBezTo>
                  <a:lnTo>
                    <a:pt x="662" y="3403"/>
                  </a:lnTo>
                  <a:close/>
                  <a:moveTo>
                    <a:pt x="1009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9263"/>
                  </a:lnTo>
                  <a:cubicBezTo>
                    <a:pt x="1" y="9830"/>
                    <a:pt x="473" y="10302"/>
                    <a:pt x="1009" y="10302"/>
                  </a:cubicBezTo>
                  <a:lnTo>
                    <a:pt x="10618" y="10302"/>
                  </a:lnTo>
                  <a:cubicBezTo>
                    <a:pt x="11185" y="10302"/>
                    <a:pt x="11658" y="9830"/>
                    <a:pt x="11658" y="9263"/>
                  </a:cubicBezTo>
                  <a:lnTo>
                    <a:pt x="11658" y="1040"/>
                  </a:lnTo>
                  <a:cubicBezTo>
                    <a:pt x="11658" y="441"/>
                    <a:pt x="11217" y="0"/>
                    <a:pt x="10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0" name="Google Shape;12446;p89">
              <a:extLst>
                <a:ext uri="{FF2B5EF4-FFF2-40B4-BE49-F238E27FC236}">
                  <a16:creationId xmlns:a16="http://schemas.microsoft.com/office/drawing/2014/main" id="{01B6945F-0B1C-B15F-2587-4E313D7597DA}"/>
                </a:ext>
              </a:extLst>
            </p:cNvPr>
            <p:cNvSpPr/>
            <p:nvPr/>
          </p:nvSpPr>
          <p:spPr>
            <a:xfrm>
              <a:off x="-3104575" y="282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8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1" name="Google Shape;12447;p89">
              <a:extLst>
                <a:ext uri="{FF2B5EF4-FFF2-40B4-BE49-F238E27FC236}">
                  <a16:creationId xmlns:a16="http://schemas.microsoft.com/office/drawing/2014/main" id="{53DA6F27-A0CF-06D7-D2FE-47D8C03CB6CD}"/>
                </a:ext>
              </a:extLst>
            </p:cNvPr>
            <p:cNvSpPr/>
            <p:nvPr/>
          </p:nvSpPr>
          <p:spPr>
            <a:xfrm>
              <a:off x="-306990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2" name="Google Shape;12448;p89">
              <a:extLst>
                <a:ext uri="{FF2B5EF4-FFF2-40B4-BE49-F238E27FC236}">
                  <a16:creationId xmlns:a16="http://schemas.microsoft.com/office/drawing/2014/main" id="{07F8AF86-194F-7DFD-C1D6-F4EC35006C1A}"/>
                </a:ext>
              </a:extLst>
            </p:cNvPr>
            <p:cNvSpPr/>
            <p:nvPr/>
          </p:nvSpPr>
          <p:spPr>
            <a:xfrm>
              <a:off x="-3035250" y="28208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3" name="Google Shape;12449;p89">
              <a:extLst>
                <a:ext uri="{FF2B5EF4-FFF2-40B4-BE49-F238E27FC236}">
                  <a16:creationId xmlns:a16="http://schemas.microsoft.com/office/drawing/2014/main" id="{81F5E7EF-3EDD-6513-70B6-7CB58FA0FB60}"/>
                </a:ext>
              </a:extLst>
            </p:cNvPr>
            <p:cNvSpPr/>
            <p:nvPr/>
          </p:nvSpPr>
          <p:spPr>
            <a:xfrm>
              <a:off x="-3002175" y="2820875"/>
              <a:ext cx="121325" cy="17350"/>
            </a:xfrm>
            <a:custGeom>
              <a:avLst/>
              <a:gdLst/>
              <a:ahLst/>
              <a:cxnLst/>
              <a:rect l="l" t="t" r="r" b="b"/>
              <a:pathLst>
                <a:path w="4853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90" y="693"/>
                    <a:pt x="347" y="693"/>
                  </a:cubicBezTo>
                  <a:lnTo>
                    <a:pt x="4506" y="693"/>
                  </a:lnTo>
                  <a:cubicBezTo>
                    <a:pt x="4695" y="693"/>
                    <a:pt x="4852" y="536"/>
                    <a:pt x="4852" y="347"/>
                  </a:cubicBezTo>
                  <a:cubicBezTo>
                    <a:pt x="4852" y="158"/>
                    <a:pt x="469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4" name="Google Shape;12450;p89">
              <a:extLst>
                <a:ext uri="{FF2B5EF4-FFF2-40B4-BE49-F238E27FC236}">
                  <a16:creationId xmlns:a16="http://schemas.microsoft.com/office/drawing/2014/main" id="{5A10F1C4-33A0-7E64-32F5-1E8F4878A50C}"/>
                </a:ext>
              </a:extLst>
            </p:cNvPr>
            <p:cNvSpPr/>
            <p:nvPr/>
          </p:nvSpPr>
          <p:spPr>
            <a:xfrm>
              <a:off x="-2948625" y="2907300"/>
              <a:ext cx="52025" cy="85300"/>
            </a:xfrm>
            <a:custGeom>
              <a:avLst/>
              <a:gdLst/>
              <a:ahLst/>
              <a:cxnLst/>
              <a:rect l="l" t="t" r="r" b="b"/>
              <a:pathLst>
                <a:path w="2081" h="3412" extrusionOk="0">
                  <a:moveTo>
                    <a:pt x="347" y="1"/>
                  </a:moveTo>
                  <a:cubicBezTo>
                    <a:pt x="261" y="1"/>
                    <a:pt x="174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1261" y="1710"/>
                  </a:lnTo>
                  <a:lnTo>
                    <a:pt x="127" y="2844"/>
                  </a:lnTo>
                  <a:cubicBezTo>
                    <a:pt x="1" y="2970"/>
                    <a:pt x="1" y="3191"/>
                    <a:pt x="127" y="3317"/>
                  </a:cubicBezTo>
                  <a:cubicBezTo>
                    <a:pt x="174" y="3380"/>
                    <a:pt x="261" y="3411"/>
                    <a:pt x="347" y="3411"/>
                  </a:cubicBezTo>
                  <a:cubicBezTo>
                    <a:pt x="434" y="3411"/>
                    <a:pt x="521" y="3380"/>
                    <a:pt x="568" y="3317"/>
                  </a:cubicBezTo>
                  <a:lnTo>
                    <a:pt x="1954" y="1930"/>
                  </a:lnTo>
                  <a:cubicBezTo>
                    <a:pt x="2080" y="1804"/>
                    <a:pt x="2080" y="1584"/>
                    <a:pt x="1954" y="1458"/>
                  </a:cubicBezTo>
                  <a:lnTo>
                    <a:pt x="568" y="72"/>
                  </a:lnTo>
                  <a:cubicBezTo>
                    <a:pt x="521" y="24"/>
                    <a:pt x="43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5" name="Google Shape;12451;p89">
              <a:extLst>
                <a:ext uri="{FF2B5EF4-FFF2-40B4-BE49-F238E27FC236}">
                  <a16:creationId xmlns:a16="http://schemas.microsoft.com/office/drawing/2014/main" id="{1DBF2879-3197-5A96-72C2-02EE5ADBB133}"/>
                </a:ext>
              </a:extLst>
            </p:cNvPr>
            <p:cNvSpPr/>
            <p:nvPr/>
          </p:nvSpPr>
          <p:spPr>
            <a:xfrm>
              <a:off x="-3088025" y="2907300"/>
              <a:ext cx="53575" cy="85300"/>
            </a:xfrm>
            <a:custGeom>
              <a:avLst/>
              <a:gdLst/>
              <a:ahLst/>
              <a:cxnLst/>
              <a:rect l="l" t="t" r="r" b="b"/>
              <a:pathLst>
                <a:path w="2143" h="3412" extrusionOk="0">
                  <a:moveTo>
                    <a:pt x="1749" y="1"/>
                  </a:moveTo>
                  <a:cubicBezTo>
                    <a:pt x="1662" y="1"/>
                    <a:pt x="1576" y="24"/>
                    <a:pt x="1513" y="72"/>
                  </a:cubicBezTo>
                  <a:lnTo>
                    <a:pt x="127" y="1458"/>
                  </a:lnTo>
                  <a:cubicBezTo>
                    <a:pt x="1" y="1584"/>
                    <a:pt x="1" y="1804"/>
                    <a:pt x="127" y="1930"/>
                  </a:cubicBezTo>
                  <a:lnTo>
                    <a:pt x="1513" y="3317"/>
                  </a:lnTo>
                  <a:cubicBezTo>
                    <a:pt x="1576" y="3380"/>
                    <a:pt x="1662" y="3411"/>
                    <a:pt x="1749" y="3411"/>
                  </a:cubicBezTo>
                  <a:cubicBezTo>
                    <a:pt x="1836" y="3411"/>
                    <a:pt x="1922" y="3380"/>
                    <a:pt x="1985" y="3317"/>
                  </a:cubicBezTo>
                  <a:cubicBezTo>
                    <a:pt x="2111" y="3191"/>
                    <a:pt x="2111" y="2970"/>
                    <a:pt x="1985" y="2844"/>
                  </a:cubicBezTo>
                  <a:lnTo>
                    <a:pt x="851" y="1710"/>
                  </a:lnTo>
                  <a:lnTo>
                    <a:pt x="1985" y="544"/>
                  </a:lnTo>
                  <a:cubicBezTo>
                    <a:pt x="2143" y="450"/>
                    <a:pt x="2143" y="198"/>
                    <a:pt x="1985" y="72"/>
                  </a:cubicBezTo>
                  <a:cubicBezTo>
                    <a:pt x="1922" y="24"/>
                    <a:pt x="1836" y="1"/>
                    <a:pt x="1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86" name="Google Shape;12452;p89">
              <a:extLst>
                <a:ext uri="{FF2B5EF4-FFF2-40B4-BE49-F238E27FC236}">
                  <a16:creationId xmlns:a16="http://schemas.microsoft.com/office/drawing/2014/main" id="{78354808-660F-2551-FBEC-3135E656CA65}"/>
                </a:ext>
              </a:extLst>
            </p:cNvPr>
            <p:cNvSpPr/>
            <p:nvPr/>
          </p:nvSpPr>
          <p:spPr>
            <a:xfrm>
              <a:off x="-3019500" y="2888975"/>
              <a:ext cx="54375" cy="119400"/>
            </a:xfrm>
            <a:custGeom>
              <a:avLst/>
              <a:gdLst/>
              <a:ahLst/>
              <a:cxnLst/>
              <a:rect l="l" t="t" r="r" b="b"/>
              <a:pathLst>
                <a:path w="2175" h="4776" extrusionOk="0">
                  <a:moveTo>
                    <a:pt x="1778" y="0"/>
                  </a:moveTo>
                  <a:cubicBezTo>
                    <a:pt x="1617" y="0"/>
                    <a:pt x="1501" y="108"/>
                    <a:pt x="1450" y="237"/>
                  </a:cubicBezTo>
                  <a:lnTo>
                    <a:pt x="63" y="4333"/>
                  </a:lnTo>
                  <a:cubicBezTo>
                    <a:pt x="0" y="4522"/>
                    <a:pt x="95" y="4680"/>
                    <a:pt x="253" y="4743"/>
                  </a:cubicBezTo>
                  <a:cubicBezTo>
                    <a:pt x="305" y="4765"/>
                    <a:pt x="354" y="4775"/>
                    <a:pt x="399" y="4775"/>
                  </a:cubicBezTo>
                  <a:cubicBezTo>
                    <a:pt x="543" y="4775"/>
                    <a:pt x="646" y="4674"/>
                    <a:pt x="694" y="4554"/>
                  </a:cubicBezTo>
                  <a:lnTo>
                    <a:pt x="2080" y="458"/>
                  </a:lnTo>
                  <a:cubicBezTo>
                    <a:pt x="2174" y="300"/>
                    <a:pt x="2048" y="111"/>
                    <a:pt x="1891" y="17"/>
                  </a:cubicBezTo>
                  <a:cubicBezTo>
                    <a:pt x="1851" y="6"/>
                    <a:pt x="1813" y="0"/>
                    <a:pt x="17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0" name="Google Shape;12489;p89">
            <a:extLst>
              <a:ext uri="{FF2B5EF4-FFF2-40B4-BE49-F238E27FC236}">
                <a16:creationId xmlns:a16="http://schemas.microsoft.com/office/drawing/2014/main" id="{A5C3C7F8-F4D9-FE17-8AFA-1F54736AA324}"/>
              </a:ext>
            </a:extLst>
          </p:cNvPr>
          <p:cNvGrpSpPr/>
          <p:nvPr/>
        </p:nvGrpSpPr>
        <p:grpSpPr>
          <a:xfrm>
            <a:off x="6676816" y="1855978"/>
            <a:ext cx="1011841" cy="1016518"/>
            <a:chOff x="-1333975" y="2365850"/>
            <a:chExt cx="292225" cy="2935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1" name="Google Shape;12490;p89">
              <a:extLst>
                <a:ext uri="{FF2B5EF4-FFF2-40B4-BE49-F238E27FC236}">
                  <a16:creationId xmlns:a16="http://schemas.microsoft.com/office/drawing/2014/main" id="{A4144875-5C3E-36B8-B5C2-BE6897266039}"/>
                </a:ext>
              </a:extLst>
            </p:cNvPr>
            <p:cNvSpPr/>
            <p:nvPr/>
          </p:nvSpPr>
          <p:spPr>
            <a:xfrm>
              <a:off x="-1285150" y="2365850"/>
              <a:ext cx="191225" cy="293575"/>
            </a:xfrm>
            <a:custGeom>
              <a:avLst/>
              <a:gdLst/>
              <a:ahLst/>
              <a:cxnLst/>
              <a:rect l="l" t="t" r="r" b="b"/>
              <a:pathLst>
                <a:path w="7649" h="11743" extrusionOk="0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2" name="Google Shape;12491;p89">
              <a:extLst>
                <a:ext uri="{FF2B5EF4-FFF2-40B4-BE49-F238E27FC236}">
                  <a16:creationId xmlns:a16="http://schemas.microsoft.com/office/drawing/2014/main" id="{0ADE42A7-F11C-68AC-C03E-BCF4C24F3DF6}"/>
                </a:ext>
              </a:extLst>
            </p:cNvPr>
            <p:cNvSpPr/>
            <p:nvPr/>
          </p:nvSpPr>
          <p:spPr>
            <a:xfrm>
              <a:off x="-107642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3" name="Google Shape;12492;p89">
              <a:extLst>
                <a:ext uri="{FF2B5EF4-FFF2-40B4-BE49-F238E27FC236}">
                  <a16:creationId xmlns:a16="http://schemas.microsoft.com/office/drawing/2014/main" id="{5674BDB4-7E58-21C2-6ACB-DD78D54CC576}"/>
                </a:ext>
              </a:extLst>
            </p:cNvPr>
            <p:cNvSpPr/>
            <p:nvPr/>
          </p:nvSpPr>
          <p:spPr>
            <a:xfrm>
              <a:off x="-133397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4" name="Google Shape;12493;p89">
              <a:extLst>
                <a:ext uri="{FF2B5EF4-FFF2-40B4-BE49-F238E27FC236}">
                  <a16:creationId xmlns:a16="http://schemas.microsoft.com/office/drawing/2014/main" id="{0DED976F-092B-7D40-774A-74EC2AB68780}"/>
                </a:ext>
              </a:extLst>
            </p:cNvPr>
            <p:cNvSpPr/>
            <p:nvPr/>
          </p:nvSpPr>
          <p:spPr>
            <a:xfrm>
              <a:off x="-1093750" y="2383050"/>
              <a:ext cx="35450" cy="26575"/>
            </a:xfrm>
            <a:custGeom>
              <a:avLst/>
              <a:gdLst/>
              <a:ahLst/>
              <a:cxnLst/>
              <a:rect l="l" t="t" r="r" b="b"/>
              <a:pathLst>
                <a:path w="1418" h="1063" extrusionOk="0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5" name="Google Shape;12494;p89">
              <a:extLst>
                <a:ext uri="{FF2B5EF4-FFF2-40B4-BE49-F238E27FC236}">
                  <a16:creationId xmlns:a16="http://schemas.microsoft.com/office/drawing/2014/main" id="{5D7917B4-B206-94F7-B802-0DEDCD1FE748}"/>
                </a:ext>
              </a:extLst>
            </p:cNvPr>
            <p:cNvSpPr/>
            <p:nvPr/>
          </p:nvSpPr>
          <p:spPr>
            <a:xfrm>
              <a:off x="-1317450" y="2512575"/>
              <a:ext cx="35475" cy="26225"/>
            </a:xfrm>
            <a:custGeom>
              <a:avLst/>
              <a:gdLst/>
              <a:ahLst/>
              <a:cxnLst/>
              <a:rect l="l" t="t" r="r" b="b"/>
              <a:pathLst>
                <a:path w="1419" h="1049" extrusionOk="0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6" name="Google Shape;12495;p89">
              <a:extLst>
                <a:ext uri="{FF2B5EF4-FFF2-40B4-BE49-F238E27FC236}">
                  <a16:creationId xmlns:a16="http://schemas.microsoft.com/office/drawing/2014/main" id="{4DE8BAE9-CEDE-670B-009B-25FC5B188151}"/>
                </a:ext>
              </a:extLst>
            </p:cNvPr>
            <p:cNvSpPr/>
            <p:nvPr/>
          </p:nvSpPr>
          <p:spPr>
            <a:xfrm>
              <a:off x="-1092975" y="2512575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7" name="Google Shape;12496;p89">
              <a:extLst>
                <a:ext uri="{FF2B5EF4-FFF2-40B4-BE49-F238E27FC236}">
                  <a16:creationId xmlns:a16="http://schemas.microsoft.com/office/drawing/2014/main" id="{3C35CCFB-F692-89BA-A449-CC9F4AA7DE52}"/>
                </a:ext>
              </a:extLst>
            </p:cNvPr>
            <p:cNvSpPr/>
            <p:nvPr/>
          </p:nvSpPr>
          <p:spPr>
            <a:xfrm>
              <a:off x="-1316650" y="2383750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98" name="Google Shape;12497;p89">
              <a:extLst>
                <a:ext uri="{FF2B5EF4-FFF2-40B4-BE49-F238E27FC236}">
                  <a16:creationId xmlns:a16="http://schemas.microsoft.com/office/drawing/2014/main" id="{67EF06A7-6565-3D65-0A3F-8D35FDF41EE6}"/>
                </a:ext>
              </a:extLst>
            </p:cNvPr>
            <p:cNvSpPr/>
            <p:nvPr/>
          </p:nvSpPr>
          <p:spPr>
            <a:xfrm>
              <a:off x="-1239475" y="2401575"/>
              <a:ext cx="102425" cy="153100"/>
            </a:xfrm>
            <a:custGeom>
              <a:avLst/>
              <a:gdLst/>
              <a:ahLst/>
              <a:cxnLst/>
              <a:rect l="l" t="t" r="r" b="b"/>
              <a:pathLst>
                <a:path w="4097" h="6124" extrusionOk="0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9" name="Google Shape;12598;p89">
            <a:extLst>
              <a:ext uri="{FF2B5EF4-FFF2-40B4-BE49-F238E27FC236}">
                <a16:creationId xmlns:a16="http://schemas.microsoft.com/office/drawing/2014/main" id="{7AF6624B-E4AB-8BD2-08C6-3D6723ECC7C3}"/>
              </a:ext>
            </a:extLst>
          </p:cNvPr>
          <p:cNvGrpSpPr/>
          <p:nvPr/>
        </p:nvGrpSpPr>
        <p:grpSpPr>
          <a:xfrm>
            <a:off x="4180850" y="1869310"/>
            <a:ext cx="908161" cy="1033151"/>
            <a:chOff x="-919700" y="2420750"/>
            <a:chExt cx="257575" cy="2930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00" name="Google Shape;12599;p89">
              <a:extLst>
                <a:ext uri="{FF2B5EF4-FFF2-40B4-BE49-F238E27FC236}">
                  <a16:creationId xmlns:a16="http://schemas.microsoft.com/office/drawing/2014/main" id="{68BE5437-65E0-CF0D-E1FC-8AC3826CE9B0}"/>
                </a:ext>
              </a:extLst>
            </p:cNvPr>
            <p:cNvSpPr/>
            <p:nvPr/>
          </p:nvSpPr>
          <p:spPr>
            <a:xfrm>
              <a:off x="-884250" y="2490850"/>
              <a:ext cx="84300" cy="51225"/>
            </a:xfrm>
            <a:custGeom>
              <a:avLst/>
              <a:gdLst/>
              <a:ahLst/>
              <a:cxnLst/>
              <a:rect l="l" t="t" r="r" b="b"/>
              <a:pathLst>
                <a:path w="3372" h="2049" extrusionOk="0">
                  <a:moveTo>
                    <a:pt x="977" y="631"/>
                  </a:moveTo>
                  <a:cubicBezTo>
                    <a:pt x="1166" y="631"/>
                    <a:pt x="1324" y="788"/>
                    <a:pt x="1324" y="977"/>
                  </a:cubicBezTo>
                  <a:cubicBezTo>
                    <a:pt x="1324" y="1198"/>
                    <a:pt x="1166" y="1355"/>
                    <a:pt x="977" y="1355"/>
                  </a:cubicBezTo>
                  <a:cubicBezTo>
                    <a:pt x="788" y="1355"/>
                    <a:pt x="631" y="1198"/>
                    <a:pt x="631" y="977"/>
                  </a:cubicBezTo>
                  <a:cubicBezTo>
                    <a:pt x="631" y="788"/>
                    <a:pt x="788" y="631"/>
                    <a:pt x="977" y="631"/>
                  </a:cubicBezTo>
                  <a:close/>
                  <a:moveTo>
                    <a:pt x="2363" y="631"/>
                  </a:moveTo>
                  <a:cubicBezTo>
                    <a:pt x="2552" y="631"/>
                    <a:pt x="2710" y="788"/>
                    <a:pt x="2710" y="977"/>
                  </a:cubicBezTo>
                  <a:cubicBezTo>
                    <a:pt x="2710" y="1198"/>
                    <a:pt x="2552" y="1355"/>
                    <a:pt x="2363" y="1355"/>
                  </a:cubicBezTo>
                  <a:cubicBezTo>
                    <a:pt x="2174" y="1355"/>
                    <a:pt x="2017" y="1198"/>
                    <a:pt x="2017" y="977"/>
                  </a:cubicBezTo>
                  <a:cubicBezTo>
                    <a:pt x="2017" y="788"/>
                    <a:pt x="2174" y="631"/>
                    <a:pt x="2363" y="631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292" y="2048"/>
                    <a:pt x="1544" y="1922"/>
                    <a:pt x="1702" y="1765"/>
                  </a:cubicBezTo>
                  <a:cubicBezTo>
                    <a:pt x="1891" y="1922"/>
                    <a:pt x="2111" y="2048"/>
                    <a:pt x="2363" y="2048"/>
                  </a:cubicBezTo>
                  <a:cubicBezTo>
                    <a:pt x="2899" y="2048"/>
                    <a:pt x="3371" y="1576"/>
                    <a:pt x="3371" y="1040"/>
                  </a:cubicBezTo>
                  <a:cubicBezTo>
                    <a:pt x="3371" y="442"/>
                    <a:pt x="2899" y="1"/>
                    <a:pt x="2363" y="1"/>
                  </a:cubicBezTo>
                  <a:cubicBezTo>
                    <a:pt x="2080" y="1"/>
                    <a:pt x="1859" y="127"/>
                    <a:pt x="1702" y="284"/>
                  </a:cubicBezTo>
                  <a:cubicBezTo>
                    <a:pt x="1481" y="127"/>
                    <a:pt x="1261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101" name="Google Shape;12600;p89">
              <a:extLst>
                <a:ext uri="{FF2B5EF4-FFF2-40B4-BE49-F238E27FC236}">
                  <a16:creationId xmlns:a16="http://schemas.microsoft.com/office/drawing/2014/main" id="{0D66A0D8-AECA-01D2-6CE2-BB84F0DDEE14}"/>
                </a:ext>
              </a:extLst>
            </p:cNvPr>
            <p:cNvSpPr/>
            <p:nvPr/>
          </p:nvSpPr>
          <p:spPr>
            <a:xfrm>
              <a:off x="-919700" y="2420750"/>
              <a:ext cx="257575" cy="293025"/>
            </a:xfrm>
            <a:custGeom>
              <a:avLst/>
              <a:gdLst/>
              <a:ahLst/>
              <a:cxnLst/>
              <a:rect l="l" t="t" r="r" b="b"/>
              <a:pathLst>
                <a:path w="10303" h="11721" extrusionOk="0">
                  <a:moveTo>
                    <a:pt x="7152" y="694"/>
                  </a:moveTo>
                  <a:cubicBezTo>
                    <a:pt x="7373" y="694"/>
                    <a:pt x="7530" y="851"/>
                    <a:pt x="7530" y="1040"/>
                  </a:cubicBezTo>
                  <a:lnTo>
                    <a:pt x="7530" y="1418"/>
                  </a:lnTo>
                  <a:lnTo>
                    <a:pt x="662" y="1418"/>
                  </a:lnTo>
                  <a:lnTo>
                    <a:pt x="662" y="1040"/>
                  </a:lnTo>
                  <a:cubicBezTo>
                    <a:pt x="694" y="851"/>
                    <a:pt x="851" y="694"/>
                    <a:pt x="1009" y="694"/>
                  </a:cubicBezTo>
                  <a:close/>
                  <a:moveTo>
                    <a:pt x="7562" y="2111"/>
                  </a:moveTo>
                  <a:lnTo>
                    <a:pt x="7562" y="3403"/>
                  </a:lnTo>
                  <a:lnTo>
                    <a:pt x="7247" y="3088"/>
                  </a:lnTo>
                  <a:cubicBezTo>
                    <a:pt x="7042" y="2883"/>
                    <a:pt x="6784" y="2792"/>
                    <a:pt x="6528" y="2792"/>
                  </a:cubicBezTo>
                  <a:cubicBezTo>
                    <a:pt x="5999" y="2792"/>
                    <a:pt x="5483" y="3186"/>
                    <a:pt x="5483" y="3781"/>
                  </a:cubicBezTo>
                  <a:cubicBezTo>
                    <a:pt x="5483" y="4065"/>
                    <a:pt x="5577" y="4348"/>
                    <a:pt x="5798" y="4506"/>
                  </a:cubicBezTo>
                  <a:lnTo>
                    <a:pt x="6774" y="5482"/>
                  </a:lnTo>
                  <a:lnTo>
                    <a:pt x="1009" y="5482"/>
                  </a:lnTo>
                  <a:cubicBezTo>
                    <a:pt x="995" y="5485"/>
                    <a:pt x="982" y="5486"/>
                    <a:pt x="968" y="5486"/>
                  </a:cubicBezTo>
                  <a:cubicBezTo>
                    <a:pt x="825" y="5486"/>
                    <a:pt x="694" y="5340"/>
                    <a:pt x="694" y="5167"/>
                  </a:cubicBezTo>
                  <a:lnTo>
                    <a:pt x="694" y="2111"/>
                  </a:lnTo>
                  <a:close/>
                  <a:moveTo>
                    <a:pt x="8160" y="2584"/>
                  </a:moveTo>
                  <a:lnTo>
                    <a:pt x="9200" y="3624"/>
                  </a:lnTo>
                  <a:cubicBezTo>
                    <a:pt x="9421" y="3844"/>
                    <a:pt x="9515" y="4065"/>
                    <a:pt x="9515" y="4348"/>
                  </a:cubicBezTo>
                  <a:lnTo>
                    <a:pt x="9515" y="6900"/>
                  </a:lnTo>
                  <a:cubicBezTo>
                    <a:pt x="9515" y="7373"/>
                    <a:pt x="9358" y="7845"/>
                    <a:pt x="9043" y="8192"/>
                  </a:cubicBezTo>
                  <a:lnTo>
                    <a:pt x="5955" y="8192"/>
                  </a:lnTo>
                  <a:cubicBezTo>
                    <a:pt x="5640" y="7845"/>
                    <a:pt x="5483" y="7373"/>
                    <a:pt x="5483" y="6900"/>
                  </a:cubicBezTo>
                  <a:lnTo>
                    <a:pt x="5483" y="6144"/>
                  </a:lnTo>
                  <a:lnTo>
                    <a:pt x="6837" y="6144"/>
                  </a:lnTo>
                  <a:lnTo>
                    <a:pt x="6837" y="6207"/>
                  </a:lnTo>
                  <a:cubicBezTo>
                    <a:pt x="6837" y="6585"/>
                    <a:pt x="6900" y="6932"/>
                    <a:pt x="7089" y="7373"/>
                  </a:cubicBezTo>
                  <a:cubicBezTo>
                    <a:pt x="7135" y="7487"/>
                    <a:pt x="7263" y="7568"/>
                    <a:pt x="7403" y="7568"/>
                  </a:cubicBezTo>
                  <a:cubicBezTo>
                    <a:pt x="7455" y="7568"/>
                    <a:pt x="7510" y="7556"/>
                    <a:pt x="7562" y="7530"/>
                  </a:cubicBezTo>
                  <a:cubicBezTo>
                    <a:pt x="7719" y="7467"/>
                    <a:pt x="7782" y="7247"/>
                    <a:pt x="7719" y="7058"/>
                  </a:cubicBezTo>
                  <a:cubicBezTo>
                    <a:pt x="7593" y="6774"/>
                    <a:pt x="7530" y="6522"/>
                    <a:pt x="7530" y="6239"/>
                  </a:cubicBezTo>
                  <a:lnTo>
                    <a:pt x="7530" y="5451"/>
                  </a:lnTo>
                  <a:cubicBezTo>
                    <a:pt x="7530" y="5356"/>
                    <a:pt x="7467" y="5262"/>
                    <a:pt x="7404" y="5199"/>
                  </a:cubicBezTo>
                  <a:lnTo>
                    <a:pt x="6207" y="4033"/>
                  </a:lnTo>
                  <a:cubicBezTo>
                    <a:pt x="6018" y="3844"/>
                    <a:pt x="6144" y="3435"/>
                    <a:pt x="6459" y="3435"/>
                  </a:cubicBezTo>
                  <a:cubicBezTo>
                    <a:pt x="6522" y="3435"/>
                    <a:pt x="6648" y="3466"/>
                    <a:pt x="6680" y="3561"/>
                  </a:cubicBezTo>
                  <a:lnTo>
                    <a:pt x="8255" y="5136"/>
                  </a:lnTo>
                  <a:cubicBezTo>
                    <a:pt x="8318" y="5199"/>
                    <a:pt x="8413" y="5230"/>
                    <a:pt x="8503" y="5230"/>
                  </a:cubicBezTo>
                  <a:cubicBezTo>
                    <a:pt x="8594" y="5230"/>
                    <a:pt x="8680" y="5199"/>
                    <a:pt x="8728" y="5136"/>
                  </a:cubicBezTo>
                  <a:cubicBezTo>
                    <a:pt x="8854" y="5010"/>
                    <a:pt x="8854" y="4789"/>
                    <a:pt x="8728" y="4663"/>
                  </a:cubicBezTo>
                  <a:lnTo>
                    <a:pt x="8160" y="4065"/>
                  </a:lnTo>
                  <a:lnTo>
                    <a:pt x="8160" y="2584"/>
                  </a:lnTo>
                  <a:close/>
                  <a:moveTo>
                    <a:pt x="9295" y="8948"/>
                  </a:moveTo>
                  <a:cubicBezTo>
                    <a:pt x="9484" y="8948"/>
                    <a:pt x="9641" y="9105"/>
                    <a:pt x="9641" y="9295"/>
                  </a:cubicBezTo>
                  <a:lnTo>
                    <a:pt x="9641" y="10996"/>
                  </a:lnTo>
                  <a:lnTo>
                    <a:pt x="5514" y="10996"/>
                  </a:lnTo>
                  <a:lnTo>
                    <a:pt x="5514" y="9295"/>
                  </a:lnTo>
                  <a:cubicBezTo>
                    <a:pt x="5514" y="9105"/>
                    <a:pt x="5672" y="8948"/>
                    <a:pt x="5861" y="8948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5167"/>
                  </a:lnTo>
                  <a:cubicBezTo>
                    <a:pt x="1" y="5734"/>
                    <a:pt x="473" y="6207"/>
                    <a:pt x="1009" y="6207"/>
                  </a:cubicBezTo>
                  <a:lnTo>
                    <a:pt x="4789" y="6207"/>
                  </a:lnTo>
                  <a:lnTo>
                    <a:pt x="4789" y="6932"/>
                  </a:lnTo>
                  <a:cubicBezTo>
                    <a:pt x="4789" y="7499"/>
                    <a:pt x="4947" y="8003"/>
                    <a:pt x="5231" y="8444"/>
                  </a:cubicBezTo>
                  <a:cubicBezTo>
                    <a:pt x="4947" y="8633"/>
                    <a:pt x="4789" y="8948"/>
                    <a:pt x="4789" y="9295"/>
                  </a:cubicBezTo>
                  <a:lnTo>
                    <a:pt x="4789" y="11342"/>
                  </a:lnTo>
                  <a:cubicBezTo>
                    <a:pt x="4789" y="11563"/>
                    <a:pt x="4947" y="11720"/>
                    <a:pt x="5168" y="11720"/>
                  </a:cubicBezTo>
                  <a:lnTo>
                    <a:pt x="9956" y="11720"/>
                  </a:lnTo>
                  <a:cubicBezTo>
                    <a:pt x="10145" y="11720"/>
                    <a:pt x="10303" y="11563"/>
                    <a:pt x="10303" y="11342"/>
                  </a:cubicBezTo>
                  <a:lnTo>
                    <a:pt x="10303" y="9295"/>
                  </a:lnTo>
                  <a:cubicBezTo>
                    <a:pt x="10303" y="8948"/>
                    <a:pt x="10114" y="8633"/>
                    <a:pt x="9893" y="8444"/>
                  </a:cubicBezTo>
                  <a:cubicBezTo>
                    <a:pt x="10177" y="8003"/>
                    <a:pt x="10303" y="7499"/>
                    <a:pt x="10303" y="6932"/>
                  </a:cubicBezTo>
                  <a:lnTo>
                    <a:pt x="10303" y="4380"/>
                  </a:lnTo>
                  <a:lnTo>
                    <a:pt x="10271" y="4380"/>
                  </a:lnTo>
                  <a:cubicBezTo>
                    <a:pt x="10271" y="3907"/>
                    <a:pt x="10082" y="3466"/>
                    <a:pt x="9767" y="3151"/>
                  </a:cubicBezTo>
                  <a:lnTo>
                    <a:pt x="8224" y="1639"/>
                  </a:lnTo>
                  <a:lnTo>
                    <a:pt x="8224" y="1040"/>
                  </a:lnTo>
                  <a:cubicBezTo>
                    <a:pt x="8224" y="473"/>
                    <a:pt x="7751" y="1"/>
                    <a:pt x="7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102" name="Google Shape;12601;p89">
              <a:extLst>
                <a:ext uri="{FF2B5EF4-FFF2-40B4-BE49-F238E27FC236}">
                  <a16:creationId xmlns:a16="http://schemas.microsoft.com/office/drawing/2014/main" id="{CA25E5E6-7B6C-8EB8-9152-F63C732BAF64}"/>
                </a:ext>
              </a:extLst>
            </p:cNvPr>
            <p:cNvSpPr/>
            <p:nvPr/>
          </p:nvSpPr>
          <p:spPr>
            <a:xfrm>
              <a:off x="-766100" y="2660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725" y="568"/>
                    <a:pt x="725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488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E118A-A3D1-0630-C7CB-FD6CD1C35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roup 422">
            <a:extLst>
              <a:ext uri="{FF2B5EF4-FFF2-40B4-BE49-F238E27FC236}">
                <a16:creationId xmlns:a16="http://schemas.microsoft.com/office/drawing/2014/main" id="{33BEC05F-8649-64D4-76C5-DCE0F1E7B282}"/>
              </a:ext>
            </a:extLst>
          </p:cNvPr>
          <p:cNvGrpSpPr/>
          <p:nvPr/>
        </p:nvGrpSpPr>
        <p:grpSpPr>
          <a:xfrm>
            <a:off x="942710" y="1808125"/>
            <a:ext cx="5768801" cy="4350221"/>
            <a:chOff x="1509509" y="1915329"/>
            <a:chExt cx="5768801" cy="4350221"/>
          </a:xfrm>
        </p:grpSpPr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D358223B-BB52-4803-C3F2-39BF898B7B47}"/>
                </a:ext>
              </a:extLst>
            </p:cNvPr>
            <p:cNvGrpSpPr/>
            <p:nvPr/>
          </p:nvGrpSpPr>
          <p:grpSpPr>
            <a:xfrm>
              <a:off x="1509509" y="1915329"/>
              <a:ext cx="5768801" cy="739824"/>
              <a:chOff x="1509509" y="1915329"/>
              <a:chExt cx="5768801" cy="739824"/>
            </a:xfrm>
          </p:grpSpPr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908DE10D-8434-AD2A-6BB5-28964D67937C}"/>
                  </a:ext>
                </a:extLst>
              </p:cNvPr>
              <p:cNvSpPr/>
              <p:nvPr/>
            </p:nvSpPr>
            <p:spPr>
              <a:xfrm>
                <a:off x="2274277" y="1915329"/>
                <a:ext cx="5004033" cy="73982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: Shape 315">
                <a:extLst>
                  <a:ext uri="{FF2B5EF4-FFF2-40B4-BE49-F238E27FC236}">
                    <a16:creationId xmlns:a16="http://schemas.microsoft.com/office/drawing/2014/main" id="{013AB00B-66FC-438C-5768-0EC2FDA8DBA9}"/>
                  </a:ext>
                </a:extLst>
              </p:cNvPr>
              <p:cNvSpPr/>
              <p:nvPr/>
            </p:nvSpPr>
            <p:spPr>
              <a:xfrm>
                <a:off x="1509509" y="1917971"/>
                <a:ext cx="933712" cy="734541"/>
              </a:xfrm>
              <a:custGeom>
                <a:avLst/>
                <a:gdLst>
                  <a:gd name="connsiteX0" fmla="*/ 216940 w 701143"/>
                  <a:gd name="connsiteY0" fmla="*/ 551312 h 551583"/>
                  <a:gd name="connsiteX1" fmla="*/ 701111 w 701143"/>
                  <a:gd name="connsiteY1" fmla="*/ 551312 h 551583"/>
                  <a:gd name="connsiteX2" fmla="*/ 701111 w 701143"/>
                  <a:gd name="connsiteY2" fmla="*/ -271 h 551583"/>
                  <a:gd name="connsiteX3" fmla="*/ 216940 w 701143"/>
                  <a:gd name="connsiteY3" fmla="*/ -271 h 551583"/>
                  <a:gd name="connsiteX4" fmla="*/ -33 w 701143"/>
                  <a:gd name="connsiteY4" fmla="*/ 216701 h 551583"/>
                  <a:gd name="connsiteX5" fmla="*/ -33 w 701143"/>
                  <a:gd name="connsiteY5" fmla="*/ 334563 h 551583"/>
                  <a:gd name="connsiteX6" fmla="*/ 216940 w 701143"/>
                  <a:gd name="connsiteY6" fmla="*/ 551312 h 5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143" h="551583">
                    <a:moveTo>
                      <a:pt x="216940" y="551312"/>
                    </a:moveTo>
                    <a:lnTo>
                      <a:pt x="701111" y="551312"/>
                    </a:lnTo>
                    <a:lnTo>
                      <a:pt x="701111" y="-271"/>
                    </a:lnTo>
                    <a:lnTo>
                      <a:pt x="216940" y="-271"/>
                    </a:lnTo>
                    <a:cubicBezTo>
                      <a:pt x="97114" y="-271"/>
                      <a:pt x="-33" y="96875"/>
                      <a:pt x="-33" y="216701"/>
                    </a:cubicBezTo>
                    <a:lnTo>
                      <a:pt x="-33" y="334563"/>
                    </a:lnTo>
                    <a:cubicBezTo>
                      <a:pt x="101" y="454300"/>
                      <a:pt x="97203" y="551312"/>
                      <a:pt x="216940" y="551312"/>
                    </a:cubicBezTo>
                    <a:close/>
                  </a:path>
                </a:pathLst>
              </a:custGeom>
              <a:solidFill>
                <a:srgbClr val="85BF46"/>
              </a:solidFill>
              <a:ln w="223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  <p:grpSp>
          <p:nvGrpSpPr>
            <p:cNvPr id="425" name="Group 424">
              <a:extLst>
                <a:ext uri="{FF2B5EF4-FFF2-40B4-BE49-F238E27FC236}">
                  <a16:creationId xmlns:a16="http://schemas.microsoft.com/office/drawing/2014/main" id="{59530DBA-E1C8-A7BB-0BD6-A6177214297B}"/>
                </a:ext>
              </a:extLst>
            </p:cNvPr>
            <p:cNvGrpSpPr/>
            <p:nvPr/>
          </p:nvGrpSpPr>
          <p:grpSpPr>
            <a:xfrm>
              <a:off x="1509509" y="3118795"/>
              <a:ext cx="5768801" cy="739824"/>
              <a:chOff x="1509509" y="1915329"/>
              <a:chExt cx="5768801" cy="739824"/>
            </a:xfrm>
          </p:grpSpPr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F2C3E4CE-ADDC-F324-D35E-1F9697A696B2}"/>
                  </a:ext>
                </a:extLst>
              </p:cNvPr>
              <p:cNvSpPr/>
              <p:nvPr/>
            </p:nvSpPr>
            <p:spPr>
              <a:xfrm>
                <a:off x="2274277" y="1915329"/>
                <a:ext cx="5004033" cy="73982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: Shape 427">
                <a:extLst>
                  <a:ext uri="{FF2B5EF4-FFF2-40B4-BE49-F238E27FC236}">
                    <a16:creationId xmlns:a16="http://schemas.microsoft.com/office/drawing/2014/main" id="{477791DE-3B59-8E7F-B423-7A9429AA692C}"/>
                  </a:ext>
                </a:extLst>
              </p:cNvPr>
              <p:cNvSpPr/>
              <p:nvPr/>
            </p:nvSpPr>
            <p:spPr>
              <a:xfrm>
                <a:off x="1509509" y="1917971"/>
                <a:ext cx="933712" cy="734541"/>
              </a:xfrm>
              <a:custGeom>
                <a:avLst/>
                <a:gdLst>
                  <a:gd name="connsiteX0" fmla="*/ 216940 w 701143"/>
                  <a:gd name="connsiteY0" fmla="*/ 551312 h 551583"/>
                  <a:gd name="connsiteX1" fmla="*/ 701111 w 701143"/>
                  <a:gd name="connsiteY1" fmla="*/ 551312 h 551583"/>
                  <a:gd name="connsiteX2" fmla="*/ 701111 w 701143"/>
                  <a:gd name="connsiteY2" fmla="*/ -271 h 551583"/>
                  <a:gd name="connsiteX3" fmla="*/ 216940 w 701143"/>
                  <a:gd name="connsiteY3" fmla="*/ -271 h 551583"/>
                  <a:gd name="connsiteX4" fmla="*/ -33 w 701143"/>
                  <a:gd name="connsiteY4" fmla="*/ 216701 h 551583"/>
                  <a:gd name="connsiteX5" fmla="*/ -33 w 701143"/>
                  <a:gd name="connsiteY5" fmla="*/ 334563 h 551583"/>
                  <a:gd name="connsiteX6" fmla="*/ 216940 w 701143"/>
                  <a:gd name="connsiteY6" fmla="*/ 551312 h 5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143" h="551583">
                    <a:moveTo>
                      <a:pt x="216940" y="551312"/>
                    </a:moveTo>
                    <a:lnTo>
                      <a:pt x="701111" y="551312"/>
                    </a:lnTo>
                    <a:lnTo>
                      <a:pt x="701111" y="-271"/>
                    </a:lnTo>
                    <a:lnTo>
                      <a:pt x="216940" y="-271"/>
                    </a:lnTo>
                    <a:cubicBezTo>
                      <a:pt x="97114" y="-271"/>
                      <a:pt x="-33" y="96875"/>
                      <a:pt x="-33" y="216701"/>
                    </a:cubicBezTo>
                    <a:lnTo>
                      <a:pt x="-33" y="334563"/>
                    </a:lnTo>
                    <a:cubicBezTo>
                      <a:pt x="101" y="454300"/>
                      <a:pt x="97203" y="551312"/>
                      <a:pt x="216940" y="551312"/>
                    </a:cubicBezTo>
                    <a:close/>
                  </a:path>
                </a:pathLst>
              </a:custGeom>
              <a:solidFill>
                <a:srgbClr val="E83553"/>
              </a:solidFill>
              <a:ln w="223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2508A64B-6841-05AD-3302-B85AA5CFA2A5}"/>
                </a:ext>
              </a:extLst>
            </p:cNvPr>
            <p:cNvGrpSpPr/>
            <p:nvPr/>
          </p:nvGrpSpPr>
          <p:grpSpPr>
            <a:xfrm>
              <a:off x="1509509" y="4322261"/>
              <a:ext cx="5768801" cy="739824"/>
              <a:chOff x="1509509" y="1915329"/>
              <a:chExt cx="5768801" cy="739824"/>
            </a:xfrm>
          </p:grpSpPr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D5E627FE-E361-099F-32E4-87C7B33460C1}"/>
                  </a:ext>
                </a:extLst>
              </p:cNvPr>
              <p:cNvSpPr/>
              <p:nvPr/>
            </p:nvSpPr>
            <p:spPr>
              <a:xfrm>
                <a:off x="2274277" y="1915329"/>
                <a:ext cx="5004033" cy="73982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DCD74BE-AF68-5275-3201-5D03B86285AB}"/>
                  </a:ext>
                </a:extLst>
              </p:cNvPr>
              <p:cNvSpPr/>
              <p:nvPr/>
            </p:nvSpPr>
            <p:spPr>
              <a:xfrm>
                <a:off x="1509509" y="1917971"/>
                <a:ext cx="933712" cy="734541"/>
              </a:xfrm>
              <a:custGeom>
                <a:avLst/>
                <a:gdLst>
                  <a:gd name="connsiteX0" fmla="*/ 216940 w 701143"/>
                  <a:gd name="connsiteY0" fmla="*/ 551312 h 551583"/>
                  <a:gd name="connsiteX1" fmla="*/ 701111 w 701143"/>
                  <a:gd name="connsiteY1" fmla="*/ 551312 h 551583"/>
                  <a:gd name="connsiteX2" fmla="*/ 701111 w 701143"/>
                  <a:gd name="connsiteY2" fmla="*/ -271 h 551583"/>
                  <a:gd name="connsiteX3" fmla="*/ 216940 w 701143"/>
                  <a:gd name="connsiteY3" fmla="*/ -271 h 551583"/>
                  <a:gd name="connsiteX4" fmla="*/ -33 w 701143"/>
                  <a:gd name="connsiteY4" fmla="*/ 216701 h 551583"/>
                  <a:gd name="connsiteX5" fmla="*/ -33 w 701143"/>
                  <a:gd name="connsiteY5" fmla="*/ 334563 h 551583"/>
                  <a:gd name="connsiteX6" fmla="*/ 216940 w 701143"/>
                  <a:gd name="connsiteY6" fmla="*/ 551312 h 5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143" h="551583">
                    <a:moveTo>
                      <a:pt x="216940" y="551312"/>
                    </a:moveTo>
                    <a:lnTo>
                      <a:pt x="701111" y="551312"/>
                    </a:lnTo>
                    <a:lnTo>
                      <a:pt x="701111" y="-271"/>
                    </a:lnTo>
                    <a:lnTo>
                      <a:pt x="216940" y="-271"/>
                    </a:lnTo>
                    <a:cubicBezTo>
                      <a:pt x="97114" y="-271"/>
                      <a:pt x="-33" y="96875"/>
                      <a:pt x="-33" y="216701"/>
                    </a:cubicBezTo>
                    <a:lnTo>
                      <a:pt x="-33" y="334563"/>
                    </a:lnTo>
                    <a:cubicBezTo>
                      <a:pt x="101" y="454300"/>
                      <a:pt x="97203" y="551312"/>
                      <a:pt x="216940" y="551312"/>
                    </a:cubicBezTo>
                    <a:close/>
                  </a:path>
                </a:pathLst>
              </a:custGeom>
              <a:solidFill>
                <a:srgbClr val="FCB90F"/>
              </a:solidFill>
              <a:ln w="223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265955A5-6410-58B3-5493-89694DCE595C}"/>
                </a:ext>
              </a:extLst>
            </p:cNvPr>
            <p:cNvGrpSpPr/>
            <p:nvPr/>
          </p:nvGrpSpPr>
          <p:grpSpPr>
            <a:xfrm>
              <a:off x="1509509" y="5525726"/>
              <a:ext cx="5768801" cy="739824"/>
              <a:chOff x="1509509" y="1915329"/>
              <a:chExt cx="5768801" cy="739824"/>
            </a:xfrm>
          </p:grpSpPr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A9CC3ED8-AA3E-7F3C-471B-6CEF59153958}"/>
                  </a:ext>
                </a:extLst>
              </p:cNvPr>
              <p:cNvSpPr/>
              <p:nvPr/>
            </p:nvSpPr>
            <p:spPr>
              <a:xfrm>
                <a:off x="2274277" y="1915329"/>
                <a:ext cx="5004033" cy="73982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: Shape 433">
                <a:extLst>
                  <a:ext uri="{FF2B5EF4-FFF2-40B4-BE49-F238E27FC236}">
                    <a16:creationId xmlns:a16="http://schemas.microsoft.com/office/drawing/2014/main" id="{F5DF3F69-967A-88A1-481A-FFD718B915F9}"/>
                  </a:ext>
                </a:extLst>
              </p:cNvPr>
              <p:cNvSpPr/>
              <p:nvPr/>
            </p:nvSpPr>
            <p:spPr>
              <a:xfrm>
                <a:off x="1509509" y="1917971"/>
                <a:ext cx="933712" cy="734541"/>
              </a:xfrm>
              <a:custGeom>
                <a:avLst/>
                <a:gdLst>
                  <a:gd name="connsiteX0" fmla="*/ 216940 w 701143"/>
                  <a:gd name="connsiteY0" fmla="*/ 551312 h 551583"/>
                  <a:gd name="connsiteX1" fmla="*/ 701111 w 701143"/>
                  <a:gd name="connsiteY1" fmla="*/ 551312 h 551583"/>
                  <a:gd name="connsiteX2" fmla="*/ 701111 w 701143"/>
                  <a:gd name="connsiteY2" fmla="*/ -271 h 551583"/>
                  <a:gd name="connsiteX3" fmla="*/ 216940 w 701143"/>
                  <a:gd name="connsiteY3" fmla="*/ -271 h 551583"/>
                  <a:gd name="connsiteX4" fmla="*/ -33 w 701143"/>
                  <a:gd name="connsiteY4" fmla="*/ 216701 h 551583"/>
                  <a:gd name="connsiteX5" fmla="*/ -33 w 701143"/>
                  <a:gd name="connsiteY5" fmla="*/ 334563 h 551583"/>
                  <a:gd name="connsiteX6" fmla="*/ 216940 w 701143"/>
                  <a:gd name="connsiteY6" fmla="*/ 551312 h 5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143" h="551583">
                    <a:moveTo>
                      <a:pt x="216940" y="551312"/>
                    </a:moveTo>
                    <a:lnTo>
                      <a:pt x="701111" y="551312"/>
                    </a:lnTo>
                    <a:lnTo>
                      <a:pt x="701111" y="-271"/>
                    </a:lnTo>
                    <a:lnTo>
                      <a:pt x="216940" y="-271"/>
                    </a:lnTo>
                    <a:cubicBezTo>
                      <a:pt x="97114" y="-271"/>
                      <a:pt x="-33" y="96875"/>
                      <a:pt x="-33" y="216701"/>
                    </a:cubicBezTo>
                    <a:lnTo>
                      <a:pt x="-33" y="334563"/>
                    </a:lnTo>
                    <a:cubicBezTo>
                      <a:pt x="101" y="454300"/>
                      <a:pt x="97203" y="551312"/>
                      <a:pt x="216940" y="551312"/>
                    </a:cubicBezTo>
                    <a:close/>
                  </a:path>
                </a:pathLst>
              </a:custGeom>
              <a:solidFill>
                <a:srgbClr val="0097DC"/>
              </a:solidFill>
              <a:ln w="223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04</a:t>
                </a:r>
              </a:p>
            </p:txBody>
          </p:sp>
        </p:grpSp>
      </p:grpSp>
      <p:sp>
        <p:nvSpPr>
          <p:cNvPr id="436" name="TextBox 435">
            <a:extLst>
              <a:ext uri="{FF2B5EF4-FFF2-40B4-BE49-F238E27FC236}">
                <a16:creationId xmlns:a16="http://schemas.microsoft.com/office/drawing/2014/main" id="{1FECE511-04E8-8544-5F8C-3CC36D24A056}"/>
              </a:ext>
            </a:extLst>
          </p:cNvPr>
          <p:cNvSpPr txBox="1"/>
          <p:nvPr/>
        </p:nvSpPr>
        <p:spPr>
          <a:xfrm>
            <a:off x="2034063" y="5519130"/>
            <a:ext cx="477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2"/>
            <a:r>
              <a:rPr lang="en-ZW" sz="2400" b="1" dirty="0"/>
              <a:t>Governance &amp; Transparency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2EC38EE1-E1ED-2CD9-BB6B-8EE037BA03BF}"/>
              </a:ext>
            </a:extLst>
          </p:cNvPr>
          <p:cNvSpPr txBox="1"/>
          <p:nvPr/>
        </p:nvSpPr>
        <p:spPr>
          <a:xfrm>
            <a:off x="1922629" y="4347021"/>
            <a:ext cx="477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2"/>
            <a:r>
              <a:rPr lang="en-ZW" sz="2400" b="1" dirty="0"/>
              <a:t>Improved Communication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43937AD8-1619-5B7D-B07F-B9F8C29508D1}"/>
              </a:ext>
            </a:extLst>
          </p:cNvPr>
          <p:cNvSpPr txBox="1"/>
          <p:nvPr/>
        </p:nvSpPr>
        <p:spPr>
          <a:xfrm flipH="1">
            <a:off x="2034063" y="2038958"/>
            <a:ext cx="477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lvl="2"/>
            <a:r>
              <a:rPr lang="en-US" sz="2400" b="1" dirty="0"/>
              <a:t>Risk-based supervision model</a:t>
            </a:r>
            <a:endParaRPr 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65AFF9F9-8C70-E606-7F5B-BB6D4AA5D3B3}"/>
              </a:ext>
            </a:extLst>
          </p:cNvPr>
          <p:cNvSpPr txBox="1"/>
          <p:nvPr/>
        </p:nvSpPr>
        <p:spPr>
          <a:xfrm flipH="1">
            <a:off x="2034063" y="3104504"/>
            <a:ext cx="477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to Defined Contribution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BD4A449E-4293-21CC-BD7A-057D61734B17}"/>
              </a:ext>
            </a:extLst>
          </p:cNvPr>
          <p:cNvSpPr txBox="1"/>
          <p:nvPr/>
        </p:nvSpPr>
        <p:spPr>
          <a:xfrm>
            <a:off x="1409566" y="593698"/>
            <a:ext cx="9051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Emerging trends/Areas of focus</a:t>
            </a:r>
            <a:endParaRPr lang="en-GB" sz="3200" b="1" dirty="0"/>
          </a:p>
        </p:txBody>
      </p:sp>
      <p:pic>
        <p:nvPicPr>
          <p:cNvPr id="1026" name="Picture 2" descr="Global Trends Vectors &amp; Illustrations for Free Download">
            <a:extLst>
              <a:ext uri="{FF2B5EF4-FFF2-40B4-BE49-F238E27FC236}">
                <a16:creationId xmlns:a16="http://schemas.microsoft.com/office/drawing/2014/main" id="{CDADE877-3FE0-A6D3-7B15-0D6A888D0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 r="17120"/>
          <a:stretch/>
        </p:blipFill>
        <p:spPr bwMode="auto">
          <a:xfrm>
            <a:off x="7414633" y="1427064"/>
            <a:ext cx="4375756" cy="44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0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20C59-217A-8EAB-99C8-496ECA50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374C2-81F4-62B3-D3E6-D8B13F539A52}"/>
              </a:ext>
            </a:extLst>
          </p:cNvPr>
          <p:cNvGrpSpPr/>
          <p:nvPr/>
        </p:nvGrpSpPr>
        <p:grpSpPr>
          <a:xfrm>
            <a:off x="191177" y="344558"/>
            <a:ext cx="12000823" cy="5968548"/>
            <a:chOff x="1428750" y="1659526"/>
            <a:chExt cx="11202592" cy="43069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7A4BD1A-F9F9-9EE8-F94C-A36A13F6C874}"/>
                </a:ext>
              </a:extLst>
            </p:cNvPr>
            <p:cNvGrpSpPr/>
            <p:nvPr/>
          </p:nvGrpSpPr>
          <p:grpSpPr>
            <a:xfrm>
              <a:off x="1428750" y="1659526"/>
              <a:ext cx="4114800" cy="4306938"/>
              <a:chOff x="1428750" y="1905689"/>
              <a:chExt cx="4114800" cy="4306938"/>
            </a:xfrm>
          </p:grpSpPr>
          <p:grpSp>
            <p:nvGrpSpPr>
              <p:cNvPr id="13" name="Google Shape;2347;p37">
                <a:extLst>
                  <a:ext uri="{FF2B5EF4-FFF2-40B4-BE49-F238E27FC236}">
                    <a16:creationId xmlns:a16="http://schemas.microsoft.com/office/drawing/2014/main" id="{B5F35400-E00E-A65F-F0A0-6FA2914DC810}"/>
                  </a:ext>
                </a:extLst>
              </p:cNvPr>
              <p:cNvGrpSpPr/>
              <p:nvPr/>
            </p:nvGrpSpPr>
            <p:grpSpPr>
              <a:xfrm>
                <a:off x="1428750" y="1905689"/>
                <a:ext cx="4114800" cy="4306938"/>
                <a:chOff x="3007750" y="1267500"/>
                <a:chExt cx="3128507" cy="3274592"/>
              </a:xfrm>
            </p:grpSpPr>
            <p:sp>
              <p:nvSpPr>
                <p:cNvPr id="15" name="Google Shape;2348;p37">
                  <a:extLst>
                    <a:ext uri="{FF2B5EF4-FFF2-40B4-BE49-F238E27FC236}">
                      <a16:creationId xmlns:a16="http://schemas.microsoft.com/office/drawing/2014/main" id="{4788AF32-84CC-85A7-36DC-BDC7B95E2D2C}"/>
                    </a:ext>
                  </a:extLst>
                </p:cNvPr>
                <p:cNvSpPr/>
                <p:nvPr/>
              </p:nvSpPr>
              <p:spPr>
                <a:xfrm>
                  <a:off x="3967781" y="1267500"/>
                  <a:ext cx="1209455" cy="104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7" h="8261" extrusionOk="0">
                      <a:moveTo>
                        <a:pt x="2410" y="0"/>
                      </a:moveTo>
                      <a:lnTo>
                        <a:pt x="0" y="4130"/>
                      </a:lnTo>
                      <a:lnTo>
                        <a:pt x="2410" y="8260"/>
                      </a:lnTo>
                      <a:lnTo>
                        <a:pt x="7166" y="8260"/>
                      </a:lnTo>
                      <a:lnTo>
                        <a:pt x="9576" y="4130"/>
                      </a:lnTo>
                      <a:lnTo>
                        <a:pt x="7166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2349;p37">
                  <a:extLst>
                    <a:ext uri="{FF2B5EF4-FFF2-40B4-BE49-F238E27FC236}">
                      <a16:creationId xmlns:a16="http://schemas.microsoft.com/office/drawing/2014/main" id="{CEBF9B8F-DDF0-F1E2-9ABC-EE8753044233}"/>
                    </a:ext>
                  </a:extLst>
                </p:cNvPr>
                <p:cNvSpPr/>
                <p:nvPr/>
              </p:nvSpPr>
              <p:spPr>
                <a:xfrm>
                  <a:off x="4079924" y="1363604"/>
                  <a:ext cx="984158" cy="8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3" h="6739" extrusionOk="0">
                      <a:moveTo>
                        <a:pt x="1950" y="0"/>
                      </a:moveTo>
                      <a:lnTo>
                        <a:pt x="0" y="3369"/>
                      </a:lnTo>
                      <a:lnTo>
                        <a:pt x="1950" y="6738"/>
                      </a:lnTo>
                      <a:lnTo>
                        <a:pt x="5850" y="6738"/>
                      </a:lnTo>
                      <a:lnTo>
                        <a:pt x="7792" y="3369"/>
                      </a:lnTo>
                      <a:lnTo>
                        <a:pt x="585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2350;p37">
                  <a:extLst>
                    <a:ext uri="{FF2B5EF4-FFF2-40B4-BE49-F238E27FC236}">
                      <a16:creationId xmlns:a16="http://schemas.microsoft.com/office/drawing/2014/main" id="{005FCF49-882C-AF54-1146-7B5CC0A7EF16}"/>
                    </a:ext>
                  </a:extLst>
                </p:cNvPr>
                <p:cNvSpPr/>
                <p:nvPr/>
              </p:nvSpPr>
              <p:spPr>
                <a:xfrm>
                  <a:off x="4926802" y="1826065"/>
                  <a:ext cx="1209455" cy="1047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7" h="8293" extrusionOk="0">
                      <a:moveTo>
                        <a:pt x="2410" y="1"/>
                      </a:moveTo>
                      <a:lnTo>
                        <a:pt x="0" y="4162"/>
                      </a:lnTo>
                      <a:lnTo>
                        <a:pt x="2410" y="8292"/>
                      </a:lnTo>
                      <a:lnTo>
                        <a:pt x="7167" y="8292"/>
                      </a:lnTo>
                      <a:lnTo>
                        <a:pt x="9576" y="4162"/>
                      </a:lnTo>
                      <a:lnTo>
                        <a:pt x="7167" y="1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2351;p37">
                  <a:extLst>
                    <a:ext uri="{FF2B5EF4-FFF2-40B4-BE49-F238E27FC236}">
                      <a16:creationId xmlns:a16="http://schemas.microsoft.com/office/drawing/2014/main" id="{C53DBE76-955B-B0F1-A75C-7F14D3399190}"/>
                    </a:ext>
                  </a:extLst>
                </p:cNvPr>
                <p:cNvSpPr/>
                <p:nvPr/>
              </p:nvSpPr>
              <p:spPr>
                <a:xfrm>
                  <a:off x="3007750" y="1826064"/>
                  <a:ext cx="1210339" cy="1047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4" h="8293" extrusionOk="0">
                      <a:moveTo>
                        <a:pt x="2378" y="1"/>
                      </a:moveTo>
                      <a:lnTo>
                        <a:pt x="0" y="4162"/>
                      </a:lnTo>
                      <a:lnTo>
                        <a:pt x="2378" y="8292"/>
                      </a:lnTo>
                      <a:lnTo>
                        <a:pt x="7166" y="8292"/>
                      </a:lnTo>
                      <a:lnTo>
                        <a:pt x="9584" y="4162"/>
                      </a:lnTo>
                      <a:lnTo>
                        <a:pt x="7166" y="1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2352;p37">
                  <a:extLst>
                    <a:ext uri="{FF2B5EF4-FFF2-40B4-BE49-F238E27FC236}">
                      <a16:creationId xmlns:a16="http://schemas.microsoft.com/office/drawing/2014/main" id="{AC80AB4A-1971-67C7-7A35-0CBA06DCD0B0}"/>
                    </a:ext>
                  </a:extLst>
                </p:cNvPr>
                <p:cNvSpPr/>
                <p:nvPr/>
              </p:nvSpPr>
              <p:spPr>
                <a:xfrm>
                  <a:off x="3967781" y="3494937"/>
                  <a:ext cx="1209455" cy="1047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7" h="8292" extrusionOk="0">
                      <a:moveTo>
                        <a:pt x="2410" y="0"/>
                      </a:moveTo>
                      <a:lnTo>
                        <a:pt x="0" y="4162"/>
                      </a:lnTo>
                      <a:lnTo>
                        <a:pt x="2410" y="8292"/>
                      </a:lnTo>
                      <a:lnTo>
                        <a:pt x="7166" y="8292"/>
                      </a:lnTo>
                      <a:lnTo>
                        <a:pt x="9576" y="4162"/>
                      </a:lnTo>
                      <a:lnTo>
                        <a:pt x="7166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353;p37">
                  <a:extLst>
                    <a:ext uri="{FF2B5EF4-FFF2-40B4-BE49-F238E27FC236}">
                      <a16:creationId xmlns:a16="http://schemas.microsoft.com/office/drawing/2014/main" id="{24D59859-077F-7A79-3FC6-E3111DC8A028}"/>
                    </a:ext>
                  </a:extLst>
                </p:cNvPr>
                <p:cNvSpPr/>
                <p:nvPr/>
              </p:nvSpPr>
              <p:spPr>
                <a:xfrm>
                  <a:off x="4079924" y="3591041"/>
                  <a:ext cx="984158" cy="854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3" h="6770" extrusionOk="0">
                      <a:moveTo>
                        <a:pt x="1950" y="0"/>
                      </a:moveTo>
                      <a:lnTo>
                        <a:pt x="0" y="3401"/>
                      </a:lnTo>
                      <a:lnTo>
                        <a:pt x="1950" y="6770"/>
                      </a:lnTo>
                      <a:lnTo>
                        <a:pt x="5850" y="6770"/>
                      </a:lnTo>
                      <a:lnTo>
                        <a:pt x="7792" y="3401"/>
                      </a:lnTo>
                      <a:lnTo>
                        <a:pt x="585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" name="Google Shape;2354;p37">
                  <a:extLst>
                    <a:ext uri="{FF2B5EF4-FFF2-40B4-BE49-F238E27FC236}">
                      <a16:creationId xmlns:a16="http://schemas.microsoft.com/office/drawing/2014/main" id="{994E96B4-631C-CF57-6923-04566CA60B51}"/>
                    </a:ext>
                  </a:extLst>
                </p:cNvPr>
                <p:cNvSpPr/>
                <p:nvPr/>
              </p:nvSpPr>
              <p:spPr>
                <a:xfrm>
                  <a:off x="3007750" y="2936247"/>
                  <a:ext cx="1210339" cy="1042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4" h="8253" extrusionOk="0">
                      <a:moveTo>
                        <a:pt x="2378" y="1"/>
                      </a:moveTo>
                      <a:lnTo>
                        <a:pt x="0" y="4131"/>
                      </a:lnTo>
                      <a:lnTo>
                        <a:pt x="2378" y="8253"/>
                      </a:lnTo>
                      <a:lnTo>
                        <a:pt x="7166" y="8253"/>
                      </a:lnTo>
                      <a:lnTo>
                        <a:pt x="9584" y="4131"/>
                      </a:lnTo>
                      <a:lnTo>
                        <a:pt x="7166" y="1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355;p37">
                  <a:extLst>
                    <a:ext uri="{FF2B5EF4-FFF2-40B4-BE49-F238E27FC236}">
                      <a16:creationId xmlns:a16="http://schemas.microsoft.com/office/drawing/2014/main" id="{6E49E8A6-057B-A54F-1AA3-5DD80B39BD60}"/>
                    </a:ext>
                  </a:extLst>
                </p:cNvPr>
                <p:cNvSpPr/>
                <p:nvPr/>
              </p:nvSpPr>
              <p:spPr>
                <a:xfrm>
                  <a:off x="3120777" y="3032351"/>
                  <a:ext cx="984285" cy="8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4" h="6739" extrusionOk="0">
                      <a:moveTo>
                        <a:pt x="1951" y="1"/>
                      </a:moveTo>
                      <a:lnTo>
                        <a:pt x="1" y="3370"/>
                      </a:lnTo>
                      <a:lnTo>
                        <a:pt x="1951" y="6739"/>
                      </a:lnTo>
                      <a:lnTo>
                        <a:pt x="5843" y="6739"/>
                      </a:lnTo>
                      <a:lnTo>
                        <a:pt x="7793" y="3370"/>
                      </a:lnTo>
                      <a:lnTo>
                        <a:pt x="5843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356;p37">
                  <a:extLst>
                    <a:ext uri="{FF2B5EF4-FFF2-40B4-BE49-F238E27FC236}">
                      <a16:creationId xmlns:a16="http://schemas.microsoft.com/office/drawing/2014/main" id="{37BB55A2-A241-893A-14B6-4268E055D89D}"/>
                    </a:ext>
                  </a:extLst>
                </p:cNvPr>
                <p:cNvSpPr/>
                <p:nvPr/>
              </p:nvSpPr>
              <p:spPr>
                <a:xfrm>
                  <a:off x="4926802" y="2936247"/>
                  <a:ext cx="1209455" cy="1042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7" h="8253" extrusionOk="0">
                      <a:moveTo>
                        <a:pt x="2410" y="1"/>
                      </a:moveTo>
                      <a:lnTo>
                        <a:pt x="0" y="4131"/>
                      </a:lnTo>
                      <a:lnTo>
                        <a:pt x="2410" y="8253"/>
                      </a:lnTo>
                      <a:lnTo>
                        <a:pt x="7167" y="8253"/>
                      </a:lnTo>
                      <a:lnTo>
                        <a:pt x="9576" y="4131"/>
                      </a:lnTo>
                      <a:lnTo>
                        <a:pt x="7167" y="1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2357;p37">
                  <a:extLst>
                    <a:ext uri="{FF2B5EF4-FFF2-40B4-BE49-F238E27FC236}">
                      <a16:creationId xmlns:a16="http://schemas.microsoft.com/office/drawing/2014/main" id="{454A86BE-AFDE-5786-40AF-F37857BF1558}"/>
                    </a:ext>
                  </a:extLst>
                </p:cNvPr>
                <p:cNvSpPr/>
                <p:nvPr/>
              </p:nvSpPr>
              <p:spPr>
                <a:xfrm>
                  <a:off x="5050571" y="3064850"/>
                  <a:ext cx="985169" cy="851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1" h="6739" extrusionOk="0">
                      <a:moveTo>
                        <a:pt x="1950" y="1"/>
                      </a:moveTo>
                      <a:lnTo>
                        <a:pt x="0" y="3370"/>
                      </a:lnTo>
                      <a:lnTo>
                        <a:pt x="1950" y="6739"/>
                      </a:lnTo>
                      <a:lnTo>
                        <a:pt x="5851" y="6739"/>
                      </a:lnTo>
                      <a:lnTo>
                        <a:pt x="7801" y="3370"/>
                      </a:lnTo>
                      <a:lnTo>
                        <a:pt x="585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358;p37">
                  <a:extLst>
                    <a:ext uri="{FF2B5EF4-FFF2-40B4-BE49-F238E27FC236}">
                      <a16:creationId xmlns:a16="http://schemas.microsoft.com/office/drawing/2014/main" id="{B506A53A-3239-9B12-A7CB-E33507668F39}"/>
                    </a:ext>
                  </a:extLst>
                </p:cNvPr>
                <p:cNvSpPr/>
                <p:nvPr/>
              </p:nvSpPr>
              <p:spPr>
                <a:xfrm>
                  <a:off x="3120777" y="1922168"/>
                  <a:ext cx="984285" cy="8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4" h="6771" extrusionOk="0">
                      <a:moveTo>
                        <a:pt x="1951" y="1"/>
                      </a:moveTo>
                      <a:lnTo>
                        <a:pt x="1" y="3401"/>
                      </a:lnTo>
                      <a:lnTo>
                        <a:pt x="1951" y="6770"/>
                      </a:lnTo>
                      <a:lnTo>
                        <a:pt x="5843" y="6770"/>
                      </a:lnTo>
                      <a:lnTo>
                        <a:pt x="7793" y="3401"/>
                      </a:lnTo>
                      <a:lnTo>
                        <a:pt x="584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359;p37">
                  <a:extLst>
                    <a:ext uri="{FF2B5EF4-FFF2-40B4-BE49-F238E27FC236}">
                      <a16:creationId xmlns:a16="http://schemas.microsoft.com/office/drawing/2014/main" id="{9A9D21DC-E260-B3D1-B77A-7E05CE495BB6}"/>
                    </a:ext>
                  </a:extLst>
                </p:cNvPr>
                <p:cNvSpPr/>
                <p:nvPr/>
              </p:nvSpPr>
              <p:spPr>
                <a:xfrm>
                  <a:off x="5038945" y="1922168"/>
                  <a:ext cx="985169" cy="8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1" h="6771" extrusionOk="0">
                      <a:moveTo>
                        <a:pt x="1950" y="1"/>
                      </a:moveTo>
                      <a:lnTo>
                        <a:pt x="0" y="3401"/>
                      </a:lnTo>
                      <a:lnTo>
                        <a:pt x="1950" y="6770"/>
                      </a:lnTo>
                      <a:lnTo>
                        <a:pt x="5851" y="6770"/>
                      </a:lnTo>
                      <a:lnTo>
                        <a:pt x="7801" y="3401"/>
                      </a:lnTo>
                      <a:lnTo>
                        <a:pt x="5851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360;p37">
                  <a:extLst>
                    <a:ext uri="{FF2B5EF4-FFF2-40B4-BE49-F238E27FC236}">
                      <a16:creationId xmlns:a16="http://schemas.microsoft.com/office/drawing/2014/main" id="{6F0F95D2-8D3E-36F5-960A-61DDE13E0FA5}"/>
                    </a:ext>
                  </a:extLst>
                </p:cNvPr>
                <p:cNvSpPr/>
                <p:nvPr/>
              </p:nvSpPr>
              <p:spPr>
                <a:xfrm>
                  <a:off x="4397156" y="2293576"/>
                  <a:ext cx="350574" cy="300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379" extrusionOk="0">
                      <a:moveTo>
                        <a:pt x="1" y="1"/>
                      </a:moveTo>
                      <a:lnTo>
                        <a:pt x="1388" y="2379"/>
                      </a:lnTo>
                      <a:lnTo>
                        <a:pt x="2775" y="1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2361;p37">
                  <a:extLst>
                    <a:ext uri="{FF2B5EF4-FFF2-40B4-BE49-F238E27FC236}">
                      <a16:creationId xmlns:a16="http://schemas.microsoft.com/office/drawing/2014/main" id="{357197C6-53AB-10DA-E25D-C802EC77666C}"/>
                    </a:ext>
                  </a:extLst>
                </p:cNvPr>
                <p:cNvSpPr/>
                <p:nvPr/>
              </p:nvSpPr>
              <p:spPr>
                <a:xfrm>
                  <a:off x="4397156" y="3215592"/>
                  <a:ext cx="350574" cy="300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6" h="2379" extrusionOk="0">
                      <a:moveTo>
                        <a:pt x="1388" y="0"/>
                      </a:moveTo>
                      <a:lnTo>
                        <a:pt x="1" y="2379"/>
                      </a:lnTo>
                      <a:lnTo>
                        <a:pt x="2775" y="2379"/>
                      </a:lnTo>
                      <a:lnTo>
                        <a:pt x="1388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2362;p37">
                  <a:extLst>
                    <a:ext uri="{FF2B5EF4-FFF2-40B4-BE49-F238E27FC236}">
                      <a16:creationId xmlns:a16="http://schemas.microsoft.com/office/drawing/2014/main" id="{4036FFDD-4644-0417-0986-5F4BA30A8EED}"/>
                    </a:ext>
                  </a:extLst>
                </p:cNvPr>
                <p:cNvSpPr/>
                <p:nvPr/>
              </p:nvSpPr>
              <p:spPr>
                <a:xfrm>
                  <a:off x="4843705" y="2460779"/>
                  <a:ext cx="350448" cy="304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2411" extrusionOk="0">
                      <a:moveTo>
                        <a:pt x="1451" y="0"/>
                      </a:moveTo>
                      <a:lnTo>
                        <a:pt x="0" y="2347"/>
                      </a:lnTo>
                      <a:lnTo>
                        <a:pt x="2775" y="2410"/>
                      </a:lnTo>
                      <a:lnTo>
                        <a:pt x="1451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2363;p37">
                  <a:extLst>
                    <a:ext uri="{FF2B5EF4-FFF2-40B4-BE49-F238E27FC236}">
                      <a16:creationId xmlns:a16="http://schemas.microsoft.com/office/drawing/2014/main" id="{410F7C49-D6BC-0F10-E5A6-4562510E29FD}"/>
                    </a:ext>
                  </a:extLst>
                </p:cNvPr>
                <p:cNvSpPr/>
                <p:nvPr/>
              </p:nvSpPr>
              <p:spPr>
                <a:xfrm>
                  <a:off x="3950732" y="3040433"/>
                  <a:ext cx="346533" cy="308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2442" extrusionOk="0">
                      <a:moveTo>
                        <a:pt x="0" y="0"/>
                      </a:moveTo>
                      <a:lnTo>
                        <a:pt x="1324" y="2442"/>
                      </a:lnTo>
                      <a:lnTo>
                        <a:pt x="2743" y="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2364;p37">
                  <a:extLst>
                    <a:ext uri="{FF2B5EF4-FFF2-40B4-BE49-F238E27FC236}">
                      <a16:creationId xmlns:a16="http://schemas.microsoft.com/office/drawing/2014/main" id="{21898CE4-9AAA-A751-17E0-90F2CBC3E664}"/>
                    </a:ext>
                  </a:extLst>
                </p:cNvPr>
                <p:cNvSpPr/>
                <p:nvPr/>
              </p:nvSpPr>
              <p:spPr>
                <a:xfrm>
                  <a:off x="3950732" y="2460779"/>
                  <a:ext cx="346533" cy="304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2411" extrusionOk="0">
                      <a:moveTo>
                        <a:pt x="1324" y="0"/>
                      </a:moveTo>
                      <a:lnTo>
                        <a:pt x="0" y="2410"/>
                      </a:lnTo>
                      <a:lnTo>
                        <a:pt x="2743" y="2347"/>
                      </a:lnTo>
                      <a:lnTo>
                        <a:pt x="1324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2365;p37">
                  <a:extLst>
                    <a:ext uri="{FF2B5EF4-FFF2-40B4-BE49-F238E27FC236}">
                      <a16:creationId xmlns:a16="http://schemas.microsoft.com/office/drawing/2014/main" id="{D8441435-F73B-F324-E3F2-9B6D32834A57}"/>
                    </a:ext>
                  </a:extLst>
                </p:cNvPr>
                <p:cNvSpPr/>
                <p:nvPr/>
              </p:nvSpPr>
              <p:spPr>
                <a:xfrm>
                  <a:off x="4843705" y="3040433"/>
                  <a:ext cx="350448" cy="308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2442" extrusionOk="0">
                      <a:moveTo>
                        <a:pt x="2775" y="0"/>
                      </a:moveTo>
                      <a:lnTo>
                        <a:pt x="0" y="95"/>
                      </a:lnTo>
                      <a:lnTo>
                        <a:pt x="1451" y="2442"/>
                      </a:lnTo>
                      <a:lnTo>
                        <a:pt x="2775" y="0"/>
                      </a:lnTo>
                      <a:close/>
                    </a:path>
                  </a:pathLst>
                </a:custGeom>
                <a:solidFill>
                  <a:srgbClr val="F3F3F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3" name="Google Shape;2366;p37">
                  <a:extLst>
                    <a:ext uri="{FF2B5EF4-FFF2-40B4-BE49-F238E27FC236}">
                      <a16:creationId xmlns:a16="http://schemas.microsoft.com/office/drawing/2014/main" id="{06D181E2-0CAF-A514-A787-58BC55CC7370}"/>
                    </a:ext>
                  </a:extLst>
                </p:cNvPr>
                <p:cNvGrpSpPr/>
                <p:nvPr/>
              </p:nvGrpSpPr>
              <p:grpSpPr>
                <a:xfrm>
                  <a:off x="3496708" y="2155435"/>
                  <a:ext cx="232400" cy="388557"/>
                  <a:chOff x="3533229" y="2006275"/>
                  <a:chExt cx="159375" cy="266464"/>
                </a:xfrm>
              </p:grpSpPr>
              <p:sp>
                <p:nvSpPr>
                  <p:cNvPr id="60" name="Google Shape;2367;p37">
                    <a:extLst>
                      <a:ext uri="{FF2B5EF4-FFF2-40B4-BE49-F238E27FC236}">
                        <a16:creationId xmlns:a16="http://schemas.microsoft.com/office/drawing/2014/main" id="{3B5476B1-2038-00DD-2DA3-D422FA640CFC}"/>
                      </a:ext>
                    </a:extLst>
                  </p:cNvPr>
                  <p:cNvSpPr/>
                  <p:nvPr/>
                </p:nvSpPr>
                <p:spPr>
                  <a:xfrm>
                    <a:off x="3533229" y="2006275"/>
                    <a:ext cx="159375" cy="21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2" h="1682" extrusionOk="0">
                        <a:moveTo>
                          <a:pt x="627" y="64"/>
                        </a:moveTo>
                        <a:cubicBezTo>
                          <a:pt x="928" y="64"/>
                          <a:pt x="1190" y="294"/>
                          <a:pt x="1190" y="627"/>
                        </a:cubicBezTo>
                        <a:cubicBezTo>
                          <a:pt x="1190" y="722"/>
                          <a:pt x="1158" y="857"/>
                          <a:pt x="1095" y="952"/>
                        </a:cubicBezTo>
                        <a:cubicBezTo>
                          <a:pt x="960" y="1150"/>
                          <a:pt x="960" y="1221"/>
                          <a:pt x="960" y="1348"/>
                        </a:cubicBezTo>
                        <a:lnTo>
                          <a:pt x="960" y="1388"/>
                        </a:lnTo>
                        <a:cubicBezTo>
                          <a:pt x="960" y="1515"/>
                          <a:pt x="928" y="1618"/>
                          <a:pt x="825" y="1618"/>
                        </a:cubicBezTo>
                        <a:lnTo>
                          <a:pt x="397" y="1618"/>
                        </a:lnTo>
                        <a:cubicBezTo>
                          <a:pt x="334" y="1618"/>
                          <a:pt x="270" y="1515"/>
                          <a:pt x="270" y="1388"/>
                        </a:cubicBezTo>
                        <a:lnTo>
                          <a:pt x="270" y="1348"/>
                        </a:lnTo>
                        <a:cubicBezTo>
                          <a:pt x="302" y="1221"/>
                          <a:pt x="302" y="1150"/>
                          <a:pt x="167" y="952"/>
                        </a:cubicBezTo>
                        <a:lnTo>
                          <a:pt x="167" y="920"/>
                        </a:lnTo>
                        <a:lnTo>
                          <a:pt x="136" y="920"/>
                        </a:lnTo>
                        <a:cubicBezTo>
                          <a:pt x="104" y="825"/>
                          <a:pt x="72" y="722"/>
                          <a:pt x="72" y="627"/>
                        </a:cubicBezTo>
                        <a:cubicBezTo>
                          <a:pt x="72" y="294"/>
                          <a:pt x="302" y="64"/>
                          <a:pt x="627" y="64"/>
                        </a:cubicBezTo>
                        <a:close/>
                        <a:moveTo>
                          <a:pt x="627" y="1"/>
                        </a:moveTo>
                        <a:cubicBezTo>
                          <a:pt x="270" y="1"/>
                          <a:pt x="1" y="262"/>
                          <a:pt x="1" y="627"/>
                        </a:cubicBezTo>
                        <a:cubicBezTo>
                          <a:pt x="1" y="722"/>
                          <a:pt x="1" y="825"/>
                          <a:pt x="72" y="920"/>
                        </a:cubicBezTo>
                        <a:lnTo>
                          <a:pt x="72" y="952"/>
                        </a:lnTo>
                        <a:cubicBezTo>
                          <a:pt x="231" y="1150"/>
                          <a:pt x="199" y="1221"/>
                          <a:pt x="199" y="1348"/>
                        </a:cubicBezTo>
                        <a:lnTo>
                          <a:pt x="199" y="1388"/>
                        </a:lnTo>
                        <a:cubicBezTo>
                          <a:pt x="199" y="1586"/>
                          <a:pt x="302" y="1681"/>
                          <a:pt x="397" y="1681"/>
                        </a:cubicBezTo>
                        <a:lnTo>
                          <a:pt x="825" y="1681"/>
                        </a:lnTo>
                        <a:cubicBezTo>
                          <a:pt x="928" y="1681"/>
                          <a:pt x="1023" y="1586"/>
                          <a:pt x="1023" y="1388"/>
                        </a:cubicBezTo>
                        <a:lnTo>
                          <a:pt x="1023" y="1348"/>
                        </a:lnTo>
                        <a:cubicBezTo>
                          <a:pt x="1023" y="1253"/>
                          <a:pt x="1023" y="1190"/>
                          <a:pt x="1126" y="991"/>
                        </a:cubicBezTo>
                        <a:cubicBezTo>
                          <a:pt x="1222" y="888"/>
                          <a:pt x="1261" y="754"/>
                          <a:pt x="1261" y="627"/>
                        </a:cubicBezTo>
                        <a:cubicBezTo>
                          <a:pt x="1261" y="262"/>
                          <a:pt x="960" y="1"/>
                          <a:pt x="62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2368;p37">
                    <a:extLst>
                      <a:ext uri="{FF2B5EF4-FFF2-40B4-BE49-F238E27FC236}">
                        <a16:creationId xmlns:a16="http://schemas.microsoft.com/office/drawing/2014/main" id="{60B74253-8DDE-4005-4818-E0B3F1C6FDEE}"/>
                      </a:ext>
                    </a:extLst>
                  </p:cNvPr>
                  <p:cNvSpPr/>
                  <p:nvPr/>
                </p:nvSpPr>
                <p:spPr>
                  <a:xfrm>
                    <a:off x="3562275" y="2210480"/>
                    <a:ext cx="100272" cy="2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4" h="199" extrusionOk="0">
                        <a:moveTo>
                          <a:pt x="698" y="64"/>
                        </a:moveTo>
                        <a:lnTo>
                          <a:pt x="730" y="96"/>
                        </a:lnTo>
                        <a:cubicBezTo>
                          <a:pt x="730" y="127"/>
                          <a:pt x="698" y="127"/>
                          <a:pt x="698" y="127"/>
                        </a:cubicBezTo>
                        <a:lnTo>
                          <a:pt x="104" y="127"/>
                        </a:lnTo>
                        <a:cubicBezTo>
                          <a:pt x="72" y="127"/>
                          <a:pt x="72" y="127"/>
                          <a:pt x="72" y="96"/>
                        </a:cubicBezTo>
                        <a:cubicBezTo>
                          <a:pt x="72" y="96"/>
                          <a:pt x="72" y="64"/>
                          <a:pt x="104" y="64"/>
                        </a:cubicBezTo>
                        <a:close/>
                        <a:moveTo>
                          <a:pt x="104" y="1"/>
                        </a:moveTo>
                        <a:cubicBezTo>
                          <a:pt x="40" y="1"/>
                          <a:pt x="1" y="32"/>
                          <a:pt x="1" y="96"/>
                        </a:cubicBezTo>
                        <a:cubicBezTo>
                          <a:pt x="1" y="167"/>
                          <a:pt x="40" y="199"/>
                          <a:pt x="104" y="199"/>
                        </a:cubicBezTo>
                        <a:lnTo>
                          <a:pt x="698" y="199"/>
                        </a:lnTo>
                        <a:cubicBezTo>
                          <a:pt x="730" y="199"/>
                          <a:pt x="793" y="167"/>
                          <a:pt x="793" y="96"/>
                        </a:cubicBezTo>
                        <a:cubicBezTo>
                          <a:pt x="793" y="32"/>
                          <a:pt x="730" y="1"/>
                          <a:pt x="69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2369;p37">
                    <a:extLst>
                      <a:ext uri="{FF2B5EF4-FFF2-40B4-BE49-F238E27FC236}">
                        <a16:creationId xmlns:a16="http://schemas.microsoft.com/office/drawing/2014/main" id="{66A9C778-CD75-C2EB-EEE7-E82646C20D52}"/>
                      </a:ext>
                    </a:extLst>
                  </p:cNvPr>
                  <p:cNvSpPr/>
                  <p:nvPr/>
                </p:nvSpPr>
                <p:spPr>
                  <a:xfrm>
                    <a:off x="3562275" y="2226518"/>
                    <a:ext cx="100272" cy="30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4" h="239" extrusionOk="0">
                        <a:moveTo>
                          <a:pt x="698" y="72"/>
                        </a:moveTo>
                        <a:cubicBezTo>
                          <a:pt x="698" y="72"/>
                          <a:pt x="730" y="104"/>
                          <a:pt x="730" y="135"/>
                        </a:cubicBezTo>
                        <a:lnTo>
                          <a:pt x="698" y="167"/>
                        </a:lnTo>
                        <a:lnTo>
                          <a:pt x="104" y="167"/>
                        </a:lnTo>
                        <a:cubicBezTo>
                          <a:pt x="72" y="167"/>
                          <a:pt x="72" y="135"/>
                          <a:pt x="72" y="135"/>
                        </a:cubicBezTo>
                        <a:cubicBezTo>
                          <a:pt x="72" y="104"/>
                          <a:pt x="72" y="72"/>
                          <a:pt x="104" y="72"/>
                        </a:cubicBezTo>
                        <a:close/>
                        <a:moveTo>
                          <a:pt x="104" y="0"/>
                        </a:moveTo>
                        <a:cubicBezTo>
                          <a:pt x="40" y="0"/>
                          <a:pt x="1" y="72"/>
                          <a:pt x="1" y="135"/>
                        </a:cubicBezTo>
                        <a:cubicBezTo>
                          <a:pt x="1" y="167"/>
                          <a:pt x="40" y="238"/>
                          <a:pt x="104" y="238"/>
                        </a:cubicBezTo>
                        <a:lnTo>
                          <a:pt x="698" y="238"/>
                        </a:lnTo>
                        <a:cubicBezTo>
                          <a:pt x="730" y="238"/>
                          <a:pt x="793" y="167"/>
                          <a:pt x="793" y="135"/>
                        </a:cubicBezTo>
                        <a:cubicBezTo>
                          <a:pt x="793" y="72"/>
                          <a:pt x="730" y="0"/>
                          <a:pt x="69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2370;p37">
                    <a:extLst>
                      <a:ext uri="{FF2B5EF4-FFF2-40B4-BE49-F238E27FC236}">
                        <a16:creationId xmlns:a16="http://schemas.microsoft.com/office/drawing/2014/main" id="{8C9DF7A1-C869-05F2-2341-4623A49C676F}"/>
                      </a:ext>
                    </a:extLst>
                  </p:cNvPr>
                  <p:cNvSpPr/>
                  <p:nvPr/>
                </p:nvSpPr>
                <p:spPr>
                  <a:xfrm>
                    <a:off x="3571367" y="2247482"/>
                    <a:ext cx="83223" cy="25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200" extrusionOk="0">
                        <a:moveTo>
                          <a:pt x="563" y="72"/>
                        </a:moveTo>
                        <a:lnTo>
                          <a:pt x="563" y="104"/>
                        </a:lnTo>
                        <a:lnTo>
                          <a:pt x="563" y="136"/>
                        </a:lnTo>
                        <a:lnTo>
                          <a:pt x="95" y="136"/>
                        </a:lnTo>
                        <a:cubicBezTo>
                          <a:pt x="95" y="136"/>
                          <a:pt x="63" y="136"/>
                          <a:pt x="63" y="104"/>
                        </a:cubicBezTo>
                        <a:cubicBezTo>
                          <a:pt x="63" y="72"/>
                          <a:pt x="95" y="72"/>
                          <a:pt x="95" y="72"/>
                        </a:cubicBezTo>
                        <a:close/>
                        <a:moveTo>
                          <a:pt x="95" y="1"/>
                        </a:moveTo>
                        <a:cubicBezTo>
                          <a:pt x="32" y="1"/>
                          <a:pt x="0" y="33"/>
                          <a:pt x="0" y="104"/>
                        </a:cubicBezTo>
                        <a:cubicBezTo>
                          <a:pt x="0" y="167"/>
                          <a:pt x="32" y="199"/>
                          <a:pt x="95" y="199"/>
                        </a:cubicBezTo>
                        <a:lnTo>
                          <a:pt x="563" y="199"/>
                        </a:lnTo>
                        <a:cubicBezTo>
                          <a:pt x="595" y="199"/>
                          <a:pt x="658" y="167"/>
                          <a:pt x="658" y="104"/>
                        </a:cubicBezTo>
                        <a:cubicBezTo>
                          <a:pt x="658" y="33"/>
                          <a:pt x="595" y="1"/>
                          <a:pt x="56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2371;p37">
                    <a:extLst>
                      <a:ext uri="{FF2B5EF4-FFF2-40B4-BE49-F238E27FC236}">
                        <a16:creationId xmlns:a16="http://schemas.microsoft.com/office/drawing/2014/main" id="{48BE11B7-2997-99ED-A69D-958CA433367F}"/>
                      </a:ext>
                    </a:extLst>
                  </p:cNvPr>
                  <p:cNvSpPr/>
                  <p:nvPr/>
                </p:nvSpPr>
                <p:spPr>
                  <a:xfrm>
                    <a:off x="3562275" y="2097327"/>
                    <a:ext cx="59229" cy="117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" h="929" extrusionOk="0">
                        <a:moveTo>
                          <a:pt x="239" y="72"/>
                        </a:moveTo>
                        <a:cubicBezTo>
                          <a:pt x="270" y="104"/>
                          <a:pt x="302" y="104"/>
                          <a:pt x="302" y="167"/>
                        </a:cubicBezTo>
                        <a:lnTo>
                          <a:pt x="302" y="199"/>
                        </a:lnTo>
                        <a:lnTo>
                          <a:pt x="199" y="199"/>
                        </a:lnTo>
                        <a:cubicBezTo>
                          <a:pt x="135" y="199"/>
                          <a:pt x="104" y="167"/>
                          <a:pt x="104" y="167"/>
                        </a:cubicBezTo>
                        <a:lnTo>
                          <a:pt x="104" y="104"/>
                        </a:lnTo>
                        <a:cubicBezTo>
                          <a:pt x="135" y="72"/>
                          <a:pt x="167" y="72"/>
                          <a:pt x="167" y="72"/>
                        </a:cubicBezTo>
                        <a:close/>
                        <a:moveTo>
                          <a:pt x="270" y="1"/>
                        </a:moveTo>
                        <a:cubicBezTo>
                          <a:pt x="199" y="1"/>
                          <a:pt x="104" y="1"/>
                          <a:pt x="72" y="33"/>
                        </a:cubicBezTo>
                        <a:cubicBezTo>
                          <a:pt x="40" y="104"/>
                          <a:pt x="1" y="136"/>
                          <a:pt x="40" y="167"/>
                        </a:cubicBezTo>
                        <a:cubicBezTo>
                          <a:pt x="72" y="231"/>
                          <a:pt x="135" y="270"/>
                          <a:pt x="199" y="270"/>
                        </a:cubicBezTo>
                        <a:lnTo>
                          <a:pt x="302" y="270"/>
                        </a:lnTo>
                        <a:lnTo>
                          <a:pt x="302" y="928"/>
                        </a:lnTo>
                        <a:lnTo>
                          <a:pt x="365" y="928"/>
                        </a:lnTo>
                        <a:lnTo>
                          <a:pt x="365" y="270"/>
                        </a:lnTo>
                        <a:lnTo>
                          <a:pt x="468" y="270"/>
                        </a:lnTo>
                        <a:lnTo>
                          <a:pt x="468" y="199"/>
                        </a:lnTo>
                        <a:lnTo>
                          <a:pt x="365" y="199"/>
                        </a:lnTo>
                        <a:lnTo>
                          <a:pt x="365" y="167"/>
                        </a:lnTo>
                        <a:cubicBezTo>
                          <a:pt x="365" y="104"/>
                          <a:pt x="334" y="33"/>
                          <a:pt x="27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2372;p37">
                    <a:extLst>
                      <a:ext uri="{FF2B5EF4-FFF2-40B4-BE49-F238E27FC236}">
                        <a16:creationId xmlns:a16="http://schemas.microsoft.com/office/drawing/2014/main" id="{DD490751-907A-584B-CD68-22E021CB8C49}"/>
                      </a:ext>
                    </a:extLst>
                  </p:cNvPr>
                  <p:cNvSpPr/>
                  <p:nvPr/>
                </p:nvSpPr>
                <p:spPr>
                  <a:xfrm>
                    <a:off x="3604328" y="2097327"/>
                    <a:ext cx="54177" cy="117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929" extrusionOk="0">
                        <a:moveTo>
                          <a:pt x="231" y="72"/>
                        </a:moveTo>
                        <a:cubicBezTo>
                          <a:pt x="262" y="72"/>
                          <a:pt x="334" y="72"/>
                          <a:pt x="334" y="104"/>
                        </a:cubicBezTo>
                        <a:cubicBezTo>
                          <a:pt x="365" y="104"/>
                          <a:pt x="365" y="136"/>
                          <a:pt x="365" y="167"/>
                        </a:cubicBezTo>
                        <a:cubicBezTo>
                          <a:pt x="365" y="167"/>
                          <a:pt x="302" y="199"/>
                          <a:pt x="231" y="199"/>
                        </a:cubicBezTo>
                        <a:lnTo>
                          <a:pt x="167" y="199"/>
                        </a:lnTo>
                        <a:lnTo>
                          <a:pt x="167" y="167"/>
                        </a:lnTo>
                        <a:cubicBezTo>
                          <a:pt x="167" y="104"/>
                          <a:pt x="199" y="104"/>
                          <a:pt x="231" y="72"/>
                        </a:cubicBezTo>
                        <a:close/>
                        <a:moveTo>
                          <a:pt x="199" y="1"/>
                        </a:moveTo>
                        <a:cubicBezTo>
                          <a:pt x="135" y="33"/>
                          <a:pt x="104" y="104"/>
                          <a:pt x="104" y="167"/>
                        </a:cubicBezTo>
                        <a:lnTo>
                          <a:pt x="104" y="199"/>
                        </a:lnTo>
                        <a:lnTo>
                          <a:pt x="1" y="199"/>
                        </a:lnTo>
                        <a:lnTo>
                          <a:pt x="1" y="270"/>
                        </a:lnTo>
                        <a:lnTo>
                          <a:pt x="104" y="270"/>
                        </a:lnTo>
                        <a:lnTo>
                          <a:pt x="104" y="928"/>
                        </a:lnTo>
                        <a:lnTo>
                          <a:pt x="167" y="928"/>
                        </a:lnTo>
                        <a:lnTo>
                          <a:pt x="167" y="270"/>
                        </a:lnTo>
                        <a:lnTo>
                          <a:pt x="231" y="270"/>
                        </a:lnTo>
                        <a:cubicBezTo>
                          <a:pt x="334" y="270"/>
                          <a:pt x="397" y="231"/>
                          <a:pt x="429" y="167"/>
                        </a:cubicBezTo>
                        <a:cubicBezTo>
                          <a:pt x="429" y="136"/>
                          <a:pt x="429" y="104"/>
                          <a:pt x="397" y="33"/>
                        </a:cubicBezTo>
                        <a:cubicBezTo>
                          <a:pt x="365" y="1"/>
                          <a:pt x="262" y="1"/>
                          <a:pt x="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4" name="Google Shape;2373;p37">
                  <a:extLst>
                    <a:ext uri="{FF2B5EF4-FFF2-40B4-BE49-F238E27FC236}">
                      <a16:creationId xmlns:a16="http://schemas.microsoft.com/office/drawing/2014/main" id="{DE5D26A5-760B-1B38-2C62-941FC34B41B4}"/>
                    </a:ext>
                  </a:extLst>
                </p:cNvPr>
                <p:cNvGrpSpPr/>
                <p:nvPr/>
              </p:nvGrpSpPr>
              <p:grpSpPr>
                <a:xfrm>
                  <a:off x="4414626" y="1642995"/>
                  <a:ext cx="315637" cy="292246"/>
                  <a:chOff x="4468255" y="1467664"/>
                  <a:chExt cx="216457" cy="200416"/>
                </a:xfrm>
              </p:grpSpPr>
              <p:sp>
                <p:nvSpPr>
                  <p:cNvPr id="53" name="Google Shape;2374;p37">
                    <a:extLst>
                      <a:ext uri="{FF2B5EF4-FFF2-40B4-BE49-F238E27FC236}">
                        <a16:creationId xmlns:a16="http://schemas.microsoft.com/office/drawing/2014/main" id="{F0843A72-37A0-B4BA-ED17-516D79347B50}"/>
                      </a:ext>
                    </a:extLst>
                  </p:cNvPr>
                  <p:cNvSpPr/>
                  <p:nvPr/>
                </p:nvSpPr>
                <p:spPr>
                  <a:xfrm>
                    <a:off x="4468255" y="1467664"/>
                    <a:ext cx="216457" cy="163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4" h="1293" extrusionOk="0">
                        <a:moveTo>
                          <a:pt x="1650" y="64"/>
                        </a:moveTo>
                        <a:lnTo>
                          <a:pt x="1650" y="1221"/>
                        </a:lnTo>
                        <a:lnTo>
                          <a:pt x="64" y="1221"/>
                        </a:lnTo>
                        <a:lnTo>
                          <a:pt x="64" y="64"/>
                        </a:lnTo>
                        <a:close/>
                        <a:moveTo>
                          <a:pt x="1" y="1"/>
                        </a:moveTo>
                        <a:lnTo>
                          <a:pt x="1" y="1293"/>
                        </a:lnTo>
                        <a:lnTo>
                          <a:pt x="1713" y="1293"/>
                        </a:lnTo>
                        <a:lnTo>
                          <a:pt x="1713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2375;p37">
                    <a:extLst>
                      <a:ext uri="{FF2B5EF4-FFF2-40B4-BE49-F238E27FC236}">
                        <a16:creationId xmlns:a16="http://schemas.microsoft.com/office/drawing/2014/main" id="{BFFE1EFD-24D5-5A3A-1661-1963181DB677}"/>
                      </a:ext>
                    </a:extLst>
                  </p:cNvPr>
                  <p:cNvSpPr/>
                  <p:nvPr/>
                </p:nvSpPr>
                <p:spPr>
                  <a:xfrm>
                    <a:off x="4505383" y="1621859"/>
                    <a:ext cx="142200" cy="46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6" h="366" extrusionOk="0">
                        <a:moveTo>
                          <a:pt x="698" y="72"/>
                        </a:moveTo>
                        <a:lnTo>
                          <a:pt x="698" y="270"/>
                        </a:lnTo>
                        <a:lnTo>
                          <a:pt x="428" y="270"/>
                        </a:lnTo>
                        <a:lnTo>
                          <a:pt x="428" y="72"/>
                        </a:lnTo>
                        <a:close/>
                        <a:moveTo>
                          <a:pt x="365" y="0"/>
                        </a:moveTo>
                        <a:lnTo>
                          <a:pt x="365" y="167"/>
                        </a:lnTo>
                        <a:lnTo>
                          <a:pt x="167" y="167"/>
                        </a:lnTo>
                        <a:cubicBezTo>
                          <a:pt x="103" y="167"/>
                          <a:pt x="32" y="270"/>
                          <a:pt x="0" y="302"/>
                        </a:cubicBezTo>
                        <a:lnTo>
                          <a:pt x="0" y="365"/>
                        </a:lnTo>
                        <a:lnTo>
                          <a:pt x="1126" y="365"/>
                        </a:lnTo>
                        <a:lnTo>
                          <a:pt x="1126" y="302"/>
                        </a:lnTo>
                        <a:cubicBezTo>
                          <a:pt x="1094" y="270"/>
                          <a:pt x="1023" y="167"/>
                          <a:pt x="959" y="167"/>
                        </a:cubicBezTo>
                        <a:lnTo>
                          <a:pt x="793" y="167"/>
                        </a:lnTo>
                        <a:lnTo>
                          <a:pt x="79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2376;p37">
                    <a:extLst>
                      <a:ext uri="{FF2B5EF4-FFF2-40B4-BE49-F238E27FC236}">
                        <a16:creationId xmlns:a16="http://schemas.microsoft.com/office/drawing/2014/main" id="{8A88E9D6-57C1-B395-EC98-D71D05CD0B78}"/>
                      </a:ext>
                    </a:extLst>
                  </p:cNvPr>
                  <p:cNvSpPr/>
                  <p:nvPr/>
                </p:nvSpPr>
                <p:spPr>
                  <a:xfrm>
                    <a:off x="4522306" y="1534722"/>
                    <a:ext cx="21216" cy="37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295" extrusionOk="0">
                        <a:moveTo>
                          <a:pt x="1" y="1"/>
                        </a:moveTo>
                        <a:lnTo>
                          <a:pt x="1" y="294"/>
                        </a:lnTo>
                        <a:lnTo>
                          <a:pt x="167" y="294"/>
                        </a:lnTo>
                        <a:lnTo>
                          <a:pt x="167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2377;p37">
                    <a:extLst>
                      <a:ext uri="{FF2B5EF4-FFF2-40B4-BE49-F238E27FC236}">
                        <a16:creationId xmlns:a16="http://schemas.microsoft.com/office/drawing/2014/main" id="{BFF57B76-DB69-9D29-D738-D1DAFB10E6C8}"/>
                      </a:ext>
                    </a:extLst>
                  </p:cNvPr>
                  <p:cNvSpPr/>
                  <p:nvPr/>
                </p:nvSpPr>
                <p:spPr>
                  <a:xfrm>
                    <a:off x="4551352" y="1521714"/>
                    <a:ext cx="21216" cy="502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398" extrusionOk="0">
                        <a:moveTo>
                          <a:pt x="1" y="1"/>
                        </a:moveTo>
                        <a:lnTo>
                          <a:pt x="1" y="397"/>
                        </a:lnTo>
                        <a:lnTo>
                          <a:pt x="167" y="397"/>
                        </a:lnTo>
                        <a:lnTo>
                          <a:pt x="167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2378;p37">
                    <a:extLst>
                      <a:ext uri="{FF2B5EF4-FFF2-40B4-BE49-F238E27FC236}">
                        <a16:creationId xmlns:a16="http://schemas.microsoft.com/office/drawing/2014/main" id="{2B3E6C1F-27DE-ABC2-9A8B-6F4BF30D2E5A}"/>
                      </a:ext>
                    </a:extLst>
                  </p:cNvPr>
                  <p:cNvSpPr/>
                  <p:nvPr/>
                </p:nvSpPr>
                <p:spPr>
                  <a:xfrm>
                    <a:off x="4580398" y="1509717"/>
                    <a:ext cx="21216" cy="62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493" extrusionOk="0">
                        <a:moveTo>
                          <a:pt x="1" y="1"/>
                        </a:moveTo>
                        <a:lnTo>
                          <a:pt x="1" y="492"/>
                        </a:lnTo>
                        <a:lnTo>
                          <a:pt x="167" y="492"/>
                        </a:lnTo>
                        <a:lnTo>
                          <a:pt x="167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2379;p37">
                    <a:extLst>
                      <a:ext uri="{FF2B5EF4-FFF2-40B4-BE49-F238E27FC236}">
                        <a16:creationId xmlns:a16="http://schemas.microsoft.com/office/drawing/2014/main" id="{7FB04AE4-503F-E846-D239-4DDAF268B090}"/>
                      </a:ext>
                    </a:extLst>
                  </p:cNvPr>
                  <p:cNvSpPr/>
                  <p:nvPr/>
                </p:nvSpPr>
                <p:spPr>
                  <a:xfrm>
                    <a:off x="4613485" y="1500751"/>
                    <a:ext cx="21090" cy="71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" h="564" extrusionOk="0">
                        <a:moveTo>
                          <a:pt x="0" y="0"/>
                        </a:moveTo>
                        <a:lnTo>
                          <a:pt x="0" y="563"/>
                        </a:lnTo>
                        <a:lnTo>
                          <a:pt x="167" y="563"/>
                        </a:lnTo>
                        <a:lnTo>
                          <a:pt x="16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2380;p37">
                    <a:extLst>
                      <a:ext uri="{FF2B5EF4-FFF2-40B4-BE49-F238E27FC236}">
                        <a16:creationId xmlns:a16="http://schemas.microsoft.com/office/drawing/2014/main" id="{9981815E-72FB-683D-5DAE-5691A2DC24D0}"/>
                      </a:ext>
                    </a:extLst>
                  </p:cNvPr>
                  <p:cNvSpPr/>
                  <p:nvPr/>
                </p:nvSpPr>
                <p:spPr>
                  <a:xfrm>
                    <a:off x="4522306" y="1575765"/>
                    <a:ext cx="112270" cy="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" h="1" extrusionOk="0">
                        <a:moveTo>
                          <a:pt x="889" y="1"/>
                        </a:moveTo>
                        <a:lnTo>
                          <a:pt x="1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" name="Google Shape;2381;p37">
                  <a:extLst>
                    <a:ext uri="{FF2B5EF4-FFF2-40B4-BE49-F238E27FC236}">
                      <a16:creationId xmlns:a16="http://schemas.microsoft.com/office/drawing/2014/main" id="{4A2B7B96-97C9-3BA3-A281-2AF50C5EBF8B}"/>
                    </a:ext>
                  </a:extLst>
                </p:cNvPr>
                <p:cNvGrpSpPr/>
                <p:nvPr/>
              </p:nvGrpSpPr>
              <p:grpSpPr>
                <a:xfrm>
                  <a:off x="5378855" y="2185360"/>
                  <a:ext cx="305321" cy="328708"/>
                  <a:chOff x="5410354" y="2006275"/>
                  <a:chExt cx="209383" cy="225420"/>
                </a:xfrm>
              </p:grpSpPr>
              <p:sp>
                <p:nvSpPr>
                  <p:cNvPr id="49" name="Google Shape;2382;p37">
                    <a:extLst>
                      <a:ext uri="{FF2B5EF4-FFF2-40B4-BE49-F238E27FC236}">
                        <a16:creationId xmlns:a16="http://schemas.microsoft.com/office/drawing/2014/main" id="{B9B20738-B7AB-DC1A-B663-F497B3104B11}"/>
                      </a:ext>
                    </a:extLst>
                  </p:cNvPr>
                  <p:cNvSpPr/>
                  <p:nvPr/>
                </p:nvSpPr>
                <p:spPr>
                  <a:xfrm>
                    <a:off x="5560508" y="2056284"/>
                    <a:ext cx="59229" cy="175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" h="1389" extrusionOk="0">
                        <a:moveTo>
                          <a:pt x="397" y="64"/>
                        </a:moveTo>
                        <a:lnTo>
                          <a:pt x="397" y="1317"/>
                        </a:lnTo>
                        <a:lnTo>
                          <a:pt x="103" y="1317"/>
                        </a:lnTo>
                        <a:lnTo>
                          <a:pt x="103" y="64"/>
                        </a:lnTo>
                        <a:close/>
                        <a:moveTo>
                          <a:pt x="0" y="1"/>
                        </a:moveTo>
                        <a:lnTo>
                          <a:pt x="0" y="1388"/>
                        </a:lnTo>
                        <a:lnTo>
                          <a:pt x="468" y="1388"/>
                        </a:lnTo>
                        <a:lnTo>
                          <a:pt x="46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2383;p37">
                    <a:extLst>
                      <a:ext uri="{FF2B5EF4-FFF2-40B4-BE49-F238E27FC236}">
                        <a16:creationId xmlns:a16="http://schemas.microsoft.com/office/drawing/2014/main" id="{88680BA9-BC10-42C0-081B-F5BB74C886C7}"/>
                      </a:ext>
                    </a:extLst>
                  </p:cNvPr>
                  <p:cNvSpPr/>
                  <p:nvPr/>
                </p:nvSpPr>
                <p:spPr>
                  <a:xfrm>
                    <a:off x="5498380" y="2097328"/>
                    <a:ext cx="58219" cy="134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" h="1064" extrusionOk="0">
                        <a:moveTo>
                          <a:pt x="397" y="104"/>
                        </a:moveTo>
                        <a:lnTo>
                          <a:pt x="397" y="992"/>
                        </a:lnTo>
                        <a:lnTo>
                          <a:pt x="96" y="992"/>
                        </a:lnTo>
                        <a:lnTo>
                          <a:pt x="96" y="104"/>
                        </a:lnTo>
                        <a:close/>
                        <a:moveTo>
                          <a:pt x="1" y="1"/>
                        </a:moveTo>
                        <a:lnTo>
                          <a:pt x="1" y="1063"/>
                        </a:lnTo>
                        <a:lnTo>
                          <a:pt x="461" y="1063"/>
                        </a:lnTo>
                        <a:lnTo>
                          <a:pt x="46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2384;p37">
                    <a:extLst>
                      <a:ext uri="{FF2B5EF4-FFF2-40B4-BE49-F238E27FC236}">
                        <a16:creationId xmlns:a16="http://schemas.microsoft.com/office/drawing/2014/main" id="{91EB84C3-B84F-09A9-FC7F-C261CC163CCF}"/>
                      </a:ext>
                    </a:extLst>
                  </p:cNvPr>
                  <p:cNvSpPr/>
                  <p:nvPr/>
                </p:nvSpPr>
                <p:spPr>
                  <a:xfrm>
                    <a:off x="5435358" y="2139381"/>
                    <a:ext cx="59229" cy="92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" h="731" extrusionOk="0">
                        <a:moveTo>
                          <a:pt x="397" y="64"/>
                        </a:moveTo>
                        <a:lnTo>
                          <a:pt x="397" y="659"/>
                        </a:lnTo>
                        <a:lnTo>
                          <a:pt x="72" y="659"/>
                        </a:lnTo>
                        <a:lnTo>
                          <a:pt x="72" y="64"/>
                        </a:lnTo>
                        <a:close/>
                        <a:moveTo>
                          <a:pt x="0" y="1"/>
                        </a:moveTo>
                        <a:lnTo>
                          <a:pt x="0" y="730"/>
                        </a:lnTo>
                        <a:lnTo>
                          <a:pt x="468" y="730"/>
                        </a:lnTo>
                        <a:lnTo>
                          <a:pt x="46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2385;p37">
                    <a:extLst>
                      <a:ext uri="{FF2B5EF4-FFF2-40B4-BE49-F238E27FC236}">
                        <a16:creationId xmlns:a16="http://schemas.microsoft.com/office/drawing/2014/main" id="{788EF442-1702-B8C0-8A60-7C265BBB0C04}"/>
                      </a:ext>
                    </a:extLst>
                  </p:cNvPr>
                  <p:cNvSpPr/>
                  <p:nvPr/>
                </p:nvSpPr>
                <p:spPr>
                  <a:xfrm>
                    <a:off x="5410354" y="2006275"/>
                    <a:ext cx="150282" cy="112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0" h="889" extrusionOk="0">
                        <a:moveTo>
                          <a:pt x="1094" y="96"/>
                        </a:moveTo>
                        <a:lnTo>
                          <a:pt x="1094" y="262"/>
                        </a:lnTo>
                        <a:lnTo>
                          <a:pt x="1062" y="230"/>
                        </a:lnTo>
                        <a:lnTo>
                          <a:pt x="1062" y="262"/>
                        </a:lnTo>
                        <a:cubicBezTo>
                          <a:pt x="991" y="326"/>
                          <a:pt x="825" y="524"/>
                          <a:pt x="500" y="658"/>
                        </a:cubicBezTo>
                        <a:cubicBezTo>
                          <a:pt x="666" y="524"/>
                          <a:pt x="864" y="357"/>
                          <a:pt x="928" y="199"/>
                        </a:cubicBezTo>
                        <a:lnTo>
                          <a:pt x="959" y="159"/>
                        </a:lnTo>
                        <a:lnTo>
                          <a:pt x="928" y="127"/>
                        </a:lnTo>
                        <a:lnTo>
                          <a:pt x="1094" y="96"/>
                        </a:lnTo>
                        <a:close/>
                        <a:moveTo>
                          <a:pt x="1189" y="1"/>
                        </a:moveTo>
                        <a:lnTo>
                          <a:pt x="730" y="96"/>
                        </a:lnTo>
                        <a:lnTo>
                          <a:pt x="864" y="199"/>
                        </a:lnTo>
                        <a:cubicBezTo>
                          <a:pt x="698" y="460"/>
                          <a:pt x="230" y="754"/>
                          <a:pt x="230" y="754"/>
                        </a:cubicBezTo>
                        <a:lnTo>
                          <a:pt x="0" y="888"/>
                        </a:lnTo>
                        <a:lnTo>
                          <a:pt x="0" y="888"/>
                        </a:lnTo>
                        <a:lnTo>
                          <a:pt x="270" y="825"/>
                        </a:lnTo>
                        <a:cubicBezTo>
                          <a:pt x="761" y="658"/>
                          <a:pt x="991" y="429"/>
                          <a:pt x="1094" y="326"/>
                        </a:cubicBezTo>
                        <a:lnTo>
                          <a:pt x="1189" y="397"/>
                        </a:lnTo>
                        <a:lnTo>
                          <a:pt x="1189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6" name="Google Shape;2386;p37">
                  <a:extLst>
                    <a:ext uri="{FF2B5EF4-FFF2-40B4-BE49-F238E27FC236}">
                      <a16:creationId xmlns:a16="http://schemas.microsoft.com/office/drawing/2014/main" id="{3E847C29-71E8-120A-BC71-0571FB8B9326}"/>
                    </a:ext>
                  </a:extLst>
                </p:cNvPr>
                <p:cNvGrpSpPr/>
                <p:nvPr/>
              </p:nvGrpSpPr>
              <p:grpSpPr>
                <a:xfrm>
                  <a:off x="5360644" y="3287215"/>
                  <a:ext cx="341787" cy="340307"/>
                  <a:chOff x="5410354" y="3132496"/>
                  <a:chExt cx="234390" cy="233375"/>
                </a:xfrm>
              </p:grpSpPr>
              <p:sp>
                <p:nvSpPr>
                  <p:cNvPr id="46" name="Google Shape;2387;p37">
                    <a:extLst>
                      <a:ext uri="{FF2B5EF4-FFF2-40B4-BE49-F238E27FC236}">
                        <a16:creationId xmlns:a16="http://schemas.microsoft.com/office/drawing/2014/main" id="{D6C6C6B2-7CFC-8CEC-EEAA-170AF9C5833D}"/>
                      </a:ext>
                    </a:extLst>
                  </p:cNvPr>
                  <p:cNvSpPr/>
                  <p:nvPr/>
                </p:nvSpPr>
                <p:spPr>
                  <a:xfrm>
                    <a:off x="5410354" y="3132496"/>
                    <a:ext cx="234390" cy="23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" h="1848" extrusionOk="0">
                        <a:moveTo>
                          <a:pt x="928" y="64"/>
                        </a:moveTo>
                        <a:cubicBezTo>
                          <a:pt x="1387" y="64"/>
                          <a:pt x="1784" y="460"/>
                          <a:pt x="1784" y="920"/>
                        </a:cubicBezTo>
                        <a:cubicBezTo>
                          <a:pt x="1784" y="1388"/>
                          <a:pt x="1387" y="1784"/>
                          <a:pt x="928" y="1784"/>
                        </a:cubicBezTo>
                        <a:cubicBezTo>
                          <a:pt x="468" y="1784"/>
                          <a:pt x="103" y="1388"/>
                          <a:pt x="103" y="920"/>
                        </a:cubicBezTo>
                        <a:cubicBezTo>
                          <a:pt x="103" y="460"/>
                          <a:pt x="468" y="64"/>
                          <a:pt x="928" y="64"/>
                        </a:cubicBezTo>
                        <a:close/>
                        <a:moveTo>
                          <a:pt x="928" y="1"/>
                        </a:moveTo>
                        <a:cubicBezTo>
                          <a:pt x="428" y="1"/>
                          <a:pt x="0" y="429"/>
                          <a:pt x="0" y="920"/>
                        </a:cubicBezTo>
                        <a:cubicBezTo>
                          <a:pt x="0" y="1419"/>
                          <a:pt x="428" y="1848"/>
                          <a:pt x="928" y="1848"/>
                        </a:cubicBezTo>
                        <a:cubicBezTo>
                          <a:pt x="1459" y="1848"/>
                          <a:pt x="1855" y="1419"/>
                          <a:pt x="1855" y="920"/>
                        </a:cubicBezTo>
                        <a:cubicBezTo>
                          <a:pt x="1855" y="429"/>
                          <a:pt x="1459" y="1"/>
                          <a:pt x="92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2388;p37">
                    <a:extLst>
                      <a:ext uri="{FF2B5EF4-FFF2-40B4-BE49-F238E27FC236}">
                        <a16:creationId xmlns:a16="http://schemas.microsoft.com/office/drawing/2014/main" id="{EFFCA5D6-3C36-5289-21E3-F581F7B14EB8}"/>
                      </a:ext>
                    </a:extLst>
                  </p:cNvPr>
                  <p:cNvSpPr/>
                  <p:nvPr/>
                </p:nvSpPr>
                <p:spPr>
                  <a:xfrm>
                    <a:off x="5477412" y="3177580"/>
                    <a:ext cx="104187" cy="138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" h="1095" extrusionOk="0">
                        <a:moveTo>
                          <a:pt x="428" y="0"/>
                        </a:moveTo>
                        <a:cubicBezTo>
                          <a:pt x="365" y="0"/>
                          <a:pt x="333" y="0"/>
                          <a:pt x="262" y="40"/>
                        </a:cubicBezTo>
                        <a:cubicBezTo>
                          <a:pt x="230" y="40"/>
                          <a:pt x="199" y="72"/>
                          <a:pt x="167" y="103"/>
                        </a:cubicBezTo>
                        <a:cubicBezTo>
                          <a:pt x="135" y="103"/>
                          <a:pt x="95" y="135"/>
                          <a:pt x="64" y="198"/>
                        </a:cubicBezTo>
                        <a:cubicBezTo>
                          <a:pt x="64" y="238"/>
                          <a:pt x="32" y="270"/>
                          <a:pt x="32" y="333"/>
                        </a:cubicBezTo>
                        <a:cubicBezTo>
                          <a:pt x="32" y="365"/>
                          <a:pt x="64" y="397"/>
                          <a:pt x="64" y="436"/>
                        </a:cubicBezTo>
                        <a:cubicBezTo>
                          <a:pt x="95" y="468"/>
                          <a:pt x="95" y="468"/>
                          <a:pt x="135" y="500"/>
                        </a:cubicBezTo>
                        <a:cubicBezTo>
                          <a:pt x="167" y="531"/>
                          <a:pt x="199" y="531"/>
                          <a:pt x="230" y="563"/>
                        </a:cubicBezTo>
                        <a:cubicBezTo>
                          <a:pt x="294" y="563"/>
                          <a:pt x="333" y="595"/>
                          <a:pt x="397" y="595"/>
                        </a:cubicBezTo>
                        <a:cubicBezTo>
                          <a:pt x="428" y="595"/>
                          <a:pt x="492" y="634"/>
                          <a:pt x="531" y="634"/>
                        </a:cubicBezTo>
                        <a:cubicBezTo>
                          <a:pt x="563" y="634"/>
                          <a:pt x="595" y="666"/>
                          <a:pt x="627" y="666"/>
                        </a:cubicBezTo>
                        <a:cubicBezTo>
                          <a:pt x="658" y="698"/>
                          <a:pt x="690" y="698"/>
                          <a:pt x="690" y="730"/>
                        </a:cubicBezTo>
                        <a:cubicBezTo>
                          <a:pt x="690" y="761"/>
                          <a:pt x="730" y="793"/>
                          <a:pt x="730" y="833"/>
                        </a:cubicBezTo>
                        <a:cubicBezTo>
                          <a:pt x="730" y="896"/>
                          <a:pt x="690" y="928"/>
                          <a:pt x="627" y="959"/>
                        </a:cubicBezTo>
                        <a:cubicBezTo>
                          <a:pt x="595" y="991"/>
                          <a:pt x="531" y="991"/>
                          <a:pt x="428" y="991"/>
                        </a:cubicBezTo>
                        <a:lnTo>
                          <a:pt x="333" y="991"/>
                        </a:lnTo>
                        <a:cubicBezTo>
                          <a:pt x="294" y="991"/>
                          <a:pt x="262" y="959"/>
                          <a:pt x="230" y="959"/>
                        </a:cubicBezTo>
                        <a:cubicBezTo>
                          <a:pt x="199" y="959"/>
                          <a:pt x="167" y="928"/>
                          <a:pt x="135" y="928"/>
                        </a:cubicBezTo>
                        <a:cubicBezTo>
                          <a:pt x="95" y="896"/>
                          <a:pt x="64" y="864"/>
                          <a:pt x="64" y="864"/>
                        </a:cubicBezTo>
                        <a:lnTo>
                          <a:pt x="0" y="928"/>
                        </a:lnTo>
                        <a:cubicBezTo>
                          <a:pt x="135" y="1062"/>
                          <a:pt x="262" y="1094"/>
                          <a:pt x="428" y="1094"/>
                        </a:cubicBezTo>
                        <a:lnTo>
                          <a:pt x="595" y="1094"/>
                        </a:lnTo>
                        <a:cubicBezTo>
                          <a:pt x="627" y="1062"/>
                          <a:pt x="690" y="1062"/>
                          <a:pt x="730" y="1031"/>
                        </a:cubicBezTo>
                        <a:cubicBezTo>
                          <a:pt x="761" y="991"/>
                          <a:pt x="761" y="959"/>
                          <a:pt x="793" y="928"/>
                        </a:cubicBezTo>
                        <a:cubicBezTo>
                          <a:pt x="825" y="896"/>
                          <a:pt x="825" y="864"/>
                          <a:pt x="825" y="793"/>
                        </a:cubicBezTo>
                        <a:cubicBezTo>
                          <a:pt x="825" y="761"/>
                          <a:pt x="825" y="730"/>
                          <a:pt x="793" y="698"/>
                        </a:cubicBezTo>
                        <a:cubicBezTo>
                          <a:pt x="793" y="666"/>
                          <a:pt x="761" y="634"/>
                          <a:pt x="730" y="595"/>
                        </a:cubicBezTo>
                        <a:cubicBezTo>
                          <a:pt x="690" y="595"/>
                          <a:pt x="658" y="563"/>
                          <a:pt x="595" y="531"/>
                        </a:cubicBezTo>
                        <a:cubicBezTo>
                          <a:pt x="563" y="531"/>
                          <a:pt x="492" y="531"/>
                          <a:pt x="460" y="500"/>
                        </a:cubicBezTo>
                        <a:cubicBezTo>
                          <a:pt x="397" y="500"/>
                          <a:pt x="365" y="500"/>
                          <a:pt x="333" y="468"/>
                        </a:cubicBezTo>
                        <a:cubicBezTo>
                          <a:pt x="294" y="468"/>
                          <a:pt x="262" y="468"/>
                          <a:pt x="230" y="436"/>
                        </a:cubicBezTo>
                        <a:cubicBezTo>
                          <a:pt x="199" y="436"/>
                          <a:pt x="199" y="397"/>
                          <a:pt x="167" y="365"/>
                        </a:cubicBezTo>
                        <a:lnTo>
                          <a:pt x="167" y="301"/>
                        </a:lnTo>
                        <a:cubicBezTo>
                          <a:pt x="167" y="238"/>
                          <a:pt x="167" y="198"/>
                          <a:pt x="230" y="167"/>
                        </a:cubicBezTo>
                        <a:cubicBezTo>
                          <a:pt x="262" y="135"/>
                          <a:pt x="333" y="103"/>
                          <a:pt x="428" y="103"/>
                        </a:cubicBezTo>
                        <a:cubicBezTo>
                          <a:pt x="492" y="103"/>
                          <a:pt x="563" y="103"/>
                          <a:pt x="595" y="135"/>
                        </a:cubicBezTo>
                        <a:cubicBezTo>
                          <a:pt x="658" y="167"/>
                          <a:pt x="690" y="167"/>
                          <a:pt x="730" y="238"/>
                        </a:cubicBezTo>
                        <a:lnTo>
                          <a:pt x="761" y="135"/>
                        </a:lnTo>
                        <a:cubicBezTo>
                          <a:pt x="730" y="103"/>
                          <a:pt x="658" y="72"/>
                          <a:pt x="627" y="40"/>
                        </a:cubicBezTo>
                        <a:cubicBezTo>
                          <a:pt x="563" y="40"/>
                          <a:pt x="492" y="0"/>
                          <a:pt x="42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2389;p37">
                    <a:extLst>
                      <a:ext uri="{FF2B5EF4-FFF2-40B4-BE49-F238E27FC236}">
                        <a16:creationId xmlns:a16="http://schemas.microsoft.com/office/drawing/2014/main" id="{616C19D9-B11A-C0A3-3AC3-9DC76E56A4D5}"/>
                      </a:ext>
                    </a:extLst>
                  </p:cNvPr>
                  <p:cNvSpPr/>
                  <p:nvPr/>
                </p:nvSpPr>
                <p:spPr>
                  <a:xfrm>
                    <a:off x="5523506" y="3165583"/>
                    <a:ext cx="8082" cy="162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1285" extrusionOk="0">
                        <a:moveTo>
                          <a:pt x="0" y="0"/>
                        </a:moveTo>
                        <a:lnTo>
                          <a:pt x="0" y="1284"/>
                        </a:lnTo>
                        <a:lnTo>
                          <a:pt x="63" y="1284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" name="Google Shape;2390;p37">
                  <a:extLst>
                    <a:ext uri="{FF2B5EF4-FFF2-40B4-BE49-F238E27FC236}">
                      <a16:creationId xmlns:a16="http://schemas.microsoft.com/office/drawing/2014/main" id="{34530293-8251-33A5-450F-D0696C9A1CC5}"/>
                    </a:ext>
                  </a:extLst>
                </p:cNvPr>
                <p:cNvGrpSpPr/>
                <p:nvPr/>
              </p:nvGrpSpPr>
              <p:grpSpPr>
                <a:xfrm>
                  <a:off x="4349711" y="3845426"/>
                  <a:ext cx="445464" cy="346200"/>
                  <a:chOff x="4388189" y="3691060"/>
                  <a:chExt cx="305489" cy="237416"/>
                </a:xfrm>
              </p:grpSpPr>
              <p:sp>
                <p:nvSpPr>
                  <p:cNvPr id="39" name="Google Shape;2391;p37">
                    <a:extLst>
                      <a:ext uri="{FF2B5EF4-FFF2-40B4-BE49-F238E27FC236}">
                        <a16:creationId xmlns:a16="http://schemas.microsoft.com/office/drawing/2014/main" id="{20E92E40-4F66-829E-3A7E-CFF20A1F2380}"/>
                      </a:ext>
                    </a:extLst>
                  </p:cNvPr>
                  <p:cNvSpPr/>
                  <p:nvPr/>
                </p:nvSpPr>
                <p:spPr>
                  <a:xfrm>
                    <a:off x="4455248" y="3691060"/>
                    <a:ext cx="238431" cy="237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8" h="1880" extrusionOk="0">
                        <a:moveTo>
                          <a:pt x="928" y="64"/>
                        </a:moveTo>
                        <a:cubicBezTo>
                          <a:pt x="1420" y="64"/>
                          <a:pt x="1816" y="461"/>
                          <a:pt x="1816" y="960"/>
                        </a:cubicBezTo>
                        <a:cubicBezTo>
                          <a:pt x="1816" y="1452"/>
                          <a:pt x="1420" y="1848"/>
                          <a:pt x="928" y="1848"/>
                        </a:cubicBezTo>
                        <a:cubicBezTo>
                          <a:pt x="429" y="1848"/>
                          <a:pt x="32" y="1452"/>
                          <a:pt x="32" y="960"/>
                        </a:cubicBezTo>
                        <a:cubicBezTo>
                          <a:pt x="32" y="461"/>
                          <a:pt x="429" y="64"/>
                          <a:pt x="928" y="64"/>
                        </a:cubicBezTo>
                        <a:close/>
                        <a:moveTo>
                          <a:pt x="928" y="1"/>
                        </a:moveTo>
                        <a:cubicBezTo>
                          <a:pt x="397" y="1"/>
                          <a:pt x="1" y="429"/>
                          <a:pt x="1" y="960"/>
                        </a:cubicBezTo>
                        <a:cubicBezTo>
                          <a:pt x="1" y="1483"/>
                          <a:pt x="397" y="1880"/>
                          <a:pt x="928" y="1880"/>
                        </a:cubicBezTo>
                        <a:cubicBezTo>
                          <a:pt x="1451" y="1880"/>
                          <a:pt x="1887" y="1483"/>
                          <a:pt x="1887" y="960"/>
                        </a:cubicBezTo>
                        <a:cubicBezTo>
                          <a:pt x="1887" y="429"/>
                          <a:pt x="1451" y="1"/>
                          <a:pt x="92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2392;p37">
                    <a:extLst>
                      <a:ext uri="{FF2B5EF4-FFF2-40B4-BE49-F238E27FC236}">
                        <a16:creationId xmlns:a16="http://schemas.microsoft.com/office/drawing/2014/main" id="{5AF037AD-61ED-B978-14E8-50502D943735}"/>
                      </a:ext>
                    </a:extLst>
                  </p:cNvPr>
                  <p:cNvSpPr/>
                  <p:nvPr/>
                </p:nvSpPr>
                <p:spPr>
                  <a:xfrm>
                    <a:off x="4484294" y="3720106"/>
                    <a:ext cx="179328" cy="17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0" h="1420" extrusionOk="0">
                        <a:moveTo>
                          <a:pt x="698" y="64"/>
                        </a:moveTo>
                        <a:cubicBezTo>
                          <a:pt x="1063" y="64"/>
                          <a:pt x="1356" y="365"/>
                          <a:pt x="1356" y="730"/>
                        </a:cubicBezTo>
                        <a:cubicBezTo>
                          <a:pt x="1356" y="1095"/>
                          <a:pt x="1063" y="1388"/>
                          <a:pt x="698" y="1388"/>
                        </a:cubicBezTo>
                        <a:cubicBezTo>
                          <a:pt x="334" y="1388"/>
                          <a:pt x="32" y="1095"/>
                          <a:pt x="32" y="730"/>
                        </a:cubicBezTo>
                        <a:cubicBezTo>
                          <a:pt x="32" y="365"/>
                          <a:pt x="334" y="64"/>
                          <a:pt x="698" y="64"/>
                        </a:cubicBezTo>
                        <a:close/>
                        <a:moveTo>
                          <a:pt x="698" y="1"/>
                        </a:moveTo>
                        <a:cubicBezTo>
                          <a:pt x="302" y="1"/>
                          <a:pt x="1" y="334"/>
                          <a:pt x="1" y="730"/>
                        </a:cubicBezTo>
                        <a:cubicBezTo>
                          <a:pt x="1" y="1126"/>
                          <a:pt x="302" y="1420"/>
                          <a:pt x="698" y="1420"/>
                        </a:cubicBezTo>
                        <a:cubicBezTo>
                          <a:pt x="1095" y="1420"/>
                          <a:pt x="1420" y="1126"/>
                          <a:pt x="1420" y="730"/>
                        </a:cubicBezTo>
                        <a:cubicBezTo>
                          <a:pt x="1420" y="334"/>
                          <a:pt x="1095" y="1"/>
                          <a:pt x="69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2393;p37">
                    <a:extLst>
                      <a:ext uri="{FF2B5EF4-FFF2-40B4-BE49-F238E27FC236}">
                        <a16:creationId xmlns:a16="http://schemas.microsoft.com/office/drawing/2014/main" id="{E71F742A-1F68-E206-431F-07816E67E6D2}"/>
                      </a:ext>
                    </a:extLst>
                  </p:cNvPr>
                  <p:cNvSpPr/>
                  <p:nvPr/>
                </p:nvSpPr>
                <p:spPr>
                  <a:xfrm>
                    <a:off x="4513339" y="3749151"/>
                    <a:ext cx="121236" cy="121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0" h="960" extrusionOk="0">
                        <a:moveTo>
                          <a:pt x="468" y="72"/>
                        </a:moveTo>
                        <a:cubicBezTo>
                          <a:pt x="698" y="72"/>
                          <a:pt x="896" y="270"/>
                          <a:pt x="896" y="500"/>
                        </a:cubicBezTo>
                        <a:cubicBezTo>
                          <a:pt x="896" y="730"/>
                          <a:pt x="698" y="928"/>
                          <a:pt x="468" y="928"/>
                        </a:cubicBezTo>
                        <a:cubicBezTo>
                          <a:pt x="238" y="928"/>
                          <a:pt x="40" y="730"/>
                          <a:pt x="40" y="500"/>
                        </a:cubicBezTo>
                        <a:cubicBezTo>
                          <a:pt x="40" y="270"/>
                          <a:pt x="238" y="72"/>
                          <a:pt x="468" y="72"/>
                        </a:cubicBezTo>
                        <a:close/>
                        <a:moveTo>
                          <a:pt x="468" y="1"/>
                        </a:moveTo>
                        <a:cubicBezTo>
                          <a:pt x="199" y="1"/>
                          <a:pt x="1" y="231"/>
                          <a:pt x="1" y="500"/>
                        </a:cubicBezTo>
                        <a:cubicBezTo>
                          <a:pt x="1" y="762"/>
                          <a:pt x="199" y="960"/>
                          <a:pt x="468" y="960"/>
                        </a:cubicBezTo>
                        <a:cubicBezTo>
                          <a:pt x="730" y="960"/>
                          <a:pt x="960" y="762"/>
                          <a:pt x="960" y="500"/>
                        </a:cubicBezTo>
                        <a:cubicBezTo>
                          <a:pt x="960" y="231"/>
                          <a:pt x="730" y="1"/>
                          <a:pt x="46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2394;p37">
                    <a:extLst>
                      <a:ext uri="{FF2B5EF4-FFF2-40B4-BE49-F238E27FC236}">
                        <a16:creationId xmlns:a16="http://schemas.microsoft.com/office/drawing/2014/main" id="{57C27790-BE28-809B-7037-2DBCD994290A}"/>
                      </a:ext>
                    </a:extLst>
                  </p:cNvPr>
                  <p:cNvSpPr/>
                  <p:nvPr/>
                </p:nvSpPr>
                <p:spPr>
                  <a:xfrm>
                    <a:off x="4543396" y="3778197"/>
                    <a:ext cx="62133" cy="63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" h="500" extrusionOk="0">
                        <a:moveTo>
                          <a:pt x="230" y="72"/>
                        </a:moveTo>
                        <a:cubicBezTo>
                          <a:pt x="357" y="72"/>
                          <a:pt x="428" y="135"/>
                          <a:pt x="428" y="270"/>
                        </a:cubicBezTo>
                        <a:cubicBezTo>
                          <a:pt x="428" y="365"/>
                          <a:pt x="357" y="468"/>
                          <a:pt x="230" y="468"/>
                        </a:cubicBezTo>
                        <a:cubicBezTo>
                          <a:pt x="127" y="468"/>
                          <a:pt x="32" y="365"/>
                          <a:pt x="32" y="270"/>
                        </a:cubicBezTo>
                        <a:cubicBezTo>
                          <a:pt x="32" y="135"/>
                          <a:pt x="127" y="72"/>
                          <a:pt x="230" y="72"/>
                        </a:cubicBezTo>
                        <a:close/>
                        <a:moveTo>
                          <a:pt x="230" y="1"/>
                        </a:moveTo>
                        <a:cubicBezTo>
                          <a:pt x="95" y="1"/>
                          <a:pt x="0" y="135"/>
                          <a:pt x="0" y="270"/>
                        </a:cubicBezTo>
                        <a:cubicBezTo>
                          <a:pt x="0" y="397"/>
                          <a:pt x="95" y="500"/>
                          <a:pt x="230" y="500"/>
                        </a:cubicBezTo>
                        <a:cubicBezTo>
                          <a:pt x="357" y="500"/>
                          <a:pt x="492" y="397"/>
                          <a:pt x="492" y="270"/>
                        </a:cubicBezTo>
                        <a:cubicBezTo>
                          <a:pt x="492" y="135"/>
                          <a:pt x="357" y="1"/>
                          <a:pt x="230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2395;p37">
                    <a:extLst>
                      <a:ext uri="{FF2B5EF4-FFF2-40B4-BE49-F238E27FC236}">
                        <a16:creationId xmlns:a16="http://schemas.microsoft.com/office/drawing/2014/main" id="{49AA3CCC-BADF-2B8D-B823-482D6F80E1AB}"/>
                      </a:ext>
                    </a:extLst>
                  </p:cNvPr>
                  <p:cNvSpPr/>
                  <p:nvPr/>
                </p:nvSpPr>
                <p:spPr>
                  <a:xfrm>
                    <a:off x="4418246" y="3808253"/>
                    <a:ext cx="154323" cy="8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64" extrusionOk="0">
                        <a:moveTo>
                          <a:pt x="0" y="0"/>
                        </a:moveTo>
                        <a:lnTo>
                          <a:pt x="0" y="64"/>
                        </a:lnTo>
                        <a:lnTo>
                          <a:pt x="1221" y="64"/>
                        </a:lnTo>
                        <a:lnTo>
                          <a:pt x="122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2396;p37">
                    <a:extLst>
                      <a:ext uri="{FF2B5EF4-FFF2-40B4-BE49-F238E27FC236}">
                        <a16:creationId xmlns:a16="http://schemas.microsoft.com/office/drawing/2014/main" id="{D0972195-8DC5-20C9-1F63-F4D1251C0072}"/>
                      </a:ext>
                    </a:extLst>
                  </p:cNvPr>
                  <p:cNvSpPr/>
                  <p:nvPr/>
                </p:nvSpPr>
                <p:spPr>
                  <a:xfrm>
                    <a:off x="4388189" y="3791205"/>
                    <a:ext cx="63270" cy="21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" h="168" extrusionOk="0">
                        <a:moveTo>
                          <a:pt x="1" y="1"/>
                        </a:moveTo>
                        <a:lnTo>
                          <a:pt x="199" y="167"/>
                        </a:lnTo>
                        <a:lnTo>
                          <a:pt x="500" y="167"/>
                        </a:lnTo>
                        <a:lnTo>
                          <a:pt x="397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2397;p37">
                    <a:extLst>
                      <a:ext uri="{FF2B5EF4-FFF2-40B4-BE49-F238E27FC236}">
                        <a16:creationId xmlns:a16="http://schemas.microsoft.com/office/drawing/2014/main" id="{28FC343A-3F87-C0FB-4129-C70F4EA28CE2}"/>
                      </a:ext>
                    </a:extLst>
                  </p:cNvPr>
                  <p:cNvSpPr/>
                  <p:nvPr/>
                </p:nvSpPr>
                <p:spPr>
                  <a:xfrm>
                    <a:off x="4388189" y="3808253"/>
                    <a:ext cx="63270" cy="20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" h="159" extrusionOk="0">
                        <a:moveTo>
                          <a:pt x="199" y="0"/>
                        </a:moveTo>
                        <a:lnTo>
                          <a:pt x="1" y="159"/>
                        </a:lnTo>
                        <a:lnTo>
                          <a:pt x="397" y="159"/>
                        </a:lnTo>
                        <a:lnTo>
                          <a:pt x="500" y="32"/>
                        </a:lnTo>
                        <a:lnTo>
                          <a:pt x="1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8" name="Google Shape;2398;p37">
                  <a:extLst>
                    <a:ext uri="{FF2B5EF4-FFF2-40B4-BE49-F238E27FC236}">
                      <a16:creationId xmlns:a16="http://schemas.microsoft.com/office/drawing/2014/main" id="{4860483C-42ED-2FBB-BFBF-D348AFF4BD9A}"/>
                    </a:ext>
                  </a:extLst>
                </p:cNvPr>
                <p:cNvSpPr/>
                <p:nvPr/>
              </p:nvSpPr>
              <p:spPr>
                <a:xfrm>
                  <a:off x="3448650" y="3293108"/>
                  <a:ext cx="328501" cy="328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784" extrusionOk="0">
                      <a:moveTo>
                        <a:pt x="888" y="595"/>
                      </a:moveTo>
                      <a:cubicBezTo>
                        <a:pt x="1055" y="595"/>
                        <a:pt x="1189" y="722"/>
                        <a:pt x="1189" y="888"/>
                      </a:cubicBezTo>
                      <a:cubicBezTo>
                        <a:pt x="1189" y="1055"/>
                        <a:pt x="1055" y="1189"/>
                        <a:pt x="888" y="1189"/>
                      </a:cubicBezTo>
                      <a:cubicBezTo>
                        <a:pt x="730" y="1189"/>
                        <a:pt x="595" y="1055"/>
                        <a:pt x="595" y="888"/>
                      </a:cubicBezTo>
                      <a:cubicBezTo>
                        <a:pt x="595" y="722"/>
                        <a:pt x="730" y="595"/>
                        <a:pt x="888" y="595"/>
                      </a:cubicBezTo>
                      <a:close/>
                      <a:moveTo>
                        <a:pt x="888" y="523"/>
                      </a:moveTo>
                      <a:cubicBezTo>
                        <a:pt x="690" y="523"/>
                        <a:pt x="531" y="690"/>
                        <a:pt x="531" y="888"/>
                      </a:cubicBezTo>
                      <a:cubicBezTo>
                        <a:pt x="531" y="1086"/>
                        <a:pt x="690" y="1253"/>
                        <a:pt x="888" y="1253"/>
                      </a:cubicBezTo>
                      <a:cubicBezTo>
                        <a:pt x="1086" y="1253"/>
                        <a:pt x="1221" y="1086"/>
                        <a:pt x="1221" y="888"/>
                      </a:cubicBezTo>
                      <a:cubicBezTo>
                        <a:pt x="1221" y="690"/>
                        <a:pt x="1086" y="523"/>
                        <a:pt x="888" y="523"/>
                      </a:cubicBezTo>
                      <a:close/>
                      <a:moveTo>
                        <a:pt x="1023" y="64"/>
                      </a:moveTo>
                      <a:lnTo>
                        <a:pt x="1023" y="294"/>
                      </a:lnTo>
                      <a:lnTo>
                        <a:pt x="1055" y="294"/>
                      </a:lnTo>
                      <a:cubicBezTo>
                        <a:pt x="1086" y="294"/>
                        <a:pt x="1158" y="325"/>
                        <a:pt x="1189" y="325"/>
                      </a:cubicBezTo>
                      <a:lnTo>
                        <a:pt x="1221" y="365"/>
                      </a:lnTo>
                      <a:lnTo>
                        <a:pt x="1387" y="198"/>
                      </a:lnTo>
                      <a:lnTo>
                        <a:pt x="1586" y="397"/>
                      </a:lnTo>
                      <a:lnTo>
                        <a:pt x="1419" y="563"/>
                      </a:lnTo>
                      <a:lnTo>
                        <a:pt x="1419" y="595"/>
                      </a:lnTo>
                      <a:cubicBezTo>
                        <a:pt x="1451" y="626"/>
                        <a:pt x="1483" y="658"/>
                        <a:pt x="1483" y="722"/>
                      </a:cubicBezTo>
                      <a:lnTo>
                        <a:pt x="1720" y="722"/>
                      </a:lnTo>
                      <a:lnTo>
                        <a:pt x="1720" y="1023"/>
                      </a:lnTo>
                      <a:lnTo>
                        <a:pt x="1483" y="1023"/>
                      </a:lnTo>
                      <a:lnTo>
                        <a:pt x="1483" y="1055"/>
                      </a:lnTo>
                      <a:cubicBezTo>
                        <a:pt x="1483" y="1086"/>
                        <a:pt x="1451" y="1158"/>
                        <a:pt x="1419" y="1189"/>
                      </a:cubicBezTo>
                      <a:lnTo>
                        <a:pt x="1419" y="1221"/>
                      </a:lnTo>
                      <a:lnTo>
                        <a:pt x="1586" y="1387"/>
                      </a:lnTo>
                      <a:lnTo>
                        <a:pt x="1387" y="1586"/>
                      </a:lnTo>
                      <a:lnTo>
                        <a:pt x="1221" y="1419"/>
                      </a:lnTo>
                      <a:lnTo>
                        <a:pt x="1189" y="1419"/>
                      </a:lnTo>
                      <a:cubicBezTo>
                        <a:pt x="1158" y="1451"/>
                        <a:pt x="1086" y="1483"/>
                        <a:pt x="1055" y="1483"/>
                      </a:cubicBezTo>
                      <a:lnTo>
                        <a:pt x="1023" y="1483"/>
                      </a:lnTo>
                      <a:lnTo>
                        <a:pt x="1023" y="1712"/>
                      </a:lnTo>
                      <a:lnTo>
                        <a:pt x="730" y="1712"/>
                      </a:lnTo>
                      <a:lnTo>
                        <a:pt x="730" y="1483"/>
                      </a:lnTo>
                      <a:cubicBezTo>
                        <a:pt x="658" y="1483"/>
                        <a:pt x="626" y="1451"/>
                        <a:pt x="563" y="1419"/>
                      </a:cubicBezTo>
                      <a:lnTo>
                        <a:pt x="397" y="1586"/>
                      </a:lnTo>
                      <a:lnTo>
                        <a:pt x="198" y="1387"/>
                      </a:lnTo>
                      <a:lnTo>
                        <a:pt x="365" y="1221"/>
                      </a:lnTo>
                      <a:lnTo>
                        <a:pt x="333" y="1189"/>
                      </a:lnTo>
                      <a:cubicBezTo>
                        <a:pt x="333" y="1158"/>
                        <a:pt x="294" y="1086"/>
                        <a:pt x="294" y="1055"/>
                      </a:cubicBezTo>
                      <a:lnTo>
                        <a:pt x="262" y="1023"/>
                      </a:lnTo>
                      <a:lnTo>
                        <a:pt x="64" y="1023"/>
                      </a:lnTo>
                      <a:lnTo>
                        <a:pt x="64" y="722"/>
                      </a:lnTo>
                      <a:lnTo>
                        <a:pt x="294" y="722"/>
                      </a:lnTo>
                      <a:cubicBezTo>
                        <a:pt x="294" y="658"/>
                        <a:pt x="333" y="626"/>
                        <a:pt x="333" y="595"/>
                      </a:cubicBezTo>
                      <a:lnTo>
                        <a:pt x="365" y="563"/>
                      </a:lnTo>
                      <a:lnTo>
                        <a:pt x="198" y="397"/>
                      </a:lnTo>
                      <a:lnTo>
                        <a:pt x="397" y="198"/>
                      </a:lnTo>
                      <a:lnTo>
                        <a:pt x="563" y="365"/>
                      </a:lnTo>
                      <a:lnTo>
                        <a:pt x="563" y="325"/>
                      </a:lnTo>
                      <a:cubicBezTo>
                        <a:pt x="626" y="325"/>
                        <a:pt x="658" y="294"/>
                        <a:pt x="730" y="294"/>
                      </a:cubicBezTo>
                      <a:lnTo>
                        <a:pt x="730" y="64"/>
                      </a:lnTo>
                      <a:close/>
                      <a:moveTo>
                        <a:pt x="690" y="0"/>
                      </a:moveTo>
                      <a:lnTo>
                        <a:pt x="690" y="230"/>
                      </a:lnTo>
                      <a:cubicBezTo>
                        <a:pt x="658" y="262"/>
                        <a:pt x="595" y="262"/>
                        <a:pt x="563" y="294"/>
                      </a:cubicBezTo>
                      <a:lnTo>
                        <a:pt x="397" y="127"/>
                      </a:lnTo>
                      <a:lnTo>
                        <a:pt x="135" y="397"/>
                      </a:lnTo>
                      <a:lnTo>
                        <a:pt x="294" y="563"/>
                      </a:lnTo>
                      <a:cubicBezTo>
                        <a:pt x="262" y="595"/>
                        <a:pt x="262" y="658"/>
                        <a:pt x="230" y="690"/>
                      </a:cubicBezTo>
                      <a:lnTo>
                        <a:pt x="0" y="690"/>
                      </a:lnTo>
                      <a:lnTo>
                        <a:pt x="0" y="1086"/>
                      </a:lnTo>
                      <a:lnTo>
                        <a:pt x="230" y="1086"/>
                      </a:lnTo>
                      <a:cubicBezTo>
                        <a:pt x="262" y="1118"/>
                        <a:pt x="262" y="1158"/>
                        <a:pt x="294" y="1221"/>
                      </a:cubicBezTo>
                      <a:lnTo>
                        <a:pt x="135" y="1387"/>
                      </a:lnTo>
                      <a:lnTo>
                        <a:pt x="397" y="1649"/>
                      </a:lnTo>
                      <a:lnTo>
                        <a:pt x="563" y="1483"/>
                      </a:lnTo>
                      <a:cubicBezTo>
                        <a:pt x="595" y="1483"/>
                        <a:pt x="658" y="1514"/>
                        <a:pt x="690" y="1514"/>
                      </a:cubicBezTo>
                      <a:lnTo>
                        <a:pt x="690" y="1784"/>
                      </a:lnTo>
                      <a:lnTo>
                        <a:pt x="1086" y="1784"/>
                      </a:lnTo>
                      <a:lnTo>
                        <a:pt x="1086" y="1514"/>
                      </a:lnTo>
                      <a:cubicBezTo>
                        <a:pt x="1126" y="1514"/>
                        <a:pt x="1158" y="1483"/>
                        <a:pt x="1189" y="1483"/>
                      </a:cubicBezTo>
                      <a:lnTo>
                        <a:pt x="1387" y="1649"/>
                      </a:lnTo>
                      <a:lnTo>
                        <a:pt x="1649" y="1387"/>
                      </a:lnTo>
                      <a:lnTo>
                        <a:pt x="1483" y="1221"/>
                      </a:lnTo>
                      <a:cubicBezTo>
                        <a:pt x="1483" y="1158"/>
                        <a:pt x="1522" y="1118"/>
                        <a:pt x="1522" y="1086"/>
                      </a:cubicBezTo>
                      <a:lnTo>
                        <a:pt x="1784" y="1086"/>
                      </a:lnTo>
                      <a:lnTo>
                        <a:pt x="1784" y="690"/>
                      </a:lnTo>
                      <a:lnTo>
                        <a:pt x="1522" y="690"/>
                      </a:lnTo>
                      <a:cubicBezTo>
                        <a:pt x="1522" y="658"/>
                        <a:pt x="1483" y="595"/>
                        <a:pt x="1483" y="563"/>
                      </a:cubicBezTo>
                      <a:lnTo>
                        <a:pt x="1649" y="397"/>
                      </a:lnTo>
                      <a:lnTo>
                        <a:pt x="1387" y="127"/>
                      </a:lnTo>
                      <a:lnTo>
                        <a:pt x="1189" y="294"/>
                      </a:lnTo>
                      <a:cubicBezTo>
                        <a:pt x="1158" y="262"/>
                        <a:pt x="1126" y="262"/>
                        <a:pt x="1086" y="230"/>
                      </a:cubicBezTo>
                      <a:lnTo>
                        <a:pt x="10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B2A70C-12D4-4A5A-619F-6C98526EC52B}"/>
                  </a:ext>
                </a:extLst>
              </p:cNvPr>
              <p:cNvSpPr txBox="1"/>
              <p:nvPr/>
            </p:nvSpPr>
            <p:spPr>
              <a:xfrm>
                <a:off x="2564312" y="3790547"/>
                <a:ext cx="1740126" cy="599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/>
                  <a:t>Emerging trends</a:t>
                </a:r>
                <a:endParaRPr lang="en-GB" sz="2400" b="1" dirty="0">
                  <a:latin typeface="Lora" pitchFamily="2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B4A8E5-8561-473E-3260-7CF2157AC9D7}"/>
                </a:ext>
              </a:extLst>
            </p:cNvPr>
            <p:cNvGrpSpPr/>
            <p:nvPr/>
          </p:nvGrpSpPr>
          <p:grpSpPr>
            <a:xfrm>
              <a:off x="6192066" y="2102255"/>
              <a:ext cx="6439276" cy="2908992"/>
              <a:chOff x="6192066" y="2102255"/>
              <a:chExt cx="6439276" cy="290899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D0055F-FC95-465E-2800-CE969A09F6DF}"/>
                  </a:ext>
                </a:extLst>
              </p:cNvPr>
              <p:cNvSpPr txBox="1"/>
              <p:nvPr/>
            </p:nvSpPr>
            <p:spPr>
              <a:xfrm>
                <a:off x="6192066" y="2102255"/>
                <a:ext cx="6318740" cy="430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2075" lvl="2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AI &amp; Data Analytics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0DDFE5-D06A-20C5-1DF1-47B0FD8B75D4}"/>
                  </a:ext>
                </a:extLst>
              </p:cNvPr>
              <p:cNvSpPr txBox="1"/>
              <p:nvPr/>
            </p:nvSpPr>
            <p:spPr>
              <a:xfrm>
                <a:off x="6258513" y="3032045"/>
                <a:ext cx="5933487" cy="333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2400" b="1" dirty="0">
                    <a:latin typeface="+mj-lt"/>
                    <a:ea typeface="Fira Sans Extra Condensed Medium"/>
                    <a:cs typeface="Arial" panose="020B0604020202020204" pitchFamily="34" charset="0"/>
                    <a:sym typeface="Fira Sans Extra Condensed Medium"/>
                  </a:rPr>
                  <a:t>Diversifying investments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8B987C-9006-312E-2CE2-BEA906591D49}"/>
                  </a:ext>
                </a:extLst>
              </p:cNvPr>
              <p:cNvSpPr txBox="1"/>
              <p:nvPr/>
            </p:nvSpPr>
            <p:spPr>
              <a:xfrm>
                <a:off x="6258513" y="3817319"/>
                <a:ext cx="5933487" cy="430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buClr>
                    <a:schemeClr val="dk1"/>
                  </a:buClr>
                  <a:buSzPts val="1100"/>
                </a:pPr>
                <a:r>
                  <a:rPr lang="en-ZW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Scenario testing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B83324-2FE2-717B-7AEA-EB89BB2932B3}"/>
                  </a:ext>
                </a:extLst>
              </p:cNvPr>
              <p:cNvSpPr txBox="1"/>
              <p:nvPr/>
            </p:nvSpPr>
            <p:spPr>
              <a:xfrm>
                <a:off x="6192066" y="4625067"/>
                <a:ext cx="593348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GB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Lora" pitchFamily="2" charset="0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D44CDF0-49CA-7912-16BB-C74DEE3A9A4F}"/>
                  </a:ext>
                </a:extLst>
              </p:cNvPr>
              <p:cNvSpPr txBox="1"/>
              <p:nvPr/>
            </p:nvSpPr>
            <p:spPr>
              <a:xfrm>
                <a:off x="6258513" y="4580289"/>
                <a:ext cx="6372829" cy="430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 sz="2400" b="1" dirty="0">
                    <a:latin typeface="Arial" panose="020B0604020202020204" pitchFamily="34" charset="0"/>
                    <a:ea typeface="Fira Sans Extra Condensed Medium"/>
                    <a:cs typeface="Arial" panose="020B0604020202020204" pitchFamily="34" charset="0"/>
                    <a:sym typeface="Fira Sans Extra Condensed Medium"/>
                  </a:rPr>
                  <a:t>Regular Board trainings - actuarial matters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53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1DCABB2-F530-4C27-9395-D95E2F27A27D}">
  <we:reference id="wa200003052" version="2.0.0.0" store="en-US" storeType="OMEX"/>
  <we:alternateReferences>
    <we:reference id="wa200003052" version="2.0.0.0" store="WA20000305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EEF37D299FE44A9B79F2045F17DF69" ma:contentTypeVersion="4" ma:contentTypeDescription="Create a new document." ma:contentTypeScope="" ma:versionID="343453d7b4dac072dbcb68051299a020">
  <xsd:schema xmlns:xsd="http://www.w3.org/2001/XMLSchema" xmlns:xs="http://www.w3.org/2001/XMLSchema" xmlns:p="http://schemas.microsoft.com/office/2006/metadata/properties" xmlns:ns2="02c2883a-aa35-4d26-92da-7590230b2d58" targetNamespace="http://schemas.microsoft.com/office/2006/metadata/properties" ma:root="true" ma:fieldsID="97adbe8055cdec65b2e27cab9859938d" ns2:_="">
    <xsd:import namespace="02c2883a-aa35-4d26-92da-7590230b2d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c2883a-aa35-4d26-92da-7590230b2d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F7E980-5331-46AC-A6DE-B07AD14F3AB2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dcmitype/"/>
    <ds:schemaRef ds:uri="02c2883a-aa35-4d26-92da-7590230b2d58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8B2D521-BB25-4DEC-BDD7-4135F99F57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320FCB-789A-4097-9912-2F13421FD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c2883a-aa35-4d26-92da-7590230b2d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26851</TotalTime>
  <Words>890</Words>
  <Application>Microsoft Office PowerPoint</Application>
  <PresentationFormat>Widescreen</PresentationFormat>
  <Paragraphs>107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Aptos</vt:lpstr>
      <vt:lpstr>Arial</vt:lpstr>
      <vt:lpstr>Arial Narrow</vt:lpstr>
      <vt:lpstr>Bebas Neue</vt:lpstr>
      <vt:lpstr>Calibri</vt:lpstr>
      <vt:lpstr>Lora</vt:lpstr>
      <vt:lpstr>Symbol</vt:lpstr>
      <vt:lpstr>Wingdings</vt:lpstr>
      <vt:lpstr>Office Theme</vt:lpstr>
      <vt:lpstr>7_Office Theme</vt:lpstr>
      <vt:lpstr>Strategic oversight on actuarial matters for the Pension Fund</vt:lpstr>
      <vt:lpstr>What will be covered: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Blessing Tauzeni</dc:creator>
  <cp:lastModifiedBy>Blessing Tauzeni</cp:lastModifiedBy>
  <cp:revision>372</cp:revision>
  <dcterms:created xsi:type="dcterms:W3CDTF">2022-06-14T14:27:47Z</dcterms:created>
  <dcterms:modified xsi:type="dcterms:W3CDTF">2024-10-07T10:37:41Z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0x010100E1EEF37D299FE44A9B79F2045F17DF69</vt:lpwstr>
  </property>
</Properties>
</file>