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84" r:id="rId2"/>
    <p:sldId id="606" r:id="rId3"/>
    <p:sldId id="605" r:id="rId4"/>
    <p:sldId id="607" r:id="rId5"/>
    <p:sldId id="490" r:id="rId6"/>
    <p:sldId id="608" r:id="rId7"/>
    <p:sldId id="589" r:id="rId8"/>
    <p:sldId id="609" r:id="rId9"/>
    <p:sldId id="612" r:id="rId10"/>
    <p:sldId id="613" r:id="rId11"/>
    <p:sldId id="614" r:id="rId12"/>
    <p:sldId id="615" r:id="rId13"/>
    <p:sldId id="616" r:id="rId14"/>
    <p:sldId id="617" r:id="rId15"/>
    <p:sldId id="618" r:id="rId16"/>
    <p:sldId id="619" r:id="rId17"/>
    <p:sldId id="610" r:id="rId18"/>
    <p:sldId id="611" r:id="rId19"/>
    <p:sldId id="592" r:id="rId20"/>
    <p:sldId id="623" r:id="rId21"/>
    <p:sldId id="621" r:id="rId22"/>
    <p:sldId id="622" r:id="rId23"/>
    <p:sldId id="624" r:id="rId24"/>
    <p:sldId id="625" r:id="rId25"/>
    <p:sldId id="626" r:id="rId26"/>
    <p:sldId id="627" r:id="rId27"/>
    <p:sldId id="628" r:id="rId28"/>
    <p:sldId id="603" r:id="rId29"/>
    <p:sldId id="60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C28"/>
    <a:srgbClr val="946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ndy Gandidzanwa" userId="7f0d0fd759dee9e7" providerId="LiveId" clId="{3B7BB24B-FE76-41CA-9830-FE08962C6C6D}"/>
    <pc:docChg chg="undo custSel delSld modSld">
      <pc:chgData name="Gandy Gandidzanwa" userId="7f0d0fd759dee9e7" providerId="LiveId" clId="{3B7BB24B-FE76-41CA-9830-FE08962C6C6D}" dt="2024-10-08T07:02:55.448" v="13500" actId="20577"/>
      <pc:docMkLst>
        <pc:docMk/>
      </pc:docMkLst>
      <pc:sldChg chg="modSp mod">
        <pc:chgData name="Gandy Gandidzanwa" userId="7f0d0fd759dee9e7" providerId="LiveId" clId="{3B7BB24B-FE76-41CA-9830-FE08962C6C6D}" dt="2024-10-06T10:12:10.760" v="144" actId="20577"/>
        <pc:sldMkLst>
          <pc:docMk/>
          <pc:sldMk cId="2587650983" sldId="484"/>
        </pc:sldMkLst>
        <pc:spChg chg="mod">
          <ac:chgData name="Gandy Gandidzanwa" userId="7f0d0fd759dee9e7" providerId="LiveId" clId="{3B7BB24B-FE76-41CA-9830-FE08962C6C6D}" dt="2024-10-06T10:11:56.127" v="141" actId="27636"/>
          <ac:spMkLst>
            <pc:docMk/>
            <pc:sldMk cId="2587650983" sldId="484"/>
            <ac:spMk id="9" creationId="{00000000-0000-0000-0000-000000000000}"/>
          </ac:spMkLst>
        </pc:spChg>
        <pc:spChg chg="mod">
          <ac:chgData name="Gandy Gandidzanwa" userId="7f0d0fd759dee9e7" providerId="LiveId" clId="{3B7BB24B-FE76-41CA-9830-FE08962C6C6D}" dt="2024-10-06T10:12:10.760" v="144" actId="20577"/>
          <ac:spMkLst>
            <pc:docMk/>
            <pc:sldMk cId="2587650983" sldId="484"/>
            <ac:spMk id="11" creationId="{6E41D7A9-EE3D-4564-9CA0-6849104B5E5C}"/>
          </ac:spMkLst>
        </pc:spChg>
      </pc:sldChg>
      <pc:sldChg chg="modSp mod modAnim">
        <pc:chgData name="Gandy Gandidzanwa" userId="7f0d0fd759dee9e7" providerId="LiveId" clId="{3B7BB24B-FE76-41CA-9830-FE08962C6C6D}" dt="2024-10-08T03:19:30.448" v="13013" actId="20577"/>
        <pc:sldMkLst>
          <pc:docMk/>
          <pc:sldMk cId="2613661281" sldId="490"/>
        </pc:sldMkLst>
        <pc:spChg chg="mod">
          <ac:chgData name="Gandy Gandidzanwa" userId="7f0d0fd759dee9e7" providerId="LiveId" clId="{3B7BB24B-FE76-41CA-9830-FE08962C6C6D}" dt="2024-10-07T18:56:15.492" v="1855" actId="5793"/>
          <ac:spMkLst>
            <pc:docMk/>
            <pc:sldMk cId="2613661281" sldId="490"/>
            <ac:spMk id="2" creationId="{5D42437F-8B98-4270-AE86-B90264BBA71C}"/>
          </ac:spMkLst>
        </pc:spChg>
        <pc:spChg chg="mod">
          <ac:chgData name="Gandy Gandidzanwa" userId="7f0d0fd759dee9e7" providerId="LiveId" clId="{3B7BB24B-FE76-41CA-9830-FE08962C6C6D}" dt="2024-10-08T03:19:30.448" v="13013" actId="20577"/>
          <ac:spMkLst>
            <pc:docMk/>
            <pc:sldMk cId="2613661281" sldId="490"/>
            <ac:spMk id="3" creationId="{670BF7E9-9BEE-4969-985F-522859A90C2A}"/>
          </ac:spMkLst>
        </pc:spChg>
      </pc:sldChg>
      <pc:sldChg chg="del">
        <pc:chgData name="Gandy Gandidzanwa" userId="7f0d0fd759dee9e7" providerId="LiveId" clId="{3B7BB24B-FE76-41CA-9830-FE08962C6C6D}" dt="2024-10-07T22:33:50.379" v="12993" actId="47"/>
        <pc:sldMkLst>
          <pc:docMk/>
          <pc:sldMk cId="2978974021" sldId="491"/>
        </pc:sldMkLst>
      </pc:sldChg>
      <pc:sldChg chg="del">
        <pc:chgData name="Gandy Gandidzanwa" userId="7f0d0fd759dee9e7" providerId="LiveId" clId="{3B7BB24B-FE76-41CA-9830-FE08962C6C6D}" dt="2024-10-07T19:00:15.911" v="1903" actId="47"/>
        <pc:sldMkLst>
          <pc:docMk/>
          <pc:sldMk cId="703095573" sldId="522"/>
        </pc:sldMkLst>
      </pc:sldChg>
      <pc:sldChg chg="modSp mod">
        <pc:chgData name="Gandy Gandidzanwa" userId="7f0d0fd759dee9e7" providerId="LiveId" clId="{3B7BB24B-FE76-41CA-9830-FE08962C6C6D}" dt="2024-10-07T20:11:05.538" v="5391" actId="113"/>
        <pc:sldMkLst>
          <pc:docMk/>
          <pc:sldMk cId="2964508089" sldId="589"/>
        </pc:sldMkLst>
        <pc:spChg chg="mod">
          <ac:chgData name="Gandy Gandidzanwa" userId="7f0d0fd759dee9e7" providerId="LiveId" clId="{3B7BB24B-FE76-41CA-9830-FE08962C6C6D}" dt="2024-10-07T19:01:22.696" v="1978" actId="6549"/>
          <ac:spMkLst>
            <pc:docMk/>
            <pc:sldMk cId="2964508089" sldId="589"/>
            <ac:spMk id="2" creationId="{5D42437F-8B98-4270-AE86-B90264BBA71C}"/>
          </ac:spMkLst>
        </pc:spChg>
        <pc:spChg chg="mod">
          <ac:chgData name="Gandy Gandidzanwa" userId="7f0d0fd759dee9e7" providerId="LiveId" clId="{3B7BB24B-FE76-41CA-9830-FE08962C6C6D}" dt="2024-10-07T20:11:05.538" v="5391" actId="113"/>
          <ac:spMkLst>
            <pc:docMk/>
            <pc:sldMk cId="2964508089" sldId="589"/>
            <ac:spMk id="3" creationId="{670BF7E9-9BEE-4969-985F-522859A90C2A}"/>
          </ac:spMkLst>
        </pc:spChg>
      </pc:sldChg>
      <pc:sldChg chg="del">
        <pc:chgData name="Gandy Gandidzanwa" userId="7f0d0fd759dee9e7" providerId="LiveId" clId="{3B7BB24B-FE76-41CA-9830-FE08962C6C6D}" dt="2024-10-07T22:33:50.379" v="12993" actId="47"/>
        <pc:sldMkLst>
          <pc:docMk/>
          <pc:sldMk cId="796146198" sldId="590"/>
        </pc:sldMkLst>
      </pc:sldChg>
      <pc:sldChg chg="del">
        <pc:chgData name="Gandy Gandidzanwa" userId="7f0d0fd759dee9e7" providerId="LiveId" clId="{3B7BB24B-FE76-41CA-9830-FE08962C6C6D}" dt="2024-10-07T22:08:19.606" v="11184" actId="47"/>
        <pc:sldMkLst>
          <pc:docMk/>
          <pc:sldMk cId="1427452120" sldId="591"/>
        </pc:sldMkLst>
      </pc:sldChg>
      <pc:sldChg chg="modSp mod">
        <pc:chgData name="Gandy Gandidzanwa" userId="7f0d0fd759dee9e7" providerId="LiveId" clId="{3B7BB24B-FE76-41CA-9830-FE08962C6C6D}" dt="2024-10-08T03:52:20.635" v="13348" actId="179"/>
        <pc:sldMkLst>
          <pc:docMk/>
          <pc:sldMk cId="3839870515" sldId="592"/>
        </pc:sldMkLst>
        <pc:spChg chg="mod">
          <ac:chgData name="Gandy Gandidzanwa" userId="7f0d0fd759dee9e7" providerId="LiveId" clId="{3B7BB24B-FE76-41CA-9830-FE08962C6C6D}" dt="2024-10-07T19:27:23.492" v="3535" actId="6549"/>
          <ac:spMkLst>
            <pc:docMk/>
            <pc:sldMk cId="3839870515" sldId="592"/>
            <ac:spMk id="2" creationId="{5D42437F-8B98-4270-AE86-B90264BBA71C}"/>
          </ac:spMkLst>
        </pc:spChg>
        <pc:spChg chg="mod">
          <ac:chgData name="Gandy Gandidzanwa" userId="7f0d0fd759dee9e7" providerId="LiveId" clId="{3B7BB24B-FE76-41CA-9830-FE08962C6C6D}" dt="2024-10-08T03:52:20.635" v="13348" actId="179"/>
          <ac:spMkLst>
            <pc:docMk/>
            <pc:sldMk cId="3839870515" sldId="592"/>
            <ac:spMk id="3" creationId="{670BF7E9-9BEE-4969-985F-522859A90C2A}"/>
          </ac:spMkLst>
        </pc:spChg>
      </pc:sldChg>
      <pc:sldChg chg="del">
        <pc:chgData name="Gandy Gandidzanwa" userId="7f0d0fd759dee9e7" providerId="LiveId" clId="{3B7BB24B-FE76-41CA-9830-FE08962C6C6D}" dt="2024-10-07T22:33:50.379" v="12993" actId="47"/>
        <pc:sldMkLst>
          <pc:docMk/>
          <pc:sldMk cId="1650203877" sldId="593"/>
        </pc:sldMkLst>
      </pc:sldChg>
      <pc:sldChg chg="del">
        <pc:chgData name="Gandy Gandidzanwa" userId="7f0d0fd759dee9e7" providerId="LiveId" clId="{3B7BB24B-FE76-41CA-9830-FE08962C6C6D}" dt="2024-10-07T22:33:50.379" v="12993" actId="47"/>
        <pc:sldMkLst>
          <pc:docMk/>
          <pc:sldMk cId="3555497178" sldId="594"/>
        </pc:sldMkLst>
      </pc:sldChg>
      <pc:sldChg chg="del">
        <pc:chgData name="Gandy Gandidzanwa" userId="7f0d0fd759dee9e7" providerId="LiveId" clId="{3B7BB24B-FE76-41CA-9830-FE08962C6C6D}" dt="2024-10-07T22:33:50.379" v="12993" actId="47"/>
        <pc:sldMkLst>
          <pc:docMk/>
          <pc:sldMk cId="1240341594" sldId="596"/>
        </pc:sldMkLst>
      </pc:sldChg>
      <pc:sldChg chg="del">
        <pc:chgData name="Gandy Gandidzanwa" userId="7f0d0fd759dee9e7" providerId="LiveId" clId="{3B7BB24B-FE76-41CA-9830-FE08962C6C6D}" dt="2024-10-07T22:33:50.379" v="12993" actId="47"/>
        <pc:sldMkLst>
          <pc:docMk/>
          <pc:sldMk cId="2763204566" sldId="597"/>
        </pc:sldMkLst>
      </pc:sldChg>
      <pc:sldChg chg="del">
        <pc:chgData name="Gandy Gandidzanwa" userId="7f0d0fd759dee9e7" providerId="LiveId" clId="{3B7BB24B-FE76-41CA-9830-FE08962C6C6D}" dt="2024-10-07T22:07:51.924" v="11183" actId="47"/>
        <pc:sldMkLst>
          <pc:docMk/>
          <pc:sldMk cId="4000205621" sldId="598"/>
        </pc:sldMkLst>
      </pc:sldChg>
      <pc:sldChg chg="del">
        <pc:chgData name="Gandy Gandidzanwa" userId="7f0d0fd759dee9e7" providerId="LiveId" clId="{3B7BB24B-FE76-41CA-9830-FE08962C6C6D}" dt="2024-10-07T22:33:50.379" v="12993" actId="47"/>
        <pc:sldMkLst>
          <pc:docMk/>
          <pc:sldMk cId="3314903140" sldId="599"/>
        </pc:sldMkLst>
      </pc:sldChg>
      <pc:sldChg chg="del">
        <pc:chgData name="Gandy Gandidzanwa" userId="7f0d0fd759dee9e7" providerId="LiveId" clId="{3B7BB24B-FE76-41CA-9830-FE08962C6C6D}" dt="2024-10-07T22:33:50.379" v="12993" actId="47"/>
        <pc:sldMkLst>
          <pc:docMk/>
          <pc:sldMk cId="645933809" sldId="603"/>
        </pc:sldMkLst>
      </pc:sldChg>
      <pc:sldChg chg="modSp del mod">
        <pc:chgData name="Gandy Gandidzanwa" userId="7f0d0fd759dee9e7" providerId="LiveId" clId="{3B7BB24B-FE76-41CA-9830-FE08962C6C6D}" dt="2024-10-07T18:52:21.273" v="1796" actId="47"/>
        <pc:sldMkLst>
          <pc:docMk/>
          <pc:sldMk cId="3648396373" sldId="604"/>
        </pc:sldMkLst>
        <pc:spChg chg="mod">
          <ac:chgData name="Gandy Gandidzanwa" userId="7f0d0fd759dee9e7" providerId="LiveId" clId="{3B7BB24B-FE76-41CA-9830-FE08962C6C6D}" dt="2024-10-06T10:12:33.814" v="145" actId="6549"/>
          <ac:spMkLst>
            <pc:docMk/>
            <pc:sldMk cId="3648396373" sldId="604"/>
            <ac:spMk id="2" creationId="{5D42437F-8B98-4270-AE86-B90264BBA71C}"/>
          </ac:spMkLst>
        </pc:spChg>
        <pc:spChg chg="mod">
          <ac:chgData name="Gandy Gandidzanwa" userId="7f0d0fd759dee9e7" providerId="LiveId" clId="{3B7BB24B-FE76-41CA-9830-FE08962C6C6D}" dt="2024-10-06T10:14:37.484" v="327" actId="6549"/>
          <ac:spMkLst>
            <pc:docMk/>
            <pc:sldMk cId="3648396373" sldId="604"/>
            <ac:spMk id="3" creationId="{670BF7E9-9BEE-4969-985F-522859A90C2A}"/>
          </ac:spMkLst>
        </pc:spChg>
      </pc:sldChg>
      <pc:sldChg chg="modSp mod modAnim">
        <pc:chgData name="Gandy Gandidzanwa" userId="7f0d0fd759dee9e7" providerId="LiveId" clId="{3B7BB24B-FE76-41CA-9830-FE08962C6C6D}" dt="2024-10-08T03:21:56.407" v="13027" actId="20577"/>
        <pc:sldMkLst>
          <pc:docMk/>
          <pc:sldMk cId="2428244722" sldId="605"/>
        </pc:sldMkLst>
        <pc:spChg chg="mod">
          <ac:chgData name="Gandy Gandidzanwa" userId="7f0d0fd759dee9e7" providerId="LiveId" clId="{3B7BB24B-FE76-41CA-9830-FE08962C6C6D}" dt="2024-10-07T18:51:55.196" v="1770" actId="20577"/>
          <ac:spMkLst>
            <pc:docMk/>
            <pc:sldMk cId="2428244722" sldId="605"/>
            <ac:spMk id="2" creationId="{5D42437F-8B98-4270-AE86-B90264BBA71C}"/>
          </ac:spMkLst>
        </pc:spChg>
        <pc:spChg chg="mod">
          <ac:chgData name="Gandy Gandidzanwa" userId="7f0d0fd759dee9e7" providerId="LiveId" clId="{3B7BB24B-FE76-41CA-9830-FE08962C6C6D}" dt="2024-10-08T03:21:56.407" v="13027" actId="20577"/>
          <ac:spMkLst>
            <pc:docMk/>
            <pc:sldMk cId="2428244722" sldId="605"/>
            <ac:spMk id="3" creationId="{670BF7E9-9BEE-4969-985F-522859A90C2A}"/>
          </ac:spMkLst>
        </pc:spChg>
      </pc:sldChg>
      <pc:sldChg chg="modSp mod">
        <pc:chgData name="Gandy Gandidzanwa" userId="7f0d0fd759dee9e7" providerId="LiveId" clId="{3B7BB24B-FE76-41CA-9830-FE08962C6C6D}" dt="2024-10-08T03:21:02.616" v="13020" actId="27636"/>
        <pc:sldMkLst>
          <pc:docMk/>
          <pc:sldMk cId="3882964384" sldId="606"/>
        </pc:sldMkLst>
        <pc:spChg chg="mod">
          <ac:chgData name="Gandy Gandidzanwa" userId="7f0d0fd759dee9e7" providerId="LiveId" clId="{3B7BB24B-FE76-41CA-9830-FE08962C6C6D}" dt="2024-10-07T18:43:19.712" v="1517" actId="6549"/>
          <ac:spMkLst>
            <pc:docMk/>
            <pc:sldMk cId="3882964384" sldId="606"/>
            <ac:spMk id="2" creationId="{00000000-0000-0000-0000-000000000000}"/>
          </ac:spMkLst>
        </pc:spChg>
        <pc:spChg chg="mod">
          <ac:chgData name="Gandy Gandidzanwa" userId="7f0d0fd759dee9e7" providerId="LiveId" clId="{3B7BB24B-FE76-41CA-9830-FE08962C6C6D}" dt="2024-10-08T03:21:02.616" v="13020" actId="27636"/>
          <ac:spMkLst>
            <pc:docMk/>
            <pc:sldMk cId="3882964384" sldId="606"/>
            <ac:spMk id="8" creationId="{00000000-0000-0000-0000-000000000000}"/>
          </ac:spMkLst>
        </pc:spChg>
      </pc:sldChg>
      <pc:sldChg chg="modSp mod">
        <pc:chgData name="Gandy Gandidzanwa" userId="7f0d0fd759dee9e7" providerId="LiveId" clId="{3B7BB24B-FE76-41CA-9830-FE08962C6C6D}" dt="2024-10-07T18:47:14.227" v="1718" actId="6549"/>
        <pc:sldMkLst>
          <pc:docMk/>
          <pc:sldMk cId="4245653566" sldId="607"/>
        </pc:sldMkLst>
        <pc:spChg chg="mod">
          <ac:chgData name="Gandy Gandidzanwa" userId="7f0d0fd759dee9e7" providerId="LiveId" clId="{3B7BB24B-FE76-41CA-9830-FE08962C6C6D}" dt="2024-10-07T18:47:14.227" v="1718" actId="6549"/>
          <ac:spMkLst>
            <pc:docMk/>
            <pc:sldMk cId="4245653566" sldId="607"/>
            <ac:spMk id="6" creationId="{00000000-0000-0000-0000-000000000000}"/>
          </ac:spMkLst>
        </pc:spChg>
      </pc:sldChg>
      <pc:sldChg chg="modSp mod">
        <pc:chgData name="Gandy Gandidzanwa" userId="7f0d0fd759dee9e7" providerId="LiveId" clId="{3B7BB24B-FE76-41CA-9830-FE08962C6C6D}" dt="2024-10-07T19:00:10.766" v="1902" actId="6549"/>
        <pc:sldMkLst>
          <pc:docMk/>
          <pc:sldMk cId="2084057324" sldId="608"/>
        </pc:sldMkLst>
        <pc:spChg chg="mod">
          <ac:chgData name="Gandy Gandidzanwa" userId="7f0d0fd759dee9e7" providerId="LiveId" clId="{3B7BB24B-FE76-41CA-9830-FE08962C6C6D}" dt="2024-10-07T19:00:10.766" v="1902" actId="6549"/>
          <ac:spMkLst>
            <pc:docMk/>
            <pc:sldMk cId="2084057324" sldId="608"/>
            <ac:spMk id="6" creationId="{00000000-0000-0000-0000-000000000000}"/>
          </ac:spMkLst>
        </pc:spChg>
      </pc:sldChg>
      <pc:sldChg chg="addSp modSp mod modAnim">
        <pc:chgData name="Gandy Gandidzanwa" userId="7f0d0fd759dee9e7" providerId="LiveId" clId="{3B7BB24B-FE76-41CA-9830-FE08962C6C6D}" dt="2024-10-08T03:36:21.140" v="13070"/>
        <pc:sldMkLst>
          <pc:docMk/>
          <pc:sldMk cId="355928814" sldId="609"/>
        </pc:sldMkLst>
        <pc:spChg chg="mod">
          <ac:chgData name="Gandy Gandidzanwa" userId="7f0d0fd759dee9e7" providerId="LiveId" clId="{3B7BB24B-FE76-41CA-9830-FE08962C6C6D}" dt="2024-10-07T19:08:06.446" v="2088" actId="20577"/>
          <ac:spMkLst>
            <pc:docMk/>
            <pc:sldMk cId="355928814" sldId="609"/>
            <ac:spMk id="2" creationId="{5D42437F-8B98-4270-AE86-B90264BBA71C}"/>
          </ac:spMkLst>
        </pc:spChg>
        <pc:spChg chg="mod">
          <ac:chgData name="Gandy Gandidzanwa" userId="7f0d0fd759dee9e7" providerId="LiveId" clId="{3B7BB24B-FE76-41CA-9830-FE08962C6C6D}" dt="2024-10-08T03:24:57.294" v="13037" actId="20577"/>
          <ac:spMkLst>
            <pc:docMk/>
            <pc:sldMk cId="355928814" sldId="609"/>
            <ac:spMk id="3" creationId="{670BF7E9-9BEE-4969-985F-522859A90C2A}"/>
          </ac:spMkLst>
        </pc:spChg>
        <pc:spChg chg="add mod">
          <ac:chgData name="Gandy Gandidzanwa" userId="7f0d0fd759dee9e7" providerId="LiveId" clId="{3B7BB24B-FE76-41CA-9830-FE08962C6C6D}" dt="2024-10-08T03:33:32.874" v="13050" actId="1076"/>
          <ac:spMkLst>
            <pc:docMk/>
            <pc:sldMk cId="355928814" sldId="609"/>
            <ac:spMk id="4" creationId="{C238C9B0-CD63-73EA-EFA6-B7A13F624964}"/>
          </ac:spMkLst>
        </pc:spChg>
        <pc:spChg chg="add mod">
          <ac:chgData name="Gandy Gandidzanwa" userId="7f0d0fd759dee9e7" providerId="LiveId" clId="{3B7BB24B-FE76-41CA-9830-FE08962C6C6D}" dt="2024-10-08T03:35:03.334" v="13064" actId="14100"/>
          <ac:spMkLst>
            <pc:docMk/>
            <pc:sldMk cId="355928814" sldId="609"/>
            <ac:spMk id="6" creationId="{03DC74AE-49C8-5D04-A035-10CB5FDB215E}"/>
          </ac:spMkLst>
        </pc:spChg>
        <pc:spChg chg="mod">
          <ac:chgData name="Gandy Gandidzanwa" userId="7f0d0fd759dee9e7" providerId="LiveId" clId="{3B7BB24B-FE76-41CA-9830-FE08962C6C6D}" dt="2024-10-07T20:06:35.924" v="5316" actId="1076"/>
          <ac:spMkLst>
            <pc:docMk/>
            <pc:sldMk cId="355928814" sldId="609"/>
            <ac:spMk id="9" creationId="{19406740-F006-4D4D-B00E-FF32AD69B655}"/>
          </ac:spMkLst>
        </pc:spChg>
        <pc:picChg chg="add mod">
          <ac:chgData name="Gandy Gandidzanwa" userId="7f0d0fd759dee9e7" providerId="LiveId" clId="{3B7BB24B-FE76-41CA-9830-FE08962C6C6D}" dt="2024-10-08T03:33:39.045" v="13051" actId="1076"/>
          <ac:picMkLst>
            <pc:docMk/>
            <pc:sldMk cId="355928814" sldId="609"/>
            <ac:picMk id="5" creationId="{66A35168-5749-0F80-7BB8-571865B49A52}"/>
          </ac:picMkLst>
        </pc:picChg>
      </pc:sldChg>
      <pc:sldChg chg="modSp del mod">
        <pc:chgData name="Gandy Gandidzanwa" userId="7f0d0fd759dee9e7" providerId="LiveId" clId="{3B7BB24B-FE76-41CA-9830-FE08962C6C6D}" dt="2024-10-07T21:12:27.211" v="9032" actId="2696"/>
        <pc:sldMkLst>
          <pc:docMk/>
          <pc:sldMk cId="837390697" sldId="610"/>
        </pc:sldMkLst>
        <pc:spChg chg="mod">
          <ac:chgData name="Gandy Gandidzanwa" userId="7f0d0fd759dee9e7" providerId="LiveId" clId="{3B7BB24B-FE76-41CA-9830-FE08962C6C6D}" dt="2024-10-07T20:06:52.591" v="5319" actId="20577"/>
          <ac:spMkLst>
            <pc:docMk/>
            <pc:sldMk cId="837390697" sldId="610"/>
            <ac:spMk id="3" creationId="{670BF7E9-9BEE-4969-985F-522859A90C2A}"/>
          </ac:spMkLst>
        </pc:spChg>
      </pc:sldChg>
      <pc:sldChg chg="modSp mod">
        <pc:chgData name="Gandy Gandidzanwa" userId="7f0d0fd759dee9e7" providerId="LiveId" clId="{3B7BB24B-FE76-41CA-9830-FE08962C6C6D}" dt="2024-10-08T03:50:08.511" v="13273" actId="20577"/>
        <pc:sldMkLst>
          <pc:docMk/>
          <pc:sldMk cId="4109250534" sldId="610"/>
        </pc:sldMkLst>
        <pc:spChg chg="mod">
          <ac:chgData name="Gandy Gandidzanwa" userId="7f0d0fd759dee9e7" providerId="LiveId" clId="{3B7BB24B-FE76-41CA-9830-FE08962C6C6D}" dt="2024-10-07T21:13:08.853" v="9083" actId="20577"/>
          <ac:spMkLst>
            <pc:docMk/>
            <pc:sldMk cId="4109250534" sldId="610"/>
            <ac:spMk id="2" creationId="{5D42437F-8B98-4270-AE86-B90264BBA71C}"/>
          </ac:spMkLst>
        </pc:spChg>
        <pc:spChg chg="mod">
          <ac:chgData name="Gandy Gandidzanwa" userId="7f0d0fd759dee9e7" providerId="LiveId" clId="{3B7BB24B-FE76-41CA-9830-FE08962C6C6D}" dt="2024-10-08T03:50:08.511" v="13273" actId="20577"/>
          <ac:spMkLst>
            <pc:docMk/>
            <pc:sldMk cId="4109250534" sldId="610"/>
            <ac:spMk id="3" creationId="{670BF7E9-9BEE-4969-985F-522859A90C2A}"/>
          </ac:spMkLst>
        </pc:spChg>
      </pc:sldChg>
      <pc:sldChg chg="modSp mod">
        <pc:chgData name="Gandy Gandidzanwa" userId="7f0d0fd759dee9e7" providerId="LiveId" clId="{3B7BB24B-FE76-41CA-9830-FE08962C6C6D}" dt="2024-10-07T19:27:06.135" v="3459" actId="6549"/>
        <pc:sldMkLst>
          <pc:docMk/>
          <pc:sldMk cId="2741061149" sldId="611"/>
        </pc:sldMkLst>
        <pc:spChg chg="mod">
          <ac:chgData name="Gandy Gandidzanwa" userId="7f0d0fd759dee9e7" providerId="LiveId" clId="{3B7BB24B-FE76-41CA-9830-FE08962C6C6D}" dt="2024-10-07T19:27:06.135" v="3459" actId="6549"/>
          <ac:spMkLst>
            <pc:docMk/>
            <pc:sldMk cId="2741061149" sldId="611"/>
            <ac:spMk id="6" creationId="{00000000-0000-0000-0000-000000000000}"/>
          </ac:spMkLst>
        </pc:spChg>
      </pc:sldChg>
      <pc:sldChg chg="modSp mod">
        <pc:chgData name="Gandy Gandidzanwa" userId="7f0d0fd759dee9e7" providerId="LiveId" clId="{3B7BB24B-FE76-41CA-9830-FE08962C6C6D}" dt="2024-10-07T19:33:30.497" v="3628" actId="6549"/>
        <pc:sldMkLst>
          <pc:docMk/>
          <pc:sldMk cId="3064213097" sldId="612"/>
        </pc:sldMkLst>
        <pc:spChg chg="mod">
          <ac:chgData name="Gandy Gandidzanwa" userId="7f0d0fd759dee9e7" providerId="LiveId" clId="{3B7BB24B-FE76-41CA-9830-FE08962C6C6D}" dt="2024-10-07T19:33:30.497" v="3628" actId="6549"/>
          <ac:spMkLst>
            <pc:docMk/>
            <pc:sldMk cId="3064213097" sldId="612"/>
            <ac:spMk id="6" creationId="{00000000-0000-0000-0000-000000000000}"/>
          </ac:spMkLst>
        </pc:spChg>
      </pc:sldChg>
      <pc:sldChg chg="modSp mod">
        <pc:chgData name="Gandy Gandidzanwa" userId="7f0d0fd759dee9e7" providerId="LiveId" clId="{3B7BB24B-FE76-41CA-9830-FE08962C6C6D}" dt="2024-10-08T03:40:16.420" v="13148" actId="20577"/>
        <pc:sldMkLst>
          <pc:docMk/>
          <pc:sldMk cId="2585004606" sldId="613"/>
        </pc:sldMkLst>
        <pc:spChg chg="mod">
          <ac:chgData name="Gandy Gandidzanwa" userId="7f0d0fd759dee9e7" providerId="LiveId" clId="{3B7BB24B-FE76-41CA-9830-FE08962C6C6D}" dt="2024-10-07T19:35:01.469" v="3685" actId="6549"/>
          <ac:spMkLst>
            <pc:docMk/>
            <pc:sldMk cId="2585004606" sldId="613"/>
            <ac:spMk id="2" creationId="{5D42437F-8B98-4270-AE86-B90264BBA71C}"/>
          </ac:spMkLst>
        </pc:spChg>
        <pc:spChg chg="mod">
          <ac:chgData name="Gandy Gandidzanwa" userId="7f0d0fd759dee9e7" providerId="LiveId" clId="{3B7BB24B-FE76-41CA-9830-FE08962C6C6D}" dt="2024-10-08T03:40:16.420" v="13148" actId="20577"/>
          <ac:spMkLst>
            <pc:docMk/>
            <pc:sldMk cId="2585004606" sldId="613"/>
            <ac:spMk id="3" creationId="{670BF7E9-9BEE-4969-985F-522859A90C2A}"/>
          </ac:spMkLst>
        </pc:spChg>
      </pc:sldChg>
      <pc:sldChg chg="modSp mod">
        <pc:chgData name="Gandy Gandidzanwa" userId="7f0d0fd759dee9e7" providerId="LiveId" clId="{3B7BB24B-FE76-41CA-9830-FE08962C6C6D}" dt="2024-10-08T03:44:03.393" v="13232" actId="20577"/>
        <pc:sldMkLst>
          <pc:docMk/>
          <pc:sldMk cId="2086482862" sldId="614"/>
        </pc:sldMkLst>
        <pc:spChg chg="mod">
          <ac:chgData name="Gandy Gandidzanwa" userId="7f0d0fd759dee9e7" providerId="LiveId" clId="{3B7BB24B-FE76-41CA-9830-FE08962C6C6D}" dt="2024-10-07T19:49:27.267" v="4677" actId="20577"/>
          <ac:spMkLst>
            <pc:docMk/>
            <pc:sldMk cId="2086482862" sldId="614"/>
            <ac:spMk id="2" creationId="{5D42437F-8B98-4270-AE86-B90264BBA71C}"/>
          </ac:spMkLst>
        </pc:spChg>
        <pc:spChg chg="mod">
          <ac:chgData name="Gandy Gandidzanwa" userId="7f0d0fd759dee9e7" providerId="LiveId" clId="{3B7BB24B-FE76-41CA-9830-FE08962C6C6D}" dt="2024-10-08T03:44:03.393" v="13232" actId="20577"/>
          <ac:spMkLst>
            <pc:docMk/>
            <pc:sldMk cId="2086482862" sldId="614"/>
            <ac:spMk id="3" creationId="{670BF7E9-9BEE-4969-985F-522859A90C2A}"/>
          </ac:spMkLst>
        </pc:spChg>
      </pc:sldChg>
      <pc:sldChg chg="modSp mod">
        <pc:chgData name="Gandy Gandidzanwa" userId="7f0d0fd759dee9e7" providerId="LiveId" clId="{3B7BB24B-FE76-41CA-9830-FE08962C6C6D}" dt="2024-10-08T03:44:25.025" v="13237" actId="20577"/>
        <pc:sldMkLst>
          <pc:docMk/>
          <pc:sldMk cId="495063709" sldId="615"/>
        </pc:sldMkLst>
        <pc:spChg chg="mod">
          <ac:chgData name="Gandy Gandidzanwa" userId="7f0d0fd759dee9e7" providerId="LiveId" clId="{3B7BB24B-FE76-41CA-9830-FE08962C6C6D}" dt="2024-10-08T03:44:25.025" v="13237" actId="20577"/>
          <ac:spMkLst>
            <pc:docMk/>
            <pc:sldMk cId="495063709" sldId="615"/>
            <ac:spMk id="3" creationId="{670BF7E9-9BEE-4969-985F-522859A90C2A}"/>
          </ac:spMkLst>
        </pc:spChg>
      </pc:sldChg>
      <pc:sldChg chg="modSp mod">
        <pc:chgData name="Gandy Gandidzanwa" userId="7f0d0fd759dee9e7" providerId="LiveId" clId="{3B7BB24B-FE76-41CA-9830-FE08962C6C6D}" dt="2024-10-07T20:42:01.152" v="7040" actId="20577"/>
        <pc:sldMkLst>
          <pc:docMk/>
          <pc:sldMk cId="4210183091" sldId="616"/>
        </pc:sldMkLst>
        <pc:spChg chg="mod">
          <ac:chgData name="Gandy Gandidzanwa" userId="7f0d0fd759dee9e7" providerId="LiveId" clId="{3B7BB24B-FE76-41CA-9830-FE08962C6C6D}" dt="2024-10-07T20:42:01.152" v="7040" actId="20577"/>
          <ac:spMkLst>
            <pc:docMk/>
            <pc:sldMk cId="4210183091" sldId="616"/>
            <ac:spMk id="8" creationId="{00000000-0000-0000-0000-000000000000}"/>
          </ac:spMkLst>
        </pc:spChg>
      </pc:sldChg>
      <pc:sldChg chg="modSp mod">
        <pc:chgData name="Gandy Gandidzanwa" userId="7f0d0fd759dee9e7" providerId="LiveId" clId="{3B7BB24B-FE76-41CA-9830-FE08962C6C6D}" dt="2024-10-08T03:45:23.536" v="13241" actId="20577"/>
        <pc:sldMkLst>
          <pc:docMk/>
          <pc:sldMk cId="1791083337" sldId="617"/>
        </pc:sldMkLst>
        <pc:spChg chg="mod">
          <ac:chgData name="Gandy Gandidzanwa" userId="7f0d0fd759dee9e7" providerId="LiveId" clId="{3B7BB24B-FE76-41CA-9830-FE08962C6C6D}" dt="2024-10-07T20:42:58.241" v="7101" actId="20577"/>
          <ac:spMkLst>
            <pc:docMk/>
            <pc:sldMk cId="1791083337" sldId="617"/>
            <ac:spMk id="2" creationId="{5D42437F-8B98-4270-AE86-B90264BBA71C}"/>
          </ac:spMkLst>
        </pc:spChg>
        <pc:spChg chg="mod">
          <ac:chgData name="Gandy Gandidzanwa" userId="7f0d0fd759dee9e7" providerId="LiveId" clId="{3B7BB24B-FE76-41CA-9830-FE08962C6C6D}" dt="2024-10-08T03:45:23.536" v="13241" actId="20577"/>
          <ac:spMkLst>
            <pc:docMk/>
            <pc:sldMk cId="1791083337" sldId="617"/>
            <ac:spMk id="3" creationId="{670BF7E9-9BEE-4969-985F-522859A90C2A}"/>
          </ac:spMkLst>
        </pc:spChg>
      </pc:sldChg>
      <pc:sldChg chg="modSp mod">
        <pc:chgData name="Gandy Gandidzanwa" userId="7f0d0fd759dee9e7" providerId="LiveId" clId="{3B7BB24B-FE76-41CA-9830-FE08962C6C6D}" dt="2024-10-07T20:56:21.707" v="7903" actId="27636"/>
        <pc:sldMkLst>
          <pc:docMk/>
          <pc:sldMk cId="3728240239" sldId="618"/>
        </pc:sldMkLst>
        <pc:spChg chg="mod">
          <ac:chgData name="Gandy Gandidzanwa" userId="7f0d0fd759dee9e7" providerId="LiveId" clId="{3B7BB24B-FE76-41CA-9830-FE08962C6C6D}" dt="2024-10-07T20:56:21.707" v="7903" actId="27636"/>
          <ac:spMkLst>
            <pc:docMk/>
            <pc:sldMk cId="3728240239" sldId="618"/>
            <ac:spMk id="8" creationId="{00000000-0000-0000-0000-000000000000}"/>
          </ac:spMkLst>
        </pc:spChg>
      </pc:sldChg>
      <pc:sldChg chg="modSp mod">
        <pc:chgData name="Gandy Gandidzanwa" userId="7f0d0fd759dee9e7" providerId="LiveId" clId="{3B7BB24B-FE76-41CA-9830-FE08962C6C6D}" dt="2024-10-08T03:48:42.338" v="13242" actId="114"/>
        <pc:sldMkLst>
          <pc:docMk/>
          <pc:sldMk cId="1474221397" sldId="619"/>
        </pc:sldMkLst>
        <pc:spChg chg="mod">
          <ac:chgData name="Gandy Gandidzanwa" userId="7f0d0fd759dee9e7" providerId="LiveId" clId="{3B7BB24B-FE76-41CA-9830-FE08962C6C6D}" dt="2024-10-07T20:56:49.550" v="7946" actId="6549"/>
          <ac:spMkLst>
            <pc:docMk/>
            <pc:sldMk cId="1474221397" sldId="619"/>
            <ac:spMk id="2" creationId="{5D42437F-8B98-4270-AE86-B90264BBA71C}"/>
          </ac:spMkLst>
        </pc:spChg>
        <pc:spChg chg="mod">
          <ac:chgData name="Gandy Gandidzanwa" userId="7f0d0fd759dee9e7" providerId="LiveId" clId="{3B7BB24B-FE76-41CA-9830-FE08962C6C6D}" dt="2024-10-08T03:48:42.338" v="13242" actId="114"/>
          <ac:spMkLst>
            <pc:docMk/>
            <pc:sldMk cId="1474221397" sldId="619"/>
            <ac:spMk id="3" creationId="{670BF7E9-9BEE-4969-985F-522859A90C2A}"/>
          </ac:spMkLst>
        </pc:spChg>
      </pc:sldChg>
      <pc:sldChg chg="modSp del mod">
        <pc:chgData name="Gandy Gandidzanwa" userId="7f0d0fd759dee9e7" providerId="LiveId" clId="{3B7BB24B-FE76-41CA-9830-FE08962C6C6D}" dt="2024-10-07T22:33:50.379" v="12993" actId="47"/>
        <pc:sldMkLst>
          <pc:docMk/>
          <pc:sldMk cId="3676075864" sldId="620"/>
        </pc:sldMkLst>
        <pc:spChg chg="mod">
          <ac:chgData name="Gandy Gandidzanwa" userId="7f0d0fd759dee9e7" providerId="LiveId" clId="{3B7BB24B-FE76-41CA-9830-FE08962C6C6D}" dt="2024-10-07T21:36:52.473" v="9940" actId="6549"/>
          <ac:spMkLst>
            <pc:docMk/>
            <pc:sldMk cId="3676075864" sldId="620"/>
            <ac:spMk id="6" creationId="{00000000-0000-0000-0000-000000000000}"/>
          </ac:spMkLst>
        </pc:spChg>
      </pc:sldChg>
      <pc:sldChg chg="modSp del mod">
        <pc:chgData name="Gandy Gandidzanwa" userId="7f0d0fd759dee9e7" providerId="LiveId" clId="{3B7BB24B-FE76-41CA-9830-FE08962C6C6D}" dt="2024-10-07T21:12:47.889" v="9033" actId="47"/>
        <pc:sldMkLst>
          <pc:docMk/>
          <pc:sldMk cId="3768219760" sldId="620"/>
        </pc:sldMkLst>
        <pc:spChg chg="mod">
          <ac:chgData name="Gandy Gandidzanwa" userId="7f0d0fd759dee9e7" providerId="LiveId" clId="{3B7BB24B-FE76-41CA-9830-FE08962C6C6D}" dt="2024-10-07T21:11:14.114" v="9010" actId="20577"/>
          <ac:spMkLst>
            <pc:docMk/>
            <pc:sldMk cId="3768219760" sldId="620"/>
            <ac:spMk id="2" creationId="{5D42437F-8B98-4270-AE86-B90264BBA71C}"/>
          </ac:spMkLst>
        </pc:spChg>
      </pc:sldChg>
      <pc:sldChg chg="modSp mod">
        <pc:chgData name="Gandy Gandidzanwa" userId="7f0d0fd759dee9e7" providerId="LiveId" clId="{3B7BB24B-FE76-41CA-9830-FE08962C6C6D}" dt="2024-10-08T03:53:17.097" v="13363" actId="20577"/>
        <pc:sldMkLst>
          <pc:docMk/>
          <pc:sldMk cId="1000629723" sldId="621"/>
        </pc:sldMkLst>
        <pc:spChg chg="mod">
          <ac:chgData name="Gandy Gandidzanwa" userId="7f0d0fd759dee9e7" providerId="LiveId" clId="{3B7BB24B-FE76-41CA-9830-FE08962C6C6D}" dt="2024-10-07T21:37:31.606" v="10014" actId="20577"/>
          <ac:spMkLst>
            <pc:docMk/>
            <pc:sldMk cId="1000629723" sldId="621"/>
            <ac:spMk id="2" creationId="{5D42437F-8B98-4270-AE86-B90264BBA71C}"/>
          </ac:spMkLst>
        </pc:spChg>
        <pc:spChg chg="mod">
          <ac:chgData name="Gandy Gandidzanwa" userId="7f0d0fd759dee9e7" providerId="LiveId" clId="{3B7BB24B-FE76-41CA-9830-FE08962C6C6D}" dt="2024-10-08T03:53:17.097" v="13363" actId="20577"/>
          <ac:spMkLst>
            <pc:docMk/>
            <pc:sldMk cId="1000629723" sldId="621"/>
            <ac:spMk id="3" creationId="{670BF7E9-9BEE-4969-985F-522859A90C2A}"/>
          </ac:spMkLst>
        </pc:spChg>
      </pc:sldChg>
      <pc:sldChg chg="modSp mod">
        <pc:chgData name="Gandy Gandidzanwa" userId="7f0d0fd759dee9e7" providerId="LiveId" clId="{3B7BB24B-FE76-41CA-9830-FE08962C6C6D}" dt="2024-10-08T03:55:04.051" v="13381" actId="114"/>
        <pc:sldMkLst>
          <pc:docMk/>
          <pc:sldMk cId="3585875958" sldId="622"/>
        </pc:sldMkLst>
        <pc:spChg chg="mod">
          <ac:chgData name="Gandy Gandidzanwa" userId="7f0d0fd759dee9e7" providerId="LiveId" clId="{3B7BB24B-FE76-41CA-9830-FE08962C6C6D}" dt="2024-10-07T21:57:39.697" v="10693" actId="20577"/>
          <ac:spMkLst>
            <pc:docMk/>
            <pc:sldMk cId="3585875958" sldId="622"/>
            <ac:spMk id="2" creationId="{5D42437F-8B98-4270-AE86-B90264BBA71C}"/>
          </ac:spMkLst>
        </pc:spChg>
        <pc:spChg chg="mod">
          <ac:chgData name="Gandy Gandidzanwa" userId="7f0d0fd759dee9e7" providerId="LiveId" clId="{3B7BB24B-FE76-41CA-9830-FE08962C6C6D}" dt="2024-10-08T03:55:04.051" v="13381" actId="114"/>
          <ac:spMkLst>
            <pc:docMk/>
            <pc:sldMk cId="3585875958" sldId="622"/>
            <ac:spMk id="3" creationId="{670BF7E9-9BEE-4969-985F-522859A90C2A}"/>
          </ac:spMkLst>
        </pc:spChg>
      </pc:sldChg>
      <pc:sldChg chg="modSp mod">
        <pc:chgData name="Gandy Gandidzanwa" userId="7f0d0fd759dee9e7" providerId="LiveId" clId="{3B7BB24B-FE76-41CA-9830-FE08962C6C6D}" dt="2024-10-07T22:11:13.660" v="11249" actId="6549"/>
        <pc:sldMkLst>
          <pc:docMk/>
          <pc:sldMk cId="4179001799" sldId="624"/>
        </pc:sldMkLst>
        <pc:spChg chg="mod">
          <ac:chgData name="Gandy Gandidzanwa" userId="7f0d0fd759dee9e7" providerId="LiveId" clId="{3B7BB24B-FE76-41CA-9830-FE08962C6C6D}" dt="2024-10-07T22:11:13.660" v="11249" actId="6549"/>
          <ac:spMkLst>
            <pc:docMk/>
            <pc:sldMk cId="4179001799" sldId="624"/>
            <ac:spMk id="6" creationId="{00000000-0000-0000-0000-000000000000}"/>
          </ac:spMkLst>
        </pc:spChg>
      </pc:sldChg>
      <pc:sldChg chg="modSp mod">
        <pc:chgData name="Gandy Gandidzanwa" userId="7f0d0fd759dee9e7" providerId="LiveId" clId="{3B7BB24B-FE76-41CA-9830-FE08962C6C6D}" dt="2024-10-08T04:01:31.761" v="13382" actId="21"/>
        <pc:sldMkLst>
          <pc:docMk/>
          <pc:sldMk cId="3055204951" sldId="625"/>
        </pc:sldMkLst>
        <pc:spChg chg="mod">
          <ac:chgData name="Gandy Gandidzanwa" userId="7f0d0fd759dee9e7" providerId="LiveId" clId="{3B7BB24B-FE76-41CA-9830-FE08962C6C6D}" dt="2024-10-07T22:11:52.386" v="11335" actId="20577"/>
          <ac:spMkLst>
            <pc:docMk/>
            <pc:sldMk cId="3055204951" sldId="625"/>
            <ac:spMk id="2" creationId="{5D42437F-8B98-4270-AE86-B90264BBA71C}"/>
          </ac:spMkLst>
        </pc:spChg>
        <pc:spChg chg="mod">
          <ac:chgData name="Gandy Gandidzanwa" userId="7f0d0fd759dee9e7" providerId="LiveId" clId="{3B7BB24B-FE76-41CA-9830-FE08962C6C6D}" dt="2024-10-08T04:01:31.761" v="13382" actId="21"/>
          <ac:spMkLst>
            <pc:docMk/>
            <pc:sldMk cId="3055204951" sldId="625"/>
            <ac:spMk id="3" creationId="{670BF7E9-9BEE-4969-985F-522859A90C2A}"/>
          </ac:spMkLst>
        </pc:spChg>
      </pc:sldChg>
      <pc:sldChg chg="modSp mod">
        <pc:chgData name="Gandy Gandidzanwa" userId="7f0d0fd759dee9e7" providerId="LiveId" clId="{3B7BB24B-FE76-41CA-9830-FE08962C6C6D}" dt="2024-10-08T04:02:28.517" v="13392" actId="108"/>
        <pc:sldMkLst>
          <pc:docMk/>
          <pc:sldMk cId="2641317693" sldId="626"/>
        </pc:sldMkLst>
        <pc:spChg chg="mod">
          <ac:chgData name="Gandy Gandidzanwa" userId="7f0d0fd759dee9e7" providerId="LiveId" clId="{3B7BB24B-FE76-41CA-9830-FE08962C6C6D}" dt="2024-10-07T22:25:53.461" v="12411" actId="20577"/>
          <ac:spMkLst>
            <pc:docMk/>
            <pc:sldMk cId="2641317693" sldId="626"/>
            <ac:spMk id="2" creationId="{5D42437F-8B98-4270-AE86-B90264BBA71C}"/>
          </ac:spMkLst>
        </pc:spChg>
        <pc:spChg chg="mod">
          <ac:chgData name="Gandy Gandidzanwa" userId="7f0d0fd759dee9e7" providerId="LiveId" clId="{3B7BB24B-FE76-41CA-9830-FE08962C6C6D}" dt="2024-10-08T04:02:28.517" v="13392" actId="108"/>
          <ac:spMkLst>
            <pc:docMk/>
            <pc:sldMk cId="2641317693" sldId="626"/>
            <ac:spMk id="3" creationId="{670BF7E9-9BEE-4969-985F-522859A90C2A}"/>
          </ac:spMkLst>
        </pc:spChg>
      </pc:sldChg>
      <pc:sldChg chg="modSp mod">
        <pc:chgData name="Gandy Gandidzanwa" userId="7f0d0fd759dee9e7" providerId="LiveId" clId="{3B7BB24B-FE76-41CA-9830-FE08962C6C6D}" dt="2024-10-08T04:03:37.030" v="13394" actId="20577"/>
        <pc:sldMkLst>
          <pc:docMk/>
          <pc:sldMk cId="1666219058" sldId="627"/>
        </pc:sldMkLst>
        <pc:spChg chg="mod">
          <ac:chgData name="Gandy Gandidzanwa" userId="7f0d0fd759dee9e7" providerId="LiveId" clId="{3B7BB24B-FE76-41CA-9830-FE08962C6C6D}" dt="2024-10-08T04:03:37.030" v="13394" actId="20577"/>
          <ac:spMkLst>
            <pc:docMk/>
            <pc:sldMk cId="1666219058" sldId="627"/>
            <ac:spMk id="3" creationId="{670BF7E9-9BEE-4969-985F-522859A90C2A}"/>
          </ac:spMkLst>
        </pc:spChg>
      </pc:sldChg>
      <pc:sldChg chg="modSp mod">
        <pc:chgData name="Gandy Gandidzanwa" userId="7f0d0fd759dee9e7" providerId="LiveId" clId="{3B7BB24B-FE76-41CA-9830-FE08962C6C6D}" dt="2024-10-08T07:02:55.448" v="13500" actId="20577"/>
        <pc:sldMkLst>
          <pc:docMk/>
          <pc:sldMk cId="1123133283" sldId="628"/>
        </pc:sldMkLst>
        <pc:spChg chg="mod">
          <ac:chgData name="Gandy Gandidzanwa" userId="7f0d0fd759dee9e7" providerId="LiveId" clId="{3B7BB24B-FE76-41CA-9830-FE08962C6C6D}" dt="2024-10-08T07:02:55.448" v="13500" actId="20577"/>
          <ac:spMkLst>
            <pc:docMk/>
            <pc:sldMk cId="1123133283" sldId="628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31E34-BC8A-456F-8A29-2E1697CA50C1}" type="datetimeFigureOut">
              <a:rPr lang="en-ZA" smtClean="0"/>
              <a:t>2024/10/06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85205-4E23-4930-B482-E25A25E0689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606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85205-4E23-4930-B482-E25A25E06896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6933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47F60-DA9A-4784-B981-DA2512BA8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3CDE6B-5CFB-41FA-9924-A4B2CFB94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10CE8-434D-4F91-BC7A-EE299544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184A-5FCD-4588-889C-3E863283016B}" type="datetimeFigureOut">
              <a:rPr lang="en-ZA" smtClean="0"/>
              <a:t>2024/10/06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24BF9-E9B4-4199-A688-ADACE9CB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20BB2-AB1D-406F-B3C7-6F354A78F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87E4-BCCD-4C7B-A881-3691F4BCA3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7310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11A5F-8B3F-43AD-8FE4-8D7C8CB8B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7F1EB9-E81B-4FC6-A570-921624A94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40E23-D423-490C-9CE2-07E6358BE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184A-5FCD-4588-889C-3E863283016B}" type="datetimeFigureOut">
              <a:rPr lang="en-ZA" smtClean="0"/>
              <a:t>2024/10/06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AA5D2-5700-46BD-BBC6-26FF0237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B0E68-E5D5-4860-BE24-811462C1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87E4-BCCD-4C7B-A881-3691F4BCA3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8796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441439-3150-45C5-B0E1-FA9A01478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6BB19-FCCA-44A9-8BF5-81C2D5F46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5B394-6D79-4DFF-A8AA-12CD18D77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184A-5FCD-4588-889C-3E863283016B}" type="datetimeFigureOut">
              <a:rPr lang="en-ZA" smtClean="0"/>
              <a:t>2024/10/06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B869C-E673-4EFA-B3B0-C41C2CA5D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9EDA3-5491-414B-A3E4-620E06E7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87E4-BCCD-4C7B-A881-3691F4BCA3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8197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352644-705D-4A8F-9634-060135E14E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88964" y="5750004"/>
            <a:ext cx="2306059" cy="10764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5A3F5F-7F79-4EB7-9742-434144151F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255" y="191064"/>
            <a:ext cx="11776363" cy="803584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81002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7277F3-C55A-45DD-9075-F774381EA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B98F-61A1-4883-8FFB-36CC6E93A815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2024/10/06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14EDD8-9A3E-48EF-AB3A-12FC915EE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1BEE8-C2BF-4702-87D7-6D03FB53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3678-2804-4E26-9C65-3AA0696E08BC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B2235D-8CB6-4E7C-8B6D-72050275F925}"/>
              </a:ext>
            </a:extLst>
          </p:cNvPr>
          <p:cNvCxnSpPr/>
          <p:nvPr userDrawn="1"/>
        </p:nvCxnSpPr>
        <p:spPr>
          <a:xfrm>
            <a:off x="166255" y="1108364"/>
            <a:ext cx="11776363" cy="0"/>
          </a:xfrm>
          <a:prstGeom prst="line">
            <a:avLst/>
          </a:prstGeom>
          <a:ln>
            <a:solidFill>
              <a:srgbClr val="D5A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C767E60-D7C8-4385-939A-C012CCBA5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4" y="1398666"/>
            <a:ext cx="11776363" cy="435133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E0E0E"/>
                </a:solidFill>
              </a:defRPr>
            </a:lvl1pPr>
            <a:lvl2pPr>
              <a:defRPr sz="1600">
                <a:solidFill>
                  <a:srgbClr val="0E0E0E"/>
                </a:solidFill>
              </a:defRPr>
            </a:lvl2pPr>
            <a:lvl3pPr>
              <a:defRPr sz="1600">
                <a:solidFill>
                  <a:srgbClr val="0E0E0E"/>
                </a:solidFill>
              </a:defRPr>
            </a:lvl3pPr>
            <a:lvl4pPr>
              <a:defRPr sz="1600">
                <a:solidFill>
                  <a:srgbClr val="0E0E0E"/>
                </a:solidFill>
              </a:defRPr>
            </a:lvl4pPr>
            <a:lvl5pPr>
              <a:defRPr sz="1600">
                <a:solidFill>
                  <a:srgbClr val="0E0E0E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097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919C-F650-4257-B675-CFD416168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6CE6C-9E20-4367-ADBB-20BAC001C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D2739-5F3C-4787-9CF7-4AF44EB6C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184A-5FCD-4588-889C-3E863283016B}" type="datetimeFigureOut">
              <a:rPr lang="en-ZA" smtClean="0"/>
              <a:t>2024/10/06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870C-064C-41DB-A6B5-9F0624150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4DE01-3982-4A1E-BB04-5404DAB8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87E4-BCCD-4C7B-A881-3691F4BCA3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2985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10A8C-A497-49D1-BB9E-5A2B7E5B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4A209-A9B8-4C4E-8C20-2455D6EB2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C8615-3DC0-4F30-84DF-43490298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184A-5FCD-4588-889C-3E863283016B}" type="datetimeFigureOut">
              <a:rPr lang="en-ZA" smtClean="0"/>
              <a:t>2024/10/06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594BA-239F-4FFB-BECF-450FB2CEA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9BF1A-7660-416E-BEDF-69F0DE70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87E4-BCCD-4C7B-A881-3691F4BCA3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389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29E5-1E32-41BA-8EC8-1C7408875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D975F-01A4-47E9-AE62-7EAC02228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0AA42-ADCA-4261-8387-2C86787F0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FA095-1CD1-4BED-A17E-60C369161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184A-5FCD-4588-889C-3E863283016B}" type="datetimeFigureOut">
              <a:rPr lang="en-ZA" smtClean="0"/>
              <a:t>2024/10/06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D8F6E-BC8E-46D1-894A-37D5DBF46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CFF51-E574-4F85-8A9C-676DF567F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87E4-BCCD-4C7B-A881-3691F4BCA3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4601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FD2ED-C823-4957-9C09-27C6BDA3B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9257C-D110-4187-A015-279646535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86117-397F-4269-8BFD-A93C76073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5AA693-85EA-438B-9805-8518E4440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D512E-D909-43B5-890E-6F56106AA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9492B8-AE8F-4466-B075-F5161E4E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184A-5FCD-4588-889C-3E863283016B}" type="datetimeFigureOut">
              <a:rPr lang="en-ZA" smtClean="0"/>
              <a:t>2024/10/06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7179D7-0B6C-4BA2-807C-3806D410F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B18037-502B-403F-8850-B9E5DF94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87E4-BCCD-4C7B-A881-3691F4BCA3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8313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4A45-75A1-402C-A854-B5D91722E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0A04AA-EDFD-4E52-A7D4-A588F821C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184A-5FCD-4588-889C-3E863283016B}" type="datetimeFigureOut">
              <a:rPr lang="en-ZA" smtClean="0"/>
              <a:t>2024/10/06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47AA51-E691-4C19-A98E-0BDF2A1CD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B3AE2-2BD9-4B50-A43E-6BCBEADFB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87E4-BCCD-4C7B-A881-3691F4BCA3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06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911E19-C5CE-4913-8B13-42316AF2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184A-5FCD-4588-889C-3E863283016B}" type="datetimeFigureOut">
              <a:rPr lang="en-ZA" smtClean="0"/>
              <a:t>2024/10/06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34070-8607-4D21-B780-4B6B00B0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D7D2B-7582-4205-B18A-FA09E27D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87E4-BCCD-4C7B-A881-3691F4BCA3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9626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0CB1-85EA-45AA-8595-24EB3E7D2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3192F-604E-48ED-B995-5D968087A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86AC9-1EF3-44E0-B1DE-69D0533C7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61D68-0F4D-48EB-993D-75DCA91E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184A-5FCD-4588-889C-3E863283016B}" type="datetimeFigureOut">
              <a:rPr lang="en-ZA" smtClean="0"/>
              <a:t>2024/10/06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2D2B6-BDA9-4BCC-B884-388F06A89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59851-2FDB-4CB1-88B8-FA8CDF40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87E4-BCCD-4C7B-A881-3691F4BCA3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5465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7000D-F854-4144-A7DA-8D2F4D6F3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D9B25-400A-4190-81FE-682145CCA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13961-8016-4D49-B86F-D69563692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8E3FF-6395-4BC9-92DF-34960DDE3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184A-5FCD-4588-889C-3E863283016B}" type="datetimeFigureOut">
              <a:rPr lang="en-ZA" smtClean="0"/>
              <a:t>2024/10/06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C92D5-3896-4647-AB31-E262AEDDB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2F242-DD1A-491C-8561-BAED4EB2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87E4-BCCD-4C7B-A881-3691F4BCA3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987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D267B0-9208-49EB-9862-748B6E53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7B495-43E8-4EB0-9D42-26CC6B727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3D77A-86E0-4C1D-ACB6-A668D8E7D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3184A-5FCD-4588-889C-3E863283016B}" type="datetimeFigureOut">
              <a:rPr lang="en-ZA" smtClean="0"/>
              <a:t>2024/10/06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3F638-1693-4162-86A0-108857E9C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2D3DC-0122-4F37-BD3C-12372C0CA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B87E4-BCCD-4C7B-A881-3691F4BCA3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2502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gandy@rimcasolutions.co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Gandy\Pictures\Rimca Logo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3" y="2118049"/>
            <a:ext cx="3415005" cy="1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" y="0"/>
            <a:ext cx="12191994" cy="4510482"/>
          </a:xfrm>
          <a:prstGeom prst="rect">
            <a:avLst/>
          </a:prstGeom>
          <a:solidFill>
            <a:srgbClr val="000C28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2" y="1330253"/>
            <a:ext cx="12191997" cy="254221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i="1" dirty="0">
              <a:solidFill>
                <a:srgbClr val="D5AB45"/>
              </a:solidFill>
              <a:latin typeface="Castellar" panose="020A0402060406010301" pitchFamily="18" charset="0"/>
            </a:endParaRPr>
          </a:p>
          <a:p>
            <a:pPr algn="ctr"/>
            <a:endParaRPr lang="en-US" sz="4000" i="1" dirty="0">
              <a:solidFill>
                <a:srgbClr val="D5AB45"/>
              </a:solidFill>
              <a:latin typeface="Castellar" panose="020A0402060406010301" pitchFamily="18" charset="0"/>
            </a:endParaRPr>
          </a:p>
          <a:p>
            <a:pPr algn="ctr"/>
            <a:r>
              <a:rPr lang="en-US" sz="4000" i="1" dirty="0">
                <a:solidFill>
                  <a:srgbClr val="D5AB45"/>
                </a:solidFill>
                <a:latin typeface="Castellar" panose="020A0402060406010301" pitchFamily="18" charset="0"/>
              </a:rPr>
              <a:t>RESTORATION OF  CONFIDENCE – GETTING THE FUNDAMENTALS RIGHT!  </a:t>
            </a:r>
            <a:br>
              <a:rPr lang="en-US" sz="4000" i="1" dirty="0">
                <a:solidFill>
                  <a:srgbClr val="D5AB45"/>
                </a:solidFill>
                <a:latin typeface="Castellar" panose="020A0402060406010301" pitchFamily="18" charset="0"/>
              </a:rPr>
            </a:br>
            <a:endParaRPr lang="en-US" sz="4000" i="1" dirty="0">
              <a:solidFill>
                <a:srgbClr val="D5AB45"/>
              </a:solidFill>
              <a:latin typeface="Castellar" panose="020A0402060406010301" pitchFamily="18" charset="0"/>
            </a:endParaRP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6E41D7A9-EE3D-4564-9CA0-6849104B5E5C}"/>
              </a:ext>
            </a:extLst>
          </p:cNvPr>
          <p:cNvSpPr txBox="1">
            <a:spLocks/>
          </p:cNvSpPr>
          <p:nvPr/>
        </p:nvSpPr>
        <p:spPr>
          <a:xfrm>
            <a:off x="4126491" y="4861098"/>
            <a:ext cx="5620885" cy="759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ZA" sz="1600" dirty="0">
                <a:solidFill>
                  <a:srgbClr val="000C28"/>
                </a:solidFill>
                <a:latin typeface="Castellar" panose="020A0402060406010301" pitchFamily="18" charset="0"/>
              </a:rPr>
              <a:t>Presenter: </a:t>
            </a:r>
            <a:r>
              <a:rPr lang="en-ZA" sz="1600" b="1" dirty="0">
                <a:solidFill>
                  <a:srgbClr val="000C28"/>
                </a:solidFill>
                <a:latin typeface="Castellar" panose="020A0402060406010301" pitchFamily="18" charset="0"/>
              </a:rPr>
              <a:t>Gandy T. Gandidzanwa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ZA" sz="1600" b="1" dirty="0">
              <a:solidFill>
                <a:srgbClr val="000C28"/>
              </a:solidFill>
              <a:latin typeface="Castellar" panose="020A0402060406010301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ZA" sz="1200" dirty="0">
                <a:solidFill>
                  <a:srgbClr val="000C28"/>
                </a:solidFill>
                <a:latin typeface="Castellar" panose="020A0402060406010301" pitchFamily="18" charset="0"/>
              </a:rPr>
              <a:t>10 NOVEMBER 2020</a:t>
            </a:r>
            <a:endParaRPr lang="en-ZA" sz="1200" dirty="0">
              <a:solidFill>
                <a:srgbClr val="000C28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6E41D7A9-EE3D-4564-9CA0-6849104B5E5C}"/>
              </a:ext>
            </a:extLst>
          </p:cNvPr>
          <p:cNvSpPr txBox="1">
            <a:spLocks/>
          </p:cNvSpPr>
          <p:nvPr/>
        </p:nvSpPr>
        <p:spPr>
          <a:xfrm>
            <a:off x="-1" y="3998575"/>
            <a:ext cx="12191997" cy="2876843"/>
          </a:xfrm>
          <a:prstGeom prst="rect">
            <a:avLst/>
          </a:prstGeom>
          <a:solidFill>
            <a:srgbClr val="D5AB45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ZA" sz="1200" dirty="0">
              <a:solidFill>
                <a:srgbClr val="D5AB45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6E41D7A9-EE3D-4564-9CA0-6849104B5E5C}"/>
              </a:ext>
            </a:extLst>
          </p:cNvPr>
          <p:cNvSpPr txBox="1">
            <a:spLocks/>
          </p:cNvSpPr>
          <p:nvPr/>
        </p:nvSpPr>
        <p:spPr>
          <a:xfrm>
            <a:off x="7" y="4180114"/>
            <a:ext cx="12191988" cy="1001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ZA" sz="1600" dirty="0">
              <a:solidFill>
                <a:srgbClr val="000C28"/>
              </a:solidFill>
              <a:latin typeface="Castellar" panose="020A0402060406010301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600" dirty="0">
                <a:solidFill>
                  <a:srgbClr val="000C28"/>
                </a:solidFill>
                <a:latin typeface="Castellar" panose="020A0402060406010301" pitchFamily="18" charset="0"/>
              </a:rPr>
              <a:t>Presenter: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600" b="1" dirty="0">
                <a:solidFill>
                  <a:srgbClr val="000C28"/>
                </a:solidFill>
                <a:latin typeface="Castellar" panose="020A0402060406010301" pitchFamily="18" charset="0"/>
              </a:rPr>
              <a:t>Gandy T. Gandidzanwa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600" dirty="0">
                <a:solidFill>
                  <a:srgbClr val="000C28"/>
                </a:solidFill>
                <a:latin typeface="Castellar" panose="020A0402060406010301" pitchFamily="18" charset="0"/>
              </a:rPr>
              <a:t>director (Rimca)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ZA" sz="1600" dirty="0">
              <a:solidFill>
                <a:srgbClr val="000C28"/>
              </a:solidFill>
              <a:latin typeface="Castellar" panose="020A0402060406010301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ZA" sz="1600" b="1" dirty="0">
              <a:solidFill>
                <a:srgbClr val="000C28"/>
              </a:solidFill>
              <a:latin typeface="Castellar" panose="020A0402060406010301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200" dirty="0">
                <a:solidFill>
                  <a:srgbClr val="000C28"/>
                </a:solidFill>
                <a:latin typeface="Castellar" panose="020A0402060406010301" pitchFamily="18" charset="0"/>
              </a:rPr>
              <a:t>8 October 2024</a:t>
            </a:r>
            <a:endParaRPr lang="en-ZA" sz="1200" dirty="0">
              <a:solidFill>
                <a:srgbClr val="000C2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 descr="Gandy_Media Photo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418"/>
            <a:ext cx="2195343" cy="1460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7DDA79-2E58-417D-80A7-72BC7E86D8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1844" y="5856343"/>
            <a:ext cx="2600156" cy="100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50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437F-8B98-4270-AE86-B90264BB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41722"/>
          </a:xfrm>
          <a:solidFill>
            <a:srgbClr val="000C28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D5AB45"/>
                </a:solidFill>
                <a:latin typeface="Castellar" panose="020A0402060406010301" pitchFamily="18" charset="0"/>
              </a:rPr>
              <a:t>FUNDAMENTALS RESETTING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BF7E9-9BEE-4969-985F-522859A90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9" y="1315534"/>
            <a:ext cx="11776363" cy="5542465"/>
          </a:xfrm>
        </p:spPr>
        <p:txBody>
          <a:bodyPr>
            <a:normAutofit fontScale="92500" lnSpcReduction="10000"/>
          </a:bodyPr>
          <a:lstStyle/>
          <a:p>
            <a:pPr marL="720000" indent="-28575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DBs </a:t>
            </a:r>
            <a:r>
              <a:rPr lang="en-GB" sz="3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conts</a:t>
            </a:r>
            <a:r>
              <a:rPr lang="en-GB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were +/- 22% - 25%, DCs are mostly 10% - 15%;</a:t>
            </a:r>
          </a:p>
          <a:p>
            <a:pPr marL="1609725" lvl="1" indent="-7159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same intended objective, the results cannot be the same. </a:t>
            </a:r>
          </a:p>
          <a:p>
            <a:pPr marL="720000" indent="-285750">
              <a:lnSpc>
                <a:spcPct val="170000"/>
              </a:lnSpc>
              <a:spcBef>
                <a:spcPts val="0"/>
              </a:spcBef>
            </a:pPr>
            <a:r>
              <a:rPr lang="en-GB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including allowances in pension salary definitions;</a:t>
            </a:r>
          </a:p>
          <a:p>
            <a:pPr marL="1609725" lvl="1" indent="-7159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a DC regime, pension salary definition for ret benefits does not matter,</a:t>
            </a:r>
          </a:p>
          <a:p>
            <a:pPr marL="1609725" lvl="1" indent="-7159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very little reason, if any, it should matter for the DC risk benefits. </a:t>
            </a:r>
          </a:p>
          <a:p>
            <a:pPr marL="720000" indent="-285750">
              <a:lnSpc>
                <a:spcPct val="170000"/>
              </a:lnSpc>
              <a:spcBef>
                <a:spcPts val="0"/>
              </a:spcBef>
            </a:pPr>
            <a:r>
              <a:rPr lang="en-GB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clear basis for comparing pension funds;</a:t>
            </a:r>
          </a:p>
          <a:p>
            <a:pPr marL="1609725" lvl="1" indent="-7159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Fees, investment performance, strategic performance, operational performance, service quality, compliance and governance oversight,</a:t>
            </a:r>
          </a:p>
          <a:p>
            <a:pPr marL="1609725" lvl="1" indent="-7159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set benchmarks and performance measures, </a:t>
            </a:r>
          </a:p>
          <a:p>
            <a:pPr marL="1609725" lvl="1" indent="-7159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which get measured, gets managed.</a:t>
            </a:r>
          </a:p>
          <a:p>
            <a:pPr marL="720000" indent="-285750">
              <a:lnSpc>
                <a:spcPct val="170000"/>
              </a:lnSpc>
              <a:spcBef>
                <a:spcPts val="0"/>
              </a:spcBef>
            </a:pPr>
            <a:r>
              <a:rPr lang="en-GB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Short-termism need to be eradicated;</a:t>
            </a:r>
          </a:p>
          <a:p>
            <a:pPr marL="720000" indent="-28575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</a:endParaRPr>
          </a:p>
          <a:p>
            <a:pPr marL="457200" indent="-457200" algn="l">
              <a:buAutoNum type="arabicPeriod"/>
            </a:pP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06740-F006-4D4D-B00E-FF32AD69B655}"/>
              </a:ext>
            </a:extLst>
          </p:cNvPr>
          <p:cNvSpPr txBox="1"/>
          <p:nvPr/>
        </p:nvSpPr>
        <p:spPr>
          <a:xfrm>
            <a:off x="9668656" y="5696262"/>
            <a:ext cx="2523344" cy="11617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D01682-CB11-4ADF-97AD-C216BF019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523" y="6056025"/>
            <a:ext cx="1997641" cy="83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04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437F-8B98-4270-AE86-B90264BB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41722"/>
          </a:xfrm>
          <a:solidFill>
            <a:srgbClr val="000C28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D5AB45"/>
                </a:solidFill>
                <a:latin typeface="Castellar" panose="020A0402060406010301" pitchFamily="18" charset="0"/>
              </a:rPr>
              <a:t>FUNDAMENTALS RESETTING (</a:t>
            </a:r>
            <a:r>
              <a:rPr lang="en-US" sz="2800" dirty="0" err="1">
                <a:solidFill>
                  <a:srgbClr val="D5AB45"/>
                </a:solidFill>
                <a:latin typeface="Castellar" panose="020A0402060406010301" pitchFamily="18" charset="0"/>
              </a:rPr>
              <a:t>contd</a:t>
            </a:r>
            <a:r>
              <a:rPr lang="en-US" sz="2800" dirty="0">
                <a:solidFill>
                  <a:srgbClr val="D5AB45"/>
                </a:solidFill>
                <a:latin typeface="Castellar" panose="020A0402060406010301" pitchFamily="18" charset="0"/>
              </a:rPr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BF7E9-9BEE-4969-985F-522859A90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9" y="1315534"/>
            <a:ext cx="11776363" cy="5542465"/>
          </a:xfrm>
        </p:spPr>
        <p:txBody>
          <a:bodyPr>
            <a:normAutofit/>
          </a:bodyPr>
          <a:lstStyle/>
          <a:p>
            <a:pPr marL="720000" indent="-285750">
              <a:lnSpc>
                <a:spcPct val="170000"/>
              </a:lnSpc>
              <a:spcBef>
                <a:spcPts val="0"/>
              </a:spcBef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Remunerate trustees adequately;</a:t>
            </a:r>
          </a:p>
          <a:p>
            <a:pPr marL="1609725" lvl="1" indent="-7159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Pension funds are not-for profit entities, but fund trusteeship is no charity work,</a:t>
            </a:r>
          </a:p>
          <a:p>
            <a:pPr marL="1609725" lvl="1" indent="-7159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 can hold trustees to account more when they know they are on the Fund’s allowances-roll,</a:t>
            </a:r>
          </a:p>
          <a:p>
            <a:pPr marL="1609725" lvl="1" indent="-7159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decision-making process require more frequent meetings and commitment than only four times a year, </a:t>
            </a:r>
          </a:p>
          <a:p>
            <a:pPr marL="1609725" lvl="1" indent="-7159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3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Wheels in this industry turn painfully slow.</a:t>
            </a:r>
          </a:p>
          <a:p>
            <a:pPr marL="720000" indent="-28575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are trustees adequately equipped to run such enterprises? </a:t>
            </a:r>
          </a:p>
          <a:p>
            <a:pPr marL="1609725" lvl="1" indent="-7159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pension funds balance sheets are bigger than their sponsoring employers’ own balance sheet;</a:t>
            </a:r>
          </a:p>
          <a:p>
            <a:pPr marL="1609725" lvl="1" indent="-7159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much reliance can be placed on service providers – who are                                  self-interested and run profit-seeking businesses. </a:t>
            </a:r>
            <a:endParaRPr lang="en-GB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0" indent="-28575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</a:endParaRPr>
          </a:p>
          <a:p>
            <a:pPr marL="457200" indent="-457200" algn="l">
              <a:buAutoNum type="arabicPeriod"/>
            </a:pP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06740-F006-4D4D-B00E-FF32AD69B655}"/>
              </a:ext>
            </a:extLst>
          </p:cNvPr>
          <p:cNvSpPr txBox="1"/>
          <p:nvPr/>
        </p:nvSpPr>
        <p:spPr>
          <a:xfrm>
            <a:off x="9668656" y="5696262"/>
            <a:ext cx="2523344" cy="11617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D01682-CB11-4ADF-97AD-C216BF019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523" y="6056025"/>
            <a:ext cx="1997641" cy="83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82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437F-8B98-4270-AE86-B90264BB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41722"/>
          </a:xfrm>
          <a:solidFill>
            <a:srgbClr val="000C28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D5AB45"/>
                </a:solidFill>
                <a:latin typeface="Castellar" panose="020A0402060406010301" pitchFamily="18" charset="0"/>
              </a:rPr>
              <a:t>FUNDAMENTALS RESETTING (</a:t>
            </a:r>
            <a:r>
              <a:rPr lang="en-US" sz="2800" dirty="0" err="1">
                <a:solidFill>
                  <a:srgbClr val="D5AB45"/>
                </a:solidFill>
                <a:latin typeface="Castellar" panose="020A0402060406010301" pitchFamily="18" charset="0"/>
              </a:rPr>
              <a:t>contd</a:t>
            </a:r>
            <a:r>
              <a:rPr lang="en-US" sz="2800" dirty="0">
                <a:solidFill>
                  <a:srgbClr val="D5AB45"/>
                </a:solidFill>
                <a:latin typeface="Castellar" panose="020A0402060406010301" pitchFamily="18" charset="0"/>
              </a:rPr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BF7E9-9BEE-4969-985F-522859A90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9" y="1315534"/>
            <a:ext cx="11776363" cy="5542465"/>
          </a:xfrm>
        </p:spPr>
        <p:txBody>
          <a:bodyPr>
            <a:normAutofit/>
          </a:bodyPr>
          <a:lstStyle/>
          <a:p>
            <a:pPr marL="720000" indent="-28575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Re-think fee payments;</a:t>
            </a:r>
          </a:p>
          <a:p>
            <a:pPr marL="1609725" lvl="1" indent="-7159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are administration and other fees deducted prior to investing the contributions?</a:t>
            </a:r>
          </a:p>
          <a:p>
            <a:pPr marL="1609725" lvl="1" indent="-7159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not at the end of the month – or even quarterly?</a:t>
            </a:r>
          </a:p>
          <a:p>
            <a:pPr marL="1609725" lvl="1" indent="-7159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Similarly with risk benefits premiums. </a:t>
            </a:r>
            <a:endParaRPr lang="en-GB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0" indent="-28575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</a:endParaRPr>
          </a:p>
          <a:p>
            <a:pPr marL="457200" indent="-457200" algn="l">
              <a:buAutoNum type="arabicPeriod"/>
            </a:pP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06740-F006-4D4D-B00E-FF32AD69B655}"/>
              </a:ext>
            </a:extLst>
          </p:cNvPr>
          <p:cNvSpPr txBox="1"/>
          <p:nvPr/>
        </p:nvSpPr>
        <p:spPr>
          <a:xfrm>
            <a:off x="9668656" y="5696262"/>
            <a:ext cx="2523344" cy="11617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D01682-CB11-4ADF-97AD-C216BF019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523" y="6056025"/>
            <a:ext cx="1997641" cy="83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63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561045" cy="6858000"/>
          </a:xfrm>
          <a:solidFill>
            <a:srgbClr val="000C28"/>
          </a:solidFill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1886" y="2766219"/>
            <a:ext cx="524498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dirty="0">
              <a:solidFill>
                <a:srgbClr val="D5AB45"/>
              </a:solidFill>
              <a:latin typeface="Castellar" panose="020A0402060406010301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7890" y="2103437"/>
            <a:ext cx="5373155" cy="17040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dirty="0">
              <a:solidFill>
                <a:srgbClr val="D5AB45"/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en-US" sz="7200" dirty="0">
                <a:solidFill>
                  <a:srgbClr val="D5AB45"/>
                </a:solidFill>
                <a:latin typeface="Castellar" panose="020A0402060406010301" pitchFamily="18" charset="0"/>
              </a:rPr>
              <a:t>Strategic positioning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33548F-FF3C-418D-A36F-BA9CB66E9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45" y="0"/>
            <a:ext cx="663095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183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437F-8B98-4270-AE86-B90264BB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41722"/>
          </a:xfrm>
          <a:solidFill>
            <a:srgbClr val="000C28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D5AB45"/>
                </a:solidFill>
                <a:latin typeface="Castellar" panose="020A0402060406010301" pitchFamily="18" charset="0"/>
              </a:rPr>
              <a:t>STRATEGIC POSITIONING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BF7E9-9BEE-4969-985F-522859A90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9" y="1315534"/>
            <a:ext cx="11776363" cy="5542465"/>
          </a:xfrm>
        </p:spPr>
        <p:txBody>
          <a:bodyPr>
            <a:normAutofit fontScale="85000" lnSpcReduction="10000"/>
          </a:bodyPr>
          <a:lstStyle/>
          <a:p>
            <a:pPr marL="72000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900" dirty="0">
                <a:solidFill>
                  <a:srgbClr val="000000"/>
                </a:solidFill>
              </a:rPr>
              <a:t>Industry controls a significant chunk of total national assets (invested); </a:t>
            </a:r>
          </a:p>
          <a:p>
            <a:pPr marL="1609725" lvl="1" indent="-7159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7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be more than 100% in size of total GDP (currently way too little than that). </a:t>
            </a:r>
          </a:p>
          <a:p>
            <a:pPr marL="720000" indent="-28575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0000"/>
                </a:solidFill>
              </a:rPr>
              <a:t>Could use that to claim its position as a bastion of economic resilience;</a:t>
            </a:r>
          </a:p>
          <a:p>
            <a:pPr marL="720000" indent="-28575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0000"/>
                </a:solidFill>
              </a:rPr>
              <a:t>If well organized, structured, and consolidated, it could more easily inform and shape national policy;</a:t>
            </a:r>
          </a:p>
          <a:p>
            <a:pPr marL="720000" indent="-28575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0000"/>
                </a:solidFill>
              </a:rPr>
              <a:t>Effective foreign investment magnets;</a:t>
            </a:r>
          </a:p>
          <a:p>
            <a:pPr marL="720000" indent="-28575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0000"/>
                </a:solidFill>
              </a:rPr>
              <a:t>Significant foreign currency generators;</a:t>
            </a:r>
          </a:p>
          <a:p>
            <a:pPr marL="720000" indent="-28575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0000"/>
                </a:solidFill>
              </a:rPr>
              <a:t>Can be effective promoters of financial inclusion;</a:t>
            </a:r>
          </a:p>
          <a:p>
            <a:pPr marL="720000" indent="-28575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0000"/>
                </a:solidFill>
              </a:rPr>
              <a:t>Economic growth catalysts and job creators – by investing in the real economy. </a:t>
            </a:r>
          </a:p>
          <a:p>
            <a:pPr marL="720000" indent="-28575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</a:endParaRPr>
          </a:p>
          <a:p>
            <a:pPr marL="457200" indent="-457200" algn="l">
              <a:buAutoNum type="arabicPeriod"/>
            </a:pP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06740-F006-4D4D-B00E-FF32AD69B655}"/>
              </a:ext>
            </a:extLst>
          </p:cNvPr>
          <p:cNvSpPr txBox="1"/>
          <p:nvPr/>
        </p:nvSpPr>
        <p:spPr>
          <a:xfrm>
            <a:off x="9668656" y="5696262"/>
            <a:ext cx="2523344" cy="11617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D01682-CB11-4ADF-97AD-C216BF019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523" y="6056025"/>
            <a:ext cx="1997641" cy="83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83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561045" cy="6858000"/>
          </a:xfrm>
          <a:solidFill>
            <a:srgbClr val="000C28"/>
          </a:solidFill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1886" y="2766219"/>
            <a:ext cx="524498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dirty="0">
              <a:solidFill>
                <a:srgbClr val="D5AB45"/>
              </a:solidFill>
              <a:latin typeface="Castellar" panose="020A0402060406010301" pitchFamily="18" charset="0"/>
            </a:endParaRPr>
          </a:p>
        </p:txBody>
      </p:sp>
      <p:pic>
        <p:nvPicPr>
          <p:cNvPr id="16386" name="Picture 2" descr="C:\Users\Gandy\Desktop\Balancing Rocks\Balancing Rocks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0"/>
            <a:ext cx="670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7890" y="2103437"/>
            <a:ext cx="5373155" cy="221373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sz="4400" dirty="0">
                <a:solidFill>
                  <a:srgbClr val="D5AB45"/>
                </a:solidFill>
                <a:latin typeface="Castellar" panose="020A0402060406010301" pitchFamily="18" charset="0"/>
              </a:rPr>
              <a:t>Regulatory reforms</a:t>
            </a:r>
          </a:p>
        </p:txBody>
      </p:sp>
    </p:spTree>
    <p:extLst>
      <p:ext uri="{BB962C8B-B14F-4D97-AF65-F5344CB8AC3E}">
        <p14:creationId xmlns:p14="http://schemas.microsoft.com/office/powerpoint/2010/main" val="3728240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437F-8B98-4270-AE86-B90264BB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41722"/>
          </a:xfrm>
          <a:solidFill>
            <a:srgbClr val="000C28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D5AB45"/>
                </a:solidFill>
                <a:latin typeface="Castellar" panose="020A0402060406010301" pitchFamily="18" charset="0"/>
              </a:rPr>
              <a:t>Regulatory reforms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BF7E9-9BEE-4969-985F-522859A90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9" y="1315534"/>
            <a:ext cx="11776363" cy="5542465"/>
          </a:xfrm>
        </p:spPr>
        <p:txBody>
          <a:bodyPr>
            <a:normAutofit/>
          </a:bodyPr>
          <a:lstStyle/>
          <a:p>
            <a:pPr marL="720000" indent="-28575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000000"/>
                </a:solidFill>
              </a:rPr>
              <a:t>Influence strategic direction;</a:t>
            </a:r>
          </a:p>
          <a:p>
            <a:pPr marL="1609725" lvl="1" indent="-7159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</a:rPr>
              <a:t>Steer clear from prescriptive regulation though (admittedly, a delicate balancing act required);</a:t>
            </a:r>
          </a:p>
          <a:p>
            <a:pPr marL="1609725" lvl="1" indent="-7159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</a:rPr>
              <a:t>Articulate the intended long-term path, and take the industry into your confidence.  </a:t>
            </a:r>
          </a:p>
          <a:p>
            <a:pPr marL="720000" indent="-285750">
              <a:lnSpc>
                <a:spcPct val="170000"/>
              </a:lnSpc>
              <a:spcBef>
                <a:spcPts val="0"/>
              </a:spcBef>
            </a:pPr>
            <a:r>
              <a:rPr lang="en-GB" sz="2500" dirty="0">
                <a:solidFill>
                  <a:srgbClr val="000000"/>
                </a:solidFill>
              </a:rPr>
              <a:t>Relook and redefine our regulatory regime – current mixed structure confusing;</a:t>
            </a:r>
          </a:p>
          <a:p>
            <a:pPr marL="1609725" lvl="1" indent="-7159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</a:rPr>
              <a:t>Sponsoring pension funds by employers not compulsory, </a:t>
            </a:r>
          </a:p>
          <a:p>
            <a:pPr marL="1609725" lvl="1" indent="-7159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</a:rPr>
              <a:t>However, once an employer has a pension fund it’s sponsoring then membership by all employees is compulsory;</a:t>
            </a:r>
          </a:p>
          <a:p>
            <a:pPr marL="1609725" lvl="1" indent="-7159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b="1" i="1" dirty="0">
                <a:solidFill>
                  <a:srgbClr val="C00000"/>
                </a:solidFill>
              </a:rPr>
              <a:t>Why place such a critical life-time decision into the hands of</a:t>
            </a:r>
          </a:p>
          <a:p>
            <a:pPr marL="893762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500" b="1" i="1" dirty="0">
                <a:solidFill>
                  <a:srgbClr val="C00000"/>
                </a:solidFill>
              </a:rPr>
              <a:t>	          a third party?</a:t>
            </a:r>
            <a:r>
              <a:rPr lang="en-GB" sz="2500" i="1" dirty="0">
                <a:solidFill>
                  <a:srgbClr val="C00000"/>
                </a:solidFill>
              </a:rPr>
              <a:t> </a:t>
            </a:r>
          </a:p>
          <a:p>
            <a:pPr marL="720000" indent="-285750">
              <a:lnSpc>
                <a:spcPct val="170000"/>
              </a:lnSpc>
              <a:spcBef>
                <a:spcPts val="0"/>
              </a:spcBef>
            </a:pPr>
            <a:endParaRPr lang="en-US" sz="2100" dirty="0">
              <a:solidFill>
                <a:srgbClr val="000000"/>
              </a:solidFill>
            </a:endParaRPr>
          </a:p>
          <a:p>
            <a:pPr marL="457200" indent="-457200" algn="l">
              <a:buAutoNum type="arabicPeriod"/>
            </a:pP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06740-F006-4D4D-B00E-FF32AD69B655}"/>
              </a:ext>
            </a:extLst>
          </p:cNvPr>
          <p:cNvSpPr txBox="1"/>
          <p:nvPr/>
        </p:nvSpPr>
        <p:spPr>
          <a:xfrm>
            <a:off x="9668656" y="5696262"/>
            <a:ext cx="2523344" cy="11617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D01682-CB11-4ADF-97AD-C216BF019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523" y="6056025"/>
            <a:ext cx="1997641" cy="83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21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437F-8B98-4270-AE86-B90264BB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41722"/>
          </a:xfrm>
          <a:solidFill>
            <a:srgbClr val="000C28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D5AB45"/>
                </a:solidFill>
                <a:latin typeface="Castellar" panose="020A0402060406010301" pitchFamily="18" charset="0"/>
              </a:rPr>
              <a:t>REGULATORY REFORMS (CONTD)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BF7E9-9BEE-4969-985F-522859A90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9" y="1315534"/>
            <a:ext cx="11776363" cy="5542465"/>
          </a:xfrm>
        </p:spPr>
        <p:txBody>
          <a:bodyPr>
            <a:normAutofit fontScale="85000" lnSpcReduction="10000"/>
          </a:bodyPr>
          <a:lstStyle/>
          <a:p>
            <a:pPr marL="720000" indent="-28575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mandatory participation;</a:t>
            </a:r>
          </a:p>
          <a:p>
            <a:pPr marL="1609725" lvl="1" indent="-71596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only for later implementation (current trust and confidence levels way too low for such an intervention),</a:t>
            </a:r>
          </a:p>
          <a:p>
            <a:pPr marL="1609725" lvl="1" indent="-71596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 widen the savings base though – providing the much-needed economies of scale and investment capital. </a:t>
            </a:r>
          </a:p>
          <a:p>
            <a:pPr marL="720000" indent="-28575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auto-enrolment instead</a:t>
            </a:r>
            <a:r>
              <a:rPr lang="en-GB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1609725" lvl="1" indent="-71596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Auto-enrolment is considered a modern approach,</a:t>
            </a:r>
          </a:p>
          <a:p>
            <a:pPr marL="1609725" lvl="1" indent="-71596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companies to have a default pension fund for their employees, </a:t>
            </a:r>
          </a:p>
          <a:p>
            <a:pPr marL="1609725" lvl="1" indent="-71596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employee choices for their own preferred pension funds, and</a:t>
            </a:r>
          </a:p>
          <a:p>
            <a:pPr marL="1609725" lvl="1" indent="-71596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 opt-out options.</a:t>
            </a:r>
          </a:p>
          <a:p>
            <a:pPr marL="720000" indent="-285750">
              <a:lnSpc>
                <a:spcPct val="170000"/>
              </a:lnSpc>
              <a:spcBef>
                <a:spcPts val="0"/>
              </a:spcBef>
            </a:pP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 Collective Defined Contribution Schemes (CDC);</a:t>
            </a:r>
          </a:p>
          <a:p>
            <a:pPr marL="1609725" lvl="1" indent="-71596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 funds that share longevity and investment risks (DCs with DB features); </a:t>
            </a:r>
          </a:p>
          <a:p>
            <a:pPr marL="1609725" lvl="1" indent="-71596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Gaining popularity in the Netherlands and the UK.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06740-F006-4D4D-B00E-FF32AD69B655}"/>
              </a:ext>
            </a:extLst>
          </p:cNvPr>
          <p:cNvSpPr txBox="1"/>
          <p:nvPr/>
        </p:nvSpPr>
        <p:spPr>
          <a:xfrm>
            <a:off x="9668656" y="5696262"/>
            <a:ext cx="2523344" cy="11617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D01682-CB11-4ADF-97AD-C216BF019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523" y="6056025"/>
            <a:ext cx="1997641" cy="83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50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561045" cy="6858000"/>
          </a:xfrm>
          <a:solidFill>
            <a:srgbClr val="000C28"/>
          </a:solidFill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274" y="2368446"/>
            <a:ext cx="5075854" cy="19037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sz="4400" dirty="0">
                <a:solidFill>
                  <a:srgbClr val="D5AB45"/>
                </a:solidFill>
                <a:latin typeface="Castellar" panose="020A0402060406010301" pitchFamily="18" charset="0"/>
              </a:rPr>
              <a:t>PRODUCT DESIGN AND INNOVATION</a:t>
            </a:r>
          </a:p>
        </p:txBody>
      </p:sp>
      <p:pic>
        <p:nvPicPr>
          <p:cNvPr id="7169" name="Picture 1" descr="C:\Users\Gandy\Desktop\Balancing Rocks\Balancing Rocks 1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2" b="23652"/>
          <a:stretch>
            <a:fillRect/>
          </a:stretch>
        </p:blipFill>
        <p:spPr bwMode="auto">
          <a:xfrm>
            <a:off x="5374433" y="1"/>
            <a:ext cx="6817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061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437F-8B98-4270-AE86-B90264BB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41722"/>
          </a:xfrm>
          <a:solidFill>
            <a:srgbClr val="000C28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D5AB45"/>
                </a:solidFill>
                <a:latin typeface="Castellar" panose="020A0402060406010301" pitchFamily="18" charset="0"/>
              </a:rPr>
              <a:t>PRODUCT DESIGN AND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BF7E9-9BEE-4969-985F-522859A90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9" y="1315534"/>
            <a:ext cx="11776363" cy="5542465"/>
          </a:xfrm>
        </p:spPr>
        <p:txBody>
          <a:bodyPr>
            <a:normAutofit/>
          </a:bodyPr>
          <a:lstStyle/>
          <a:p>
            <a:pPr marL="719138" lvl="1" indent="-358775">
              <a:lnSpc>
                <a:spcPct val="100000"/>
              </a:lnSpc>
              <a:spcBef>
                <a:spcPts val="0"/>
              </a:spcBef>
            </a:pPr>
            <a:r>
              <a:rPr lang="en-GB" sz="29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Focus </a:t>
            </a:r>
            <a:r>
              <a:rPr lang="en-GB" sz="29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GB" sz="29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Income in Retirement </a:t>
            </a:r>
            <a:r>
              <a:rPr lang="en-GB" sz="29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and not</a:t>
            </a:r>
            <a:r>
              <a:rPr lang="en-GB" sz="29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Accumulation at Retirement</a:t>
            </a:r>
            <a:r>
              <a:rPr lang="en-GB" sz="29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1609725" lvl="1" indent="-7159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called pension funds for a reason – to provide a pension in retirement, not to simply manage retirement savings;</a:t>
            </a:r>
          </a:p>
          <a:p>
            <a:pPr marL="1609725" lvl="1" indent="-7159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the entire spectrum of retirement products (conventional/varying/adjustable/living, annuities, hybrids, tontines, equity-release mortgages, etc).  </a:t>
            </a:r>
          </a:p>
          <a:p>
            <a:pPr marL="1609725" lvl="1" indent="-7159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system, one of a few solutions that take their clients only half-way there.   </a:t>
            </a:r>
          </a:p>
          <a:p>
            <a:pPr marL="720000" indent="-28575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0000"/>
                </a:solidFill>
              </a:rPr>
              <a:t>Strike right balance between short, medium, and long-term benefits;</a:t>
            </a:r>
          </a:p>
          <a:p>
            <a:pPr marL="1609725" lvl="1" indent="-7159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pension fund benefits real and tangible for workers </a:t>
            </a:r>
          </a:p>
          <a:p>
            <a:pPr marL="2066925" lvl="2" indent="-4572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3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a mere far distant concept that only starts to make sense when they are in their twilights,</a:t>
            </a:r>
          </a:p>
          <a:p>
            <a:pPr marL="1609725" lvl="1" indent="-7159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 members’ current needs – e.g. pension-backed home loans, </a:t>
            </a:r>
          </a:p>
          <a:p>
            <a:pPr marL="1609725" lvl="1" indent="-7159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pension fund membership classy and a status symbol through lifestyle and loyalty rewards. </a:t>
            </a:r>
          </a:p>
          <a:p>
            <a:pPr marL="720000" indent="-28575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000000"/>
              </a:solidFill>
            </a:endParaRPr>
          </a:p>
          <a:p>
            <a:pPr marL="457200" indent="-457200" algn="l">
              <a:buAutoNum type="arabicPeriod"/>
            </a:pP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06740-F006-4D4D-B00E-FF32AD69B655}"/>
              </a:ext>
            </a:extLst>
          </p:cNvPr>
          <p:cNvSpPr txBox="1"/>
          <p:nvPr/>
        </p:nvSpPr>
        <p:spPr>
          <a:xfrm>
            <a:off x="9668656" y="5696262"/>
            <a:ext cx="2523344" cy="11617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D01682-CB11-4ADF-97AD-C216BF019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523" y="6056025"/>
            <a:ext cx="1997641" cy="83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7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561045" cy="6858000"/>
          </a:xfrm>
          <a:solidFill>
            <a:srgbClr val="000C28"/>
          </a:solidFill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1886" y="2766219"/>
            <a:ext cx="524498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dirty="0">
              <a:solidFill>
                <a:srgbClr val="D5AB45"/>
              </a:solidFill>
              <a:latin typeface="Castellar" panose="020A0402060406010301" pitchFamily="18" charset="0"/>
            </a:endParaRPr>
          </a:p>
        </p:txBody>
      </p:sp>
      <p:pic>
        <p:nvPicPr>
          <p:cNvPr id="16386" name="Picture 2" descr="C:\Users\Gandy\Desktop\Balancing Rocks\Balancing Rocks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0"/>
            <a:ext cx="670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7890" y="2103437"/>
            <a:ext cx="5373155" cy="22137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endParaRPr lang="en-US" sz="4400" dirty="0">
              <a:solidFill>
                <a:srgbClr val="D5AB45"/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en-US" sz="4400" dirty="0">
                <a:solidFill>
                  <a:srgbClr val="D5AB45"/>
                </a:solidFill>
                <a:latin typeface="Castellar" panose="020A0402060406010301" pitchFamily="18" charset="0"/>
              </a:rPr>
              <a:t>WHERE WE ARE?</a:t>
            </a:r>
          </a:p>
          <a:p>
            <a:pPr algn="ctr">
              <a:lnSpc>
                <a:spcPct val="170000"/>
              </a:lnSpc>
            </a:pPr>
            <a:endParaRPr lang="en-US" sz="4400" dirty="0">
              <a:solidFill>
                <a:srgbClr val="D5AB45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964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636871" cy="6858000"/>
          </a:xfrm>
          <a:solidFill>
            <a:srgbClr val="000C28"/>
          </a:solidFill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158584"/>
            <a:ext cx="5556069" cy="19331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sz="4400" dirty="0">
                <a:solidFill>
                  <a:srgbClr val="D5AB45"/>
                </a:solidFill>
                <a:latin typeface="Castellar" panose="020A0402060406010301" pitchFamily="18" charset="0"/>
              </a:rPr>
              <a:t>TECHNOLOGICAL INNOVATION AND DIGITILISATION</a:t>
            </a:r>
          </a:p>
        </p:txBody>
      </p:sp>
      <p:pic>
        <p:nvPicPr>
          <p:cNvPr id="23555" name="Picture 3" descr="C:\Users\Gandy\Desktop\Balancing Rocks\Balancing Rocks 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71" y="0"/>
            <a:ext cx="65551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81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437F-8B98-4270-AE86-B90264BB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41722"/>
          </a:xfrm>
          <a:solidFill>
            <a:srgbClr val="000C28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D5AB45"/>
                </a:solidFill>
                <a:latin typeface="Castellar" panose="020A0402060406010301" pitchFamily="18" charset="0"/>
              </a:rPr>
              <a:t>TECHNOLOGICAL INNOVATION AND DIGITILISATION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BF7E9-9BEE-4969-985F-522859A90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9" y="1315534"/>
            <a:ext cx="11776363" cy="5542465"/>
          </a:xfrm>
        </p:spPr>
        <p:txBody>
          <a:bodyPr>
            <a:normAutofit/>
          </a:bodyPr>
          <a:lstStyle/>
          <a:p>
            <a:pPr marL="719138" lvl="1" indent="-358775">
              <a:lnSpc>
                <a:spcPct val="100000"/>
              </a:lnSpc>
              <a:spcBef>
                <a:spcPts val="0"/>
              </a:spcBef>
            </a:pPr>
            <a:r>
              <a:rPr lang="en-GB" sz="29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Technological advances are a key enabler of both </a:t>
            </a:r>
            <a:r>
              <a:rPr lang="en-GB" sz="29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mass distribution </a:t>
            </a:r>
            <a:r>
              <a:rPr lang="en-GB" sz="29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9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mass customisation</a:t>
            </a:r>
            <a:r>
              <a:rPr lang="en-GB" sz="29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1609725" lvl="1" indent="-7159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include, but are not limited to, a</a:t>
            </a:r>
            <a:r>
              <a:rPr lang="en-US" sz="23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rtificial</a:t>
            </a:r>
            <a:r>
              <a:rPr lang="en-US" sz="2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intelligence, blockchain technology, machine learning, data harvesting and processing, cloud computing, and robotic process automation.  </a:t>
            </a:r>
          </a:p>
          <a:p>
            <a:pPr marL="715963" lvl="1" indent="-358775">
              <a:lnSpc>
                <a:spcPct val="100000"/>
              </a:lnSpc>
              <a:spcBef>
                <a:spcPts val="0"/>
              </a:spcBef>
            </a:pPr>
            <a:r>
              <a:rPr lang="en-GB" sz="29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Huge mindset shift required;</a:t>
            </a:r>
          </a:p>
          <a:p>
            <a:pPr marL="1609725" lvl="1" indent="-7159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pension fund administrators to pension fund </a:t>
            </a:r>
            <a:r>
              <a:rPr lang="en-GB" sz="23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fintechs</a:t>
            </a:r>
            <a:r>
              <a:rPr lang="en-GB" sz="2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GB" sz="23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pentechs</a:t>
            </a:r>
            <a:r>
              <a:rPr lang="en-GB" sz="2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715963" lvl="1" indent="-358775">
              <a:lnSpc>
                <a:spcPct val="100000"/>
              </a:lnSpc>
              <a:spcBef>
                <a:spcPts val="0"/>
              </a:spcBef>
            </a:pPr>
            <a:r>
              <a:rPr lang="en-GB" sz="29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Data is the “new oil” – and it requires a tech-centric approach;</a:t>
            </a:r>
          </a:p>
          <a:p>
            <a:pPr marL="715963" lvl="1" indent="-358775">
              <a:lnSpc>
                <a:spcPct val="100000"/>
              </a:lnSpc>
              <a:spcBef>
                <a:spcPts val="0"/>
              </a:spcBef>
            </a:pPr>
            <a:r>
              <a:rPr lang="en-US" sz="29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Distribution and client relationship management technology</a:t>
            </a:r>
          </a:p>
          <a:p>
            <a:pPr marL="1271588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longer a “nice-to-have”, but a “must have” digital asset for effective stakeholder communication and engagement. </a:t>
            </a:r>
            <a:endParaRPr lang="en-GB" sz="23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06740-F006-4D4D-B00E-FF32AD69B655}"/>
              </a:ext>
            </a:extLst>
          </p:cNvPr>
          <p:cNvSpPr txBox="1"/>
          <p:nvPr/>
        </p:nvSpPr>
        <p:spPr>
          <a:xfrm>
            <a:off x="9668656" y="5696262"/>
            <a:ext cx="2523344" cy="11617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D01682-CB11-4ADF-97AD-C216BF019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523" y="6056025"/>
            <a:ext cx="1997641" cy="83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29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437F-8B98-4270-AE86-B90264BB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41722"/>
          </a:xfrm>
          <a:solidFill>
            <a:srgbClr val="000C28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D5AB45"/>
                </a:solidFill>
                <a:latin typeface="Castellar" panose="020A0402060406010301" pitchFamily="18" charset="0"/>
              </a:rPr>
              <a:t>TECHNOLOGICAL INNOVATION AND DIGITILISATION (CONTD)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BF7E9-9BEE-4969-985F-522859A90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9" y="1315534"/>
            <a:ext cx="11776363" cy="5542465"/>
          </a:xfrm>
        </p:spPr>
        <p:txBody>
          <a:bodyPr>
            <a:normAutofit/>
          </a:bodyPr>
          <a:lstStyle/>
          <a:p>
            <a:pPr marL="715963" lvl="1" indent="-358775">
              <a:lnSpc>
                <a:spcPct val="100000"/>
              </a:lnSpc>
              <a:spcBef>
                <a:spcPts val="0"/>
              </a:spcBef>
            </a:pPr>
            <a:r>
              <a:rPr lang="en-US" sz="29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Risk management technology </a:t>
            </a:r>
          </a:p>
          <a:p>
            <a:pPr marL="1609725" lvl="1" indent="-7159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2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Financial Crisis of 2008/2009 (GFC), COVID-19 pandemic of 2020/2021, accelerating Cyber-security Threats have heightened the need for more robust risk management.</a:t>
            </a:r>
          </a:p>
          <a:p>
            <a:pPr marL="715963" lvl="1" indent="-358775">
              <a:lnSpc>
                <a:spcPct val="100000"/>
              </a:lnSpc>
              <a:spcBef>
                <a:spcPts val="0"/>
              </a:spcBef>
            </a:pPr>
            <a:r>
              <a:rPr lang="en-US" sz="29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Regulatory technology (</a:t>
            </a:r>
            <a:r>
              <a:rPr lang="en-US" sz="29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Regtech</a:t>
            </a:r>
            <a:r>
              <a:rPr lang="en-US" sz="29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1609725" lvl="1" indent="-7159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2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digital assets for managing regulatory compliance;</a:t>
            </a:r>
          </a:p>
          <a:p>
            <a:pPr marL="1609725" lvl="1" indent="-7159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2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Optimal response to continuously increasing amount and depth of reporting required by the regulator. </a:t>
            </a:r>
          </a:p>
          <a:p>
            <a:pPr marL="715963" lvl="1" indent="-358775">
              <a:lnSpc>
                <a:spcPct val="100000"/>
              </a:lnSpc>
              <a:spcBef>
                <a:spcPts val="0"/>
              </a:spcBef>
            </a:pPr>
            <a:r>
              <a:rPr lang="en-US" sz="29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Operations management technology</a:t>
            </a:r>
          </a:p>
          <a:p>
            <a:pPr marL="1609725" lvl="1" indent="-7159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2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Automate and optimise daily processes;</a:t>
            </a:r>
          </a:p>
          <a:p>
            <a:pPr marL="2157413" lvl="1" indent="-547688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2157413" algn="l"/>
              </a:tabLst>
            </a:pPr>
            <a:r>
              <a:rPr lang="en-ZA" sz="23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 time lapse from contribution payroll deduction to investment, </a:t>
            </a:r>
          </a:p>
          <a:p>
            <a:pPr marL="2157413" lvl="1" indent="-547688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2157413" algn="l"/>
              </a:tabLst>
            </a:pPr>
            <a:r>
              <a:rPr lang="en-ZA" sz="23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Minimise costs for benefit statement generation and distribution;</a:t>
            </a:r>
          </a:p>
          <a:p>
            <a:pPr marL="2157413" lvl="1" indent="-547688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2157413" algn="l"/>
              </a:tabLst>
            </a:pPr>
            <a:r>
              <a:rPr lang="en-ZA" sz="23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Eliminate human processing delays in benefit settlements on exit from the fund;</a:t>
            </a:r>
          </a:p>
          <a:p>
            <a:pPr marL="893762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ZA" sz="23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9725" lvl="1" indent="-7159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23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06740-F006-4D4D-B00E-FF32AD69B655}"/>
              </a:ext>
            </a:extLst>
          </p:cNvPr>
          <p:cNvSpPr txBox="1"/>
          <p:nvPr/>
        </p:nvSpPr>
        <p:spPr>
          <a:xfrm>
            <a:off x="9668656" y="5696262"/>
            <a:ext cx="2523344" cy="11617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D01682-CB11-4ADF-97AD-C216BF019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523" y="6056025"/>
            <a:ext cx="1997641" cy="83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75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561045" cy="6858000"/>
          </a:xfrm>
          <a:solidFill>
            <a:srgbClr val="000C28"/>
          </a:solidFill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274" y="2368446"/>
            <a:ext cx="5075854" cy="19037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sz="4400" dirty="0">
                <a:solidFill>
                  <a:srgbClr val="D5AB45"/>
                </a:solidFill>
                <a:latin typeface="Castellar" panose="020A0402060406010301" pitchFamily="18" charset="0"/>
              </a:rPr>
              <a:t>Economic environment normalization </a:t>
            </a:r>
          </a:p>
        </p:txBody>
      </p:sp>
      <p:pic>
        <p:nvPicPr>
          <p:cNvPr id="7169" name="Picture 1" descr="C:\Users\Gandy\Desktop\Balancing Rocks\Balancing Rocks 1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2" b="23652"/>
          <a:stretch>
            <a:fillRect/>
          </a:stretch>
        </p:blipFill>
        <p:spPr bwMode="auto">
          <a:xfrm>
            <a:off x="5374433" y="1"/>
            <a:ext cx="6817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001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437F-8B98-4270-AE86-B90264BB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41722"/>
          </a:xfrm>
          <a:solidFill>
            <a:srgbClr val="000C28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D5AB45"/>
                </a:solidFill>
                <a:latin typeface="Castellar" panose="020A0402060406010301" pitchFamily="18" charset="0"/>
              </a:rPr>
              <a:t>Economic environment </a:t>
            </a:r>
            <a:r>
              <a:rPr lang="en-US" sz="2800" dirty="0" err="1">
                <a:solidFill>
                  <a:srgbClr val="D5AB45"/>
                </a:solidFill>
                <a:latin typeface="Castellar" panose="020A0402060406010301" pitchFamily="18" charset="0"/>
              </a:rPr>
              <a:t>normalisation</a:t>
            </a:r>
            <a:endParaRPr lang="en-US" sz="2800" dirty="0">
              <a:solidFill>
                <a:srgbClr val="D5AB45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BF7E9-9BEE-4969-985F-522859A90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9" y="1315534"/>
            <a:ext cx="11776363" cy="5542465"/>
          </a:xfrm>
        </p:spPr>
        <p:txBody>
          <a:bodyPr>
            <a:normAutofit/>
          </a:bodyPr>
          <a:lstStyle/>
          <a:p>
            <a:pPr marL="715963" lvl="1" indent="-358775">
              <a:lnSpc>
                <a:spcPct val="100000"/>
              </a:lnSpc>
              <a:spcBef>
                <a:spcPts val="0"/>
              </a:spcBef>
            </a:pPr>
            <a:r>
              <a:rPr lang="en-US" sz="29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Invest in the real economy;</a:t>
            </a:r>
          </a:p>
          <a:p>
            <a:pPr marL="715963" lvl="1" indent="-358775">
              <a:lnSpc>
                <a:spcPct val="100000"/>
              </a:lnSpc>
              <a:spcBef>
                <a:spcPts val="0"/>
              </a:spcBef>
            </a:pPr>
            <a:r>
              <a:rPr lang="en-US" sz="29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Alternatives steadily becoming mainstream globally;</a:t>
            </a:r>
          </a:p>
          <a:p>
            <a:pPr marL="1173163" lvl="2" indent="-3587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Pension funds need to help develop the skill required for alternatives investments (chicken-and-egg scenario);</a:t>
            </a:r>
          </a:p>
          <a:p>
            <a:pPr marL="715963" lvl="1" indent="-358775">
              <a:lnSpc>
                <a:spcPct val="100000"/>
              </a:lnSpc>
              <a:spcBef>
                <a:spcPts val="0"/>
              </a:spcBef>
            </a:pPr>
            <a:r>
              <a:rPr lang="en-US" sz="29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Private capital assets expand the investment universe;</a:t>
            </a:r>
          </a:p>
          <a:p>
            <a:pPr marL="1173163" lvl="2" indent="-3587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we need is a robust eco-system that allows for the flow of capital from pension funds to private companies in a risk-controlled environment,</a:t>
            </a:r>
          </a:p>
          <a:p>
            <a:pPr marL="1173163" lvl="2" indent="-3587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opportunities are there, the need for capital is there, and pension funds have the capital, what’s lacking is a trusted system for capital deployment. </a:t>
            </a:r>
          </a:p>
          <a:p>
            <a:pPr marL="1609725" lvl="1" indent="-7159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sz="23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06740-F006-4D4D-B00E-FF32AD69B655}"/>
              </a:ext>
            </a:extLst>
          </p:cNvPr>
          <p:cNvSpPr txBox="1"/>
          <p:nvPr/>
        </p:nvSpPr>
        <p:spPr>
          <a:xfrm>
            <a:off x="9668656" y="5696262"/>
            <a:ext cx="2523344" cy="11617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D01682-CB11-4ADF-97AD-C216BF019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523" y="6056025"/>
            <a:ext cx="1997641" cy="83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04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437F-8B98-4270-AE86-B90264BB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41722"/>
          </a:xfrm>
          <a:solidFill>
            <a:srgbClr val="000C28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D5AB45"/>
                </a:solidFill>
                <a:latin typeface="Castellar" panose="020A0402060406010301" pitchFamily="18" charset="0"/>
              </a:rPr>
              <a:t>Economic environment normalization (CONTD)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BF7E9-9BEE-4969-985F-522859A90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9" y="1315534"/>
            <a:ext cx="11776363" cy="5542465"/>
          </a:xfrm>
        </p:spPr>
        <p:txBody>
          <a:bodyPr>
            <a:normAutofit/>
          </a:bodyPr>
          <a:lstStyle/>
          <a:p>
            <a:pPr marL="715963" lvl="1" indent="-358775">
              <a:lnSpc>
                <a:spcPct val="100000"/>
              </a:lnSpc>
              <a:spcBef>
                <a:spcPts val="0"/>
              </a:spcBef>
            </a:pPr>
            <a:r>
              <a:rPr lang="en-US" sz="29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Focus on infrastructure development;</a:t>
            </a:r>
          </a:p>
          <a:p>
            <a:pPr marL="1609725" lvl="1" indent="-7159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Design, Build, Operate and Transfer (DBOT) models are attractive investments for private investors; </a:t>
            </a:r>
          </a:p>
          <a:p>
            <a:pPr marL="1609725" lvl="1" indent="-7159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Forge Public-Private Partnerships. </a:t>
            </a:r>
            <a:endParaRPr lang="en-ZA" sz="23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5963" lvl="1" indent="-358775">
              <a:lnSpc>
                <a:spcPct val="100000"/>
              </a:lnSpc>
              <a:spcBef>
                <a:spcPts val="0"/>
              </a:spcBef>
            </a:pPr>
            <a:r>
              <a:rPr lang="en-US" sz="29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Aggregate assets for offshore investments;</a:t>
            </a:r>
          </a:p>
          <a:p>
            <a:pPr marL="1609725" lvl="1" indent="-7159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Few pension funds are big enough to be able to meaningfully deploy assets offshore;</a:t>
            </a:r>
          </a:p>
          <a:p>
            <a:pPr marL="1609725" lvl="1" indent="-7159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 should partner with experienced offshore fund allocators to help ride through the learning curve. </a:t>
            </a:r>
          </a:p>
          <a:p>
            <a:pPr marL="0" indent="0" algn="l">
              <a:buNone/>
            </a:pP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06740-F006-4D4D-B00E-FF32AD69B655}"/>
              </a:ext>
            </a:extLst>
          </p:cNvPr>
          <p:cNvSpPr txBox="1"/>
          <p:nvPr/>
        </p:nvSpPr>
        <p:spPr>
          <a:xfrm>
            <a:off x="9668656" y="5696262"/>
            <a:ext cx="2523344" cy="11617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D01682-CB11-4ADF-97AD-C216BF019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523" y="6056025"/>
            <a:ext cx="1997641" cy="83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17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437F-8B98-4270-AE86-B90264BB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41722"/>
          </a:xfrm>
          <a:solidFill>
            <a:srgbClr val="000C28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D5AB45"/>
                </a:solidFill>
                <a:latin typeface="Castellar" panose="020A0402060406010301" pitchFamily="18" charset="0"/>
              </a:rPr>
              <a:t>Economic environment normalization (CONTD)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BF7E9-9BEE-4969-985F-522859A90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9" y="1315534"/>
            <a:ext cx="11776363" cy="5542465"/>
          </a:xfrm>
        </p:spPr>
        <p:txBody>
          <a:bodyPr>
            <a:normAutofit/>
          </a:bodyPr>
          <a:lstStyle/>
          <a:p>
            <a:pPr marL="715963" lvl="1" indent="-358775">
              <a:lnSpc>
                <a:spcPct val="100000"/>
              </a:lnSpc>
              <a:spcBef>
                <a:spcPts val="0"/>
              </a:spcBef>
            </a:pPr>
            <a:r>
              <a:rPr lang="en-US" sz="29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Our economic problems are a manifestation of our currency challenges and shortages;</a:t>
            </a:r>
          </a:p>
          <a:p>
            <a:pPr marL="1609725" lvl="1" indent="-7159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Pension funds could mandate their assets to be invested in mostly targeted foreign currency generating sectors only. </a:t>
            </a:r>
          </a:p>
          <a:p>
            <a:pPr marL="0" indent="0" algn="l">
              <a:buNone/>
            </a:pP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06740-F006-4D4D-B00E-FF32AD69B655}"/>
              </a:ext>
            </a:extLst>
          </p:cNvPr>
          <p:cNvSpPr txBox="1"/>
          <p:nvPr/>
        </p:nvSpPr>
        <p:spPr>
          <a:xfrm>
            <a:off x="9668656" y="5696262"/>
            <a:ext cx="2523344" cy="11617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D01682-CB11-4ADF-97AD-C216BF019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523" y="6056025"/>
            <a:ext cx="1997641" cy="83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19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561045" cy="6858000"/>
          </a:xfrm>
          <a:solidFill>
            <a:srgbClr val="000C28"/>
          </a:solidFill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1886" y="2766219"/>
            <a:ext cx="524498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dirty="0">
              <a:solidFill>
                <a:srgbClr val="D5AB45"/>
              </a:solidFill>
              <a:latin typeface="Castellar" panose="020A0402060406010301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7890" y="2103437"/>
            <a:ext cx="5373155" cy="17040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dirty="0">
              <a:solidFill>
                <a:srgbClr val="D5AB45"/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en-US" sz="7200" dirty="0">
                <a:solidFill>
                  <a:srgbClr val="D5AB45"/>
                </a:solidFill>
                <a:latin typeface="Castellar" panose="020A0402060406010301" pitchFamily="18" charset="0"/>
              </a:rPr>
              <a:t>Where we draw our inspiration?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33548F-FF3C-418D-A36F-BA9CB66E9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45" y="0"/>
            <a:ext cx="663095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133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437F-8B98-4270-AE86-B90264BB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41722"/>
          </a:xfrm>
          <a:solidFill>
            <a:srgbClr val="000C28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D5AB45"/>
                </a:solidFill>
                <a:latin typeface="Castellar" panose="020A0402060406010301" pitchFamily="18" charset="0"/>
              </a:rPr>
              <a:t>INSPIRATION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06740-F006-4D4D-B00E-FF32AD69B655}"/>
              </a:ext>
            </a:extLst>
          </p:cNvPr>
          <p:cNvSpPr txBox="1"/>
          <p:nvPr/>
        </p:nvSpPr>
        <p:spPr>
          <a:xfrm>
            <a:off x="9668656" y="5696262"/>
            <a:ext cx="2523344" cy="11617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D01682-CB11-4ADF-97AD-C216BF019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523" y="6056025"/>
            <a:ext cx="1997641" cy="838435"/>
          </a:xfrm>
          <a:prstGeom prst="rect">
            <a:avLst/>
          </a:prstGeom>
        </p:spPr>
      </p:pic>
      <p:pic>
        <p:nvPicPr>
          <p:cNvPr id="7" name="Picture 6" descr="A person with a black shirt&#10;&#10;Description automatically generated">
            <a:extLst>
              <a:ext uri="{FF2B5EF4-FFF2-40B4-BE49-F238E27FC236}">
                <a16:creationId xmlns:a16="http://schemas.microsoft.com/office/drawing/2014/main" id="{3F63291E-4328-1E6F-033B-98B05CCA8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6" y="1009779"/>
            <a:ext cx="12090164" cy="584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33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0955" y="0"/>
            <a:ext cx="5561045" cy="6858000"/>
          </a:xfrm>
          <a:solidFill>
            <a:srgbClr val="000C28"/>
          </a:solidFill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82526" y="1418253"/>
            <a:ext cx="5074671" cy="11484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dirty="0">
              <a:solidFill>
                <a:srgbClr val="D5AB45"/>
              </a:solidFill>
              <a:latin typeface="Castellar" panose="020A0402060406010301" pitchFamily="18" charset="0"/>
            </a:endParaRPr>
          </a:p>
        </p:txBody>
      </p:sp>
      <p:pic>
        <p:nvPicPr>
          <p:cNvPr id="22531" name="Picture 3" descr="C:\Users\Gandy\Desktop\Balancing Rocks\Balancing Rock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055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59842" y="3796133"/>
            <a:ext cx="4497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D5AB45"/>
                </a:solidFill>
                <a:latin typeface="+mj-lt"/>
                <a:hlinkClick r:id="rId3"/>
              </a:rPr>
              <a:t>gandy@rimcasolutions.com</a:t>
            </a:r>
            <a:endParaRPr lang="en-US" sz="2800" dirty="0">
              <a:solidFill>
                <a:srgbClr val="D5AB45"/>
              </a:solidFill>
              <a:latin typeface="+mj-lt"/>
            </a:endParaRPr>
          </a:p>
          <a:p>
            <a:endParaRPr lang="en-US" sz="2800" dirty="0">
              <a:solidFill>
                <a:srgbClr val="D5AB45"/>
              </a:solidFill>
              <a:latin typeface="+mj-lt"/>
            </a:endParaRPr>
          </a:p>
          <a:p>
            <a:endParaRPr lang="en-US" sz="2800" dirty="0">
              <a:solidFill>
                <a:srgbClr val="D5AB45"/>
              </a:solidFill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82525" y="2566696"/>
            <a:ext cx="5074671" cy="9299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dirty="0">
              <a:solidFill>
                <a:srgbClr val="D5AB45"/>
              </a:solidFill>
              <a:latin typeface="Castellar" panose="020A0402060406010301" pitchFamily="18" charset="0"/>
            </a:endParaRPr>
          </a:p>
          <a:p>
            <a:pPr algn="ctr"/>
            <a:r>
              <a:rPr lang="en-US" sz="4400" dirty="0">
                <a:solidFill>
                  <a:srgbClr val="D5AB45"/>
                </a:solidFill>
                <a:latin typeface="Castellar" panose="020A0402060406010301" pitchFamily="18" charset="0"/>
              </a:rPr>
              <a:t>Thank you!</a:t>
            </a:r>
          </a:p>
          <a:p>
            <a:pPr algn="ctr"/>
            <a:endParaRPr lang="en-US" sz="4400" dirty="0">
              <a:solidFill>
                <a:srgbClr val="D5AB45"/>
              </a:solidFill>
              <a:latin typeface="Castellar" panose="020A0402060406010301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F23E0B-D7E3-480F-8B3A-DC5152650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931" y="5724243"/>
            <a:ext cx="2943069" cy="113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4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437F-8B98-4270-AE86-B90264BB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41722"/>
          </a:xfrm>
          <a:solidFill>
            <a:srgbClr val="000C28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D5AB45"/>
                </a:solidFill>
                <a:latin typeface="Castellar" panose="020A0402060406010301" pitchFamily="18" charset="0"/>
              </a:rPr>
              <a:t>WHERE WE ARE?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BF7E9-9BEE-4969-985F-522859A90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9" y="1315534"/>
            <a:ext cx="11776363" cy="5542465"/>
          </a:xfrm>
        </p:spPr>
        <p:txBody>
          <a:bodyPr>
            <a:normAutofit/>
          </a:bodyPr>
          <a:lstStyle/>
          <a:p>
            <a:pPr marL="891450" indent="-457200" algn="l">
              <a:lnSpc>
                <a:spcPct val="170000"/>
              </a:lnSpc>
              <a:spcBef>
                <a:spcPts val="0"/>
              </a:spcBef>
            </a:pPr>
            <a:r>
              <a:rPr lang="en-GB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at a cross-road;</a:t>
            </a:r>
          </a:p>
          <a:p>
            <a:pPr marL="1609725" indent="-715963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options are few,</a:t>
            </a:r>
          </a:p>
          <a:p>
            <a:pPr marL="1609725" indent="-715963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to make some very unpopular decisions,</a:t>
            </a:r>
          </a:p>
          <a:p>
            <a:pPr marL="1609725" indent="-715963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potentially painful immediate consequences. </a:t>
            </a:r>
          </a:p>
          <a:p>
            <a:pPr marL="893762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GB" sz="25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1450" indent="-457200" algn="l">
              <a:lnSpc>
                <a:spcPct val="170000"/>
              </a:lnSpc>
              <a:spcBef>
                <a:spcPts val="0"/>
              </a:spcBef>
            </a:pPr>
            <a:r>
              <a:rPr lang="en-GB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bigger problem though;</a:t>
            </a:r>
          </a:p>
          <a:p>
            <a:pPr marL="1609725" indent="-7159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not a cross-road, it’s a round-about,</a:t>
            </a:r>
          </a:p>
          <a:p>
            <a:pPr marL="1609725" indent="-7159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……………. and we have been stuck in the circle,</a:t>
            </a:r>
          </a:p>
          <a:p>
            <a:pPr marL="1609725" indent="-7159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is running out,</a:t>
            </a:r>
          </a:p>
          <a:p>
            <a:pPr marL="1609725" indent="-7159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key stakeholders are slowly and steadfastly losing patience with us.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06740-F006-4D4D-B00E-FF32AD69B655}"/>
              </a:ext>
            </a:extLst>
          </p:cNvPr>
          <p:cNvSpPr txBox="1"/>
          <p:nvPr/>
        </p:nvSpPr>
        <p:spPr>
          <a:xfrm>
            <a:off x="9668656" y="5696262"/>
            <a:ext cx="2523344" cy="11617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D01682-CB11-4ADF-97AD-C216BF019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523" y="6056025"/>
            <a:ext cx="1997641" cy="83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4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636871" cy="6858000"/>
          </a:xfrm>
          <a:solidFill>
            <a:srgbClr val="000C28"/>
          </a:solidFill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158584"/>
            <a:ext cx="5556069" cy="19331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sz="4400" dirty="0">
                <a:solidFill>
                  <a:srgbClr val="D5AB45"/>
                </a:solidFill>
                <a:latin typeface="Castellar" panose="020A0402060406010301" pitchFamily="18" charset="0"/>
              </a:rPr>
              <a:t>The 7 key levers for a turn-around</a:t>
            </a:r>
          </a:p>
        </p:txBody>
      </p:sp>
      <p:pic>
        <p:nvPicPr>
          <p:cNvPr id="23555" name="Picture 3" descr="C:\Users\Gandy\Desktop\Balancing Rocks\Balancing Rocks 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71" y="0"/>
            <a:ext cx="65551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653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437F-8B98-4270-AE86-B90264BB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41722"/>
          </a:xfrm>
          <a:solidFill>
            <a:srgbClr val="000C28"/>
          </a:solidFill>
        </p:spPr>
        <p:txBody>
          <a:bodyPr>
            <a:noAutofit/>
          </a:bodyPr>
          <a:lstStyle/>
          <a:p>
            <a:r>
              <a:rPr lang="en-ZA" sz="4000" dirty="0">
                <a:solidFill>
                  <a:srgbClr val="D5AB45"/>
                </a:solidFill>
                <a:latin typeface="Castellar" panose="020A0402060406010301" pitchFamily="18" charset="0"/>
              </a:rPr>
              <a:t>7 key levers for THE PENSION FUND industry turn-around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BF7E9-9BEE-4969-985F-522859A90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35" y="1041722"/>
            <a:ext cx="11776363" cy="5542465"/>
          </a:xfrm>
        </p:spPr>
        <p:txBody>
          <a:bodyPr>
            <a:noAutofit/>
          </a:bodyPr>
          <a:lstStyle/>
          <a:p>
            <a:pPr marL="1079500" indent="-630238" algn="l">
              <a:lnSpc>
                <a:spcPct val="100000"/>
              </a:lnSpc>
              <a:buAutoNum type="arabicPeriod"/>
            </a:pPr>
            <a:endParaRPr lang="en-US" sz="2400" b="1" dirty="0"/>
          </a:p>
          <a:p>
            <a:pPr marL="1079500" indent="-630238" algn="l">
              <a:lnSpc>
                <a:spcPct val="100000"/>
              </a:lnSpc>
              <a:buAutoNum type="arabicPeriod"/>
            </a:pPr>
            <a:r>
              <a:rPr lang="en-US" sz="2400" b="1" dirty="0"/>
              <a:t>Structural Reconfiguration;</a:t>
            </a:r>
          </a:p>
          <a:p>
            <a:pPr marL="1079500" indent="-630238" algn="l">
              <a:lnSpc>
                <a:spcPct val="100000"/>
              </a:lnSpc>
              <a:buAutoNum type="arabicPeriod"/>
            </a:pPr>
            <a:r>
              <a:rPr lang="en-US" sz="2400" b="1" dirty="0"/>
              <a:t>Fundamentals Resetting;</a:t>
            </a:r>
          </a:p>
          <a:p>
            <a:pPr marL="1079500" indent="-630238" algn="l">
              <a:lnSpc>
                <a:spcPct val="100000"/>
              </a:lnSpc>
              <a:buAutoNum type="arabicPeriod"/>
            </a:pPr>
            <a:r>
              <a:rPr lang="en-US" sz="2400" b="1" dirty="0"/>
              <a:t>Strategic Positioning;</a:t>
            </a:r>
          </a:p>
          <a:p>
            <a:pPr marL="1079500" indent="-630238" algn="l">
              <a:lnSpc>
                <a:spcPct val="100000"/>
              </a:lnSpc>
              <a:buAutoNum type="arabicPeriod"/>
            </a:pPr>
            <a:r>
              <a:rPr lang="en-US" sz="2400" b="1" dirty="0"/>
              <a:t>Regulatory Reforms;</a:t>
            </a:r>
          </a:p>
          <a:p>
            <a:pPr marL="1079500" indent="-630238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US" sz="2400" b="1" dirty="0"/>
              <a:t>Product Re-designing and Innovation;</a:t>
            </a:r>
          </a:p>
          <a:p>
            <a:pPr marL="1079500" indent="-630238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US" sz="2400" b="1" dirty="0"/>
              <a:t>Technological Adoption and </a:t>
            </a:r>
            <a:r>
              <a:rPr lang="en-US" sz="2400" b="1" dirty="0" err="1"/>
              <a:t>Digitilisation</a:t>
            </a:r>
            <a:r>
              <a:rPr lang="en-US" sz="2400" b="1" dirty="0"/>
              <a:t>; </a:t>
            </a:r>
          </a:p>
          <a:p>
            <a:pPr marL="1079500" indent="-630238" algn="l">
              <a:lnSpc>
                <a:spcPct val="100000"/>
              </a:lnSpc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Economic Environment </a:t>
            </a:r>
            <a:r>
              <a:rPr lang="en-US" sz="2400" b="1" dirty="0" err="1">
                <a:solidFill>
                  <a:srgbClr val="C00000"/>
                </a:solidFill>
              </a:rPr>
              <a:t>Normalisation</a:t>
            </a:r>
            <a:r>
              <a:rPr lang="en-US" sz="2400" b="1" dirty="0">
                <a:solidFill>
                  <a:srgbClr val="C00000"/>
                </a:solidFill>
              </a:rPr>
              <a:t>. 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endParaRPr lang="en-US" sz="2400" b="1" dirty="0"/>
          </a:p>
          <a:p>
            <a:pPr marL="457200" indent="-457200" algn="l">
              <a:lnSpc>
                <a:spcPct val="100000"/>
              </a:lnSpc>
              <a:buAutoNum type="arabicPeriod"/>
            </a:pP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4D5D4D-4958-4C36-A594-73CBC318F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743" y="1349827"/>
            <a:ext cx="4021422" cy="3714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26579-FA22-4467-B336-0EBB24239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789" y="5689996"/>
            <a:ext cx="2317376" cy="112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61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561045" cy="6858000"/>
          </a:xfrm>
          <a:solidFill>
            <a:srgbClr val="000C28"/>
          </a:solidFill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274" y="2368446"/>
            <a:ext cx="5075854" cy="19037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sz="4400" dirty="0">
                <a:solidFill>
                  <a:srgbClr val="D5AB45"/>
                </a:solidFill>
                <a:latin typeface="Castellar" panose="020A0402060406010301" pitchFamily="18" charset="0"/>
              </a:rPr>
              <a:t>STRUCTURAL RECONFIGURATION</a:t>
            </a:r>
          </a:p>
        </p:txBody>
      </p:sp>
      <p:pic>
        <p:nvPicPr>
          <p:cNvPr id="7169" name="Picture 1" descr="C:\Users\Gandy\Desktop\Balancing Rocks\Balancing Rocks 1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2" b="23652"/>
          <a:stretch>
            <a:fillRect/>
          </a:stretch>
        </p:blipFill>
        <p:spPr bwMode="auto">
          <a:xfrm>
            <a:off x="5374433" y="1"/>
            <a:ext cx="6817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057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437F-8B98-4270-AE86-B90264BB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41722"/>
          </a:xfrm>
          <a:solidFill>
            <a:srgbClr val="000C28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D5AB45"/>
                </a:solidFill>
                <a:latin typeface="Castellar" panose="020A0402060406010301" pitchFamily="18" charset="0"/>
              </a:rPr>
              <a:t>STRUCTURAL RECONFIGURATION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BF7E9-9BEE-4969-985F-522859A90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9" y="1315534"/>
            <a:ext cx="11776363" cy="5542465"/>
          </a:xfrm>
        </p:spPr>
        <p:txBody>
          <a:bodyPr>
            <a:normAutofit lnSpcReduction="10000"/>
          </a:bodyPr>
          <a:lstStyle/>
          <a:p>
            <a:pPr marL="720000" indent="-28575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Legacy DB legal structure super-imposed on DCs;</a:t>
            </a:r>
          </a:p>
          <a:p>
            <a:pPr marL="720000" indent="-28575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passed on to Members – </a:t>
            </a:r>
            <a:r>
              <a:rPr lang="en-GB" sz="3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with no accompanying authority</a:t>
            </a:r>
            <a:r>
              <a:rPr lang="en-GB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GB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0" indent="-28575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Trust structure –  a company structure could deliver better results; </a:t>
            </a:r>
          </a:p>
          <a:p>
            <a:pPr marL="1609725" lvl="1" indent="-7159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innovative, more cost-effective, more member-centric, competition will drive weaklings out, and likely less regulation; </a:t>
            </a:r>
          </a:p>
          <a:p>
            <a:pPr marL="1609725" lvl="1" indent="-7159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Mistrust between employer and employee irrelevant. </a:t>
            </a:r>
          </a:p>
          <a:p>
            <a:pPr marL="720000" indent="-28575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Contributions: Whose money is it? </a:t>
            </a:r>
          </a:p>
          <a:p>
            <a:pPr marL="1609725" lvl="1" indent="-7159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Beneficial owner Vs legal owner, and the overly-adopted employer </a:t>
            </a:r>
            <a:r>
              <a:rPr lang="en-GB" sz="25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partenalism</a:t>
            </a: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mindset? </a:t>
            </a:r>
          </a:p>
          <a:p>
            <a:pPr marL="1609725" lvl="1" indent="-7159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power to members – and let them vote with their feet.</a:t>
            </a:r>
            <a:r>
              <a:rPr lang="en-GB" sz="3100" b="1" i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3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720000" indent="-28575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</a:endParaRPr>
          </a:p>
          <a:p>
            <a:pPr marL="457200" indent="-457200" algn="l">
              <a:buAutoNum type="arabicPeriod"/>
            </a:pP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06740-F006-4D4D-B00E-FF32AD69B655}"/>
              </a:ext>
            </a:extLst>
          </p:cNvPr>
          <p:cNvSpPr txBox="1"/>
          <p:nvPr/>
        </p:nvSpPr>
        <p:spPr>
          <a:xfrm>
            <a:off x="9668656" y="5696262"/>
            <a:ext cx="2523344" cy="11617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D01682-CB11-4ADF-97AD-C216BF019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523" y="6056025"/>
            <a:ext cx="1997641" cy="83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0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437F-8B98-4270-AE86-B90264BB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41722"/>
          </a:xfrm>
          <a:solidFill>
            <a:srgbClr val="000C28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D5AB45"/>
                </a:solidFill>
                <a:latin typeface="Castellar" panose="020A0402060406010301" pitchFamily="18" charset="0"/>
              </a:rPr>
              <a:t>STRUCTURAL RECONFIGURATION (CONTD)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BF7E9-9BEE-4969-985F-522859A90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9" y="1315534"/>
            <a:ext cx="11776363" cy="5542465"/>
          </a:xfrm>
        </p:spPr>
        <p:txBody>
          <a:bodyPr>
            <a:normAutofit fontScale="92500" lnSpcReduction="20000"/>
          </a:bodyPr>
          <a:lstStyle/>
          <a:p>
            <a:pPr marL="720000" indent="-28575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 way too fragmented;</a:t>
            </a:r>
          </a:p>
          <a:p>
            <a:pPr marL="1609725" lvl="1" indent="-7159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in terms of number of pension funds and service providers;</a:t>
            </a:r>
          </a:p>
          <a:p>
            <a:pPr marL="1609725" lvl="1" indent="-7159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 consolidation is very long overdue. </a:t>
            </a:r>
          </a:p>
          <a:p>
            <a:pPr marL="720000" indent="-28575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0" indent="-28575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Umbrella funds seem our best option;</a:t>
            </a:r>
          </a:p>
          <a:p>
            <a:pPr marL="1609725" lvl="1" indent="-7159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Economies of scale,</a:t>
            </a:r>
          </a:p>
          <a:p>
            <a:pPr marL="1609725" lvl="1" indent="-7159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both trust and company structure features, </a:t>
            </a:r>
          </a:p>
          <a:p>
            <a:pPr marL="1609725" lvl="1" indent="-7159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Expert-matter boards of funds,</a:t>
            </a:r>
          </a:p>
          <a:p>
            <a:pPr marL="1609725" lvl="1" indent="-7159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Fewer entities for the regulator to deal with, </a:t>
            </a:r>
          </a:p>
          <a:p>
            <a:pPr marL="1609725" lvl="1" indent="-7159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Fierce competition would be for the benefit of members</a:t>
            </a:r>
          </a:p>
          <a:p>
            <a:pPr marL="1609725" lvl="1" indent="-7159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Profit motive will drive product innovation and cost-effectiveness. </a:t>
            </a:r>
          </a:p>
          <a:p>
            <a:pPr marL="434250" indent="0" algn="l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3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720000" indent="-28575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</a:endParaRPr>
          </a:p>
          <a:p>
            <a:pPr marL="457200" indent="-457200" algn="l">
              <a:buAutoNum type="arabicPeriod"/>
            </a:pP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06740-F006-4D4D-B00E-FF32AD69B655}"/>
              </a:ext>
            </a:extLst>
          </p:cNvPr>
          <p:cNvSpPr txBox="1"/>
          <p:nvPr/>
        </p:nvSpPr>
        <p:spPr>
          <a:xfrm>
            <a:off x="9668656" y="5696262"/>
            <a:ext cx="2523344" cy="11617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D01682-CB11-4ADF-97AD-C216BF019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523" y="6056025"/>
            <a:ext cx="1997641" cy="838435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238C9B0-CD63-73EA-EFA6-B7A13F624964}"/>
              </a:ext>
            </a:extLst>
          </p:cNvPr>
          <p:cNvSpPr/>
          <p:nvPr/>
        </p:nvSpPr>
        <p:spPr>
          <a:xfrm>
            <a:off x="8489504" y="2166357"/>
            <a:ext cx="3533814" cy="2405270"/>
          </a:xfrm>
          <a:prstGeom prst="wedgeEllipseCallout">
            <a:avLst>
              <a:gd name="adj1" fmla="val 28106"/>
              <a:gd name="adj2" fmla="val 60021"/>
            </a:avLst>
          </a:prstGeom>
          <a:solidFill>
            <a:srgbClr val="000C28"/>
          </a:solidFill>
          <a:ln>
            <a:solidFill>
              <a:srgbClr val="000C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“It is not from the benevolence of the butcher, the brewer, or the baker that we expect our dinner, but from their regard to their own self-interest.”</a:t>
            </a:r>
            <a:endParaRPr lang="en-ZA" b="1" dirty="0"/>
          </a:p>
        </p:txBody>
      </p:sp>
      <p:pic>
        <p:nvPicPr>
          <p:cNvPr id="5" name="Picture 4" descr="Adam Smith | Online Library of Liberty">
            <a:extLst>
              <a:ext uri="{FF2B5EF4-FFF2-40B4-BE49-F238E27FC236}">
                <a16:creationId xmlns:a16="http://schemas.microsoft.com/office/drawing/2014/main" id="{66A35168-5749-0F80-7BB8-571865B49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328" y="4863229"/>
            <a:ext cx="1021080" cy="11563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DC74AE-49C8-5D04-A035-10CB5FDB215E}"/>
              </a:ext>
            </a:extLst>
          </p:cNvPr>
          <p:cNvSpPr txBox="1"/>
          <p:nvPr/>
        </p:nvSpPr>
        <p:spPr>
          <a:xfrm>
            <a:off x="10406270" y="5696262"/>
            <a:ext cx="518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" dirty="0"/>
              <a:t>Adam Smith</a:t>
            </a:r>
          </a:p>
        </p:txBody>
      </p:sp>
    </p:spTree>
    <p:extLst>
      <p:ext uri="{BB962C8B-B14F-4D97-AF65-F5344CB8AC3E}">
        <p14:creationId xmlns:p14="http://schemas.microsoft.com/office/powerpoint/2010/main" val="35592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561045" cy="6858000"/>
          </a:xfrm>
          <a:solidFill>
            <a:srgbClr val="000C28"/>
          </a:solidFill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1886" y="2766219"/>
            <a:ext cx="5244985" cy="14909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sz="4400" dirty="0">
                <a:solidFill>
                  <a:srgbClr val="D5AB45"/>
                </a:solidFill>
                <a:latin typeface="Castellar" panose="020A0402060406010301" pitchFamily="18" charset="0"/>
              </a:rPr>
              <a:t>Fundamentals resetting </a:t>
            </a:r>
          </a:p>
        </p:txBody>
      </p:sp>
      <p:pic>
        <p:nvPicPr>
          <p:cNvPr id="5123" name="Picture 3" descr="C:\Users\Gandy\Desktop\Balancing Rocks\Balancing Rocks 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 bwMode="auto">
          <a:xfrm>
            <a:off x="5486400" y="1"/>
            <a:ext cx="670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213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7630</TotalTime>
  <Words>1625</Words>
  <Application>Microsoft Office PowerPoint</Application>
  <PresentationFormat>Widescreen</PresentationFormat>
  <Paragraphs>189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Castellar</vt:lpstr>
      <vt:lpstr>Century Gothic</vt:lpstr>
      <vt:lpstr>Courier New</vt:lpstr>
      <vt:lpstr>Wingdings</vt:lpstr>
      <vt:lpstr>Office Theme</vt:lpstr>
      <vt:lpstr>PowerPoint Presentation</vt:lpstr>
      <vt:lpstr>      </vt:lpstr>
      <vt:lpstr>WHERE WE ARE? </vt:lpstr>
      <vt:lpstr>        </vt:lpstr>
      <vt:lpstr>7 key levers for THE PENSION FUND industry turn-around</vt:lpstr>
      <vt:lpstr>        </vt:lpstr>
      <vt:lpstr>STRUCTURAL RECONFIGURATION</vt:lpstr>
      <vt:lpstr>STRUCTURAL RECONFIGURATION (CONTD)</vt:lpstr>
      <vt:lpstr>        </vt:lpstr>
      <vt:lpstr>FUNDAMENTALS RESETTING </vt:lpstr>
      <vt:lpstr>FUNDAMENTALS RESETTING (contd) </vt:lpstr>
      <vt:lpstr>FUNDAMENTALS RESETTING (contd) </vt:lpstr>
      <vt:lpstr>        </vt:lpstr>
      <vt:lpstr>STRATEGIC POSITIONING </vt:lpstr>
      <vt:lpstr>      </vt:lpstr>
      <vt:lpstr>Regulatory reforms </vt:lpstr>
      <vt:lpstr>REGULATORY REFORMS (CONTD)</vt:lpstr>
      <vt:lpstr>        </vt:lpstr>
      <vt:lpstr>PRODUCT DESIGN AND INNOVATION</vt:lpstr>
      <vt:lpstr>        </vt:lpstr>
      <vt:lpstr>TECHNOLOGICAL INNOVATION AND DIGITILISATION</vt:lpstr>
      <vt:lpstr>TECHNOLOGICAL INNOVATION AND DIGITILISATION (CONTD)</vt:lpstr>
      <vt:lpstr>        </vt:lpstr>
      <vt:lpstr>Economic environment normalisation</vt:lpstr>
      <vt:lpstr>Economic environment normalization (CONTD)</vt:lpstr>
      <vt:lpstr>Economic environment normalization (CONTD)</vt:lpstr>
      <vt:lpstr>        </vt:lpstr>
      <vt:lpstr>INSPIRATION </vt:lpstr>
      <vt:lpstr>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Unpacking the Risk Management and Corporate Governance Guideline for the Pensions Industry  Itai Mukadira &amp; Gandy Gandidzanwa  February 2022</dc:title>
  <dc:creator>Itai Mukadira</dc:creator>
  <cp:lastModifiedBy>Gandy Gandidzanwa</cp:lastModifiedBy>
  <cp:revision>48</cp:revision>
  <dcterms:created xsi:type="dcterms:W3CDTF">2022-02-06T21:13:40Z</dcterms:created>
  <dcterms:modified xsi:type="dcterms:W3CDTF">2024-10-08T07:03:20Z</dcterms:modified>
</cp:coreProperties>
</file>