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3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2.xml" ContentType="application/vnd.openxmlformats-officedocument.themeOverr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theme/themeOverride4.xml" ContentType="application/vnd.openxmlformats-officedocument.themeOverr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theme/themeOverride5.xml" ContentType="application/vnd.openxmlformats-officedocument.themeOverr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theme/themeOverride6.xml" ContentType="application/vnd.openxmlformats-officedocument.themeOverr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theme/themeOverride7.xml" ContentType="application/vnd.openxmlformats-officedocument.themeOverr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theme/themeOverride8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9.xml" ContentType="application/vnd.openxmlformats-officedocument.themeOverr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0" r:id="rId5"/>
    <p:sldMasterId id="2147483672" r:id="rId6"/>
  </p:sldMasterIdLst>
  <p:notesMasterIdLst>
    <p:notesMasterId r:id="rId29"/>
  </p:notesMasterIdLst>
  <p:sldIdLst>
    <p:sldId id="273" r:id="rId7"/>
    <p:sldId id="579" r:id="rId8"/>
    <p:sldId id="475" r:id="rId9"/>
    <p:sldId id="476" r:id="rId10"/>
    <p:sldId id="478" r:id="rId11"/>
    <p:sldId id="580" r:id="rId12"/>
    <p:sldId id="479" r:id="rId13"/>
    <p:sldId id="582" r:id="rId14"/>
    <p:sldId id="590" r:id="rId15"/>
    <p:sldId id="468" r:id="rId16"/>
    <p:sldId id="583" r:id="rId17"/>
    <p:sldId id="586" r:id="rId18"/>
    <p:sldId id="481" r:id="rId19"/>
    <p:sldId id="480" r:id="rId20"/>
    <p:sldId id="482" r:id="rId21"/>
    <p:sldId id="584" r:id="rId22"/>
    <p:sldId id="585" r:id="rId23"/>
    <p:sldId id="587" r:id="rId24"/>
    <p:sldId id="589" r:id="rId25"/>
    <p:sldId id="588" r:id="rId26"/>
    <p:sldId id="578" r:id="rId27"/>
    <p:sldId id="577" r:id="rId28"/>
  </p:sldIdLst>
  <p:sldSz cx="12192000" cy="6858000"/>
  <p:notesSz cx="6797675" cy="99250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7680" userDrawn="1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749C508-5401-536E-605F-D96E4BE740E2}" name="Grace Berejena" initials="GB" userId="S::graceb@seczim.co.zw::382d3162-fe42-436d-aa5e-aa1d8da528b6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atenda Sagomba" initials="TS" lastIdx="11" clrIdx="0">
    <p:extLst>
      <p:ext uri="{19B8F6BF-5375-455C-9EA6-DF929625EA0E}">
        <p15:presenceInfo xmlns:p15="http://schemas.microsoft.com/office/powerpoint/2012/main" userId="S-1-5-21-2627573497-378272257-3930734405-1214" providerId="AD"/>
      </p:ext>
    </p:extLst>
  </p:cmAuthor>
  <p:cmAuthor id="2" name="Cuthbert T. Munjoma" initials="CTM" lastIdx="3" clrIdx="1">
    <p:extLst>
      <p:ext uri="{19B8F6BF-5375-455C-9EA6-DF929625EA0E}">
        <p15:presenceInfo xmlns:p15="http://schemas.microsoft.com/office/powerpoint/2012/main" userId="S-1-5-21-2627573497-378272257-3930734405-120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C3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C64EF8-6397-4C76-8B11-FC7AD9F11881}" v="422" dt="2024-10-07T11:05:11.97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3365" autoAdjust="0"/>
    <p:restoredTop sz="90456" autoAdjust="0"/>
  </p:normalViewPr>
  <p:slideViewPr>
    <p:cSldViewPr snapToGrid="0">
      <p:cViewPr varScale="1">
        <p:scale>
          <a:sx n="54" d="100"/>
          <a:sy n="54" d="100"/>
        </p:scale>
        <p:origin x="64" y="116"/>
      </p:cViewPr>
      <p:guideLst>
        <p:guide pos="7680"/>
        <p:guide orient="horz" pos="2160"/>
      </p:guideLst>
    </p:cSldViewPr>
  </p:slideViewPr>
  <p:outlineViewPr>
    <p:cViewPr>
      <p:scale>
        <a:sx n="33" d="100"/>
        <a:sy n="33" d="100"/>
      </p:scale>
      <p:origin x="0" y="-996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37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microsoft.com/office/2015/10/relationships/revisionInfo" Target="revisionInfo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commentAuthors" Target="commentAuthors.xml"/><Relationship Id="rId35" Type="http://schemas.microsoft.com/office/2016/11/relationships/changesInfo" Target="changesInfos/changesInfo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uthbert T. Munjoma" userId="0d3c4680-42ef-4a4c-b90c-a93789147f08" providerId="ADAL" clId="{29C64EF8-6397-4C76-8B11-FC7AD9F11881}"/>
    <pc:docChg chg="undo redo custSel addSld delSld modSld sldOrd">
      <pc:chgData name="Cuthbert T. Munjoma" userId="0d3c4680-42ef-4a4c-b90c-a93789147f08" providerId="ADAL" clId="{29C64EF8-6397-4C76-8B11-FC7AD9F11881}" dt="2024-10-07T11:05:11.979" v="4119" actId="20577"/>
      <pc:docMkLst>
        <pc:docMk/>
      </pc:docMkLst>
      <pc:sldChg chg="addSp delSp modSp mod">
        <pc:chgData name="Cuthbert T. Munjoma" userId="0d3c4680-42ef-4a4c-b90c-a93789147f08" providerId="ADAL" clId="{29C64EF8-6397-4C76-8B11-FC7AD9F11881}" dt="2024-10-07T09:46:18.210" v="3740" actId="1076"/>
        <pc:sldMkLst>
          <pc:docMk/>
          <pc:sldMk cId="2424003712" sldId="273"/>
        </pc:sldMkLst>
        <pc:spChg chg="mod">
          <ac:chgData name="Cuthbert T. Munjoma" userId="0d3c4680-42ef-4a4c-b90c-a93789147f08" providerId="ADAL" clId="{29C64EF8-6397-4C76-8B11-FC7AD9F11881}" dt="2024-10-07T09:23:04.860" v="3516" actId="20577"/>
          <ac:spMkLst>
            <pc:docMk/>
            <pc:sldMk cId="2424003712" sldId="273"/>
            <ac:spMk id="2" creationId="{1C21E816-31F5-48BB-BD02-D15F2F18B48A}"/>
          </ac:spMkLst>
        </pc:spChg>
        <pc:spChg chg="mod">
          <ac:chgData name="Cuthbert T. Munjoma" userId="0d3c4680-42ef-4a4c-b90c-a93789147f08" providerId="ADAL" clId="{29C64EF8-6397-4C76-8B11-FC7AD9F11881}" dt="2024-10-07T07:35:42.665" v="166" actId="6549"/>
          <ac:spMkLst>
            <pc:docMk/>
            <pc:sldMk cId="2424003712" sldId="273"/>
            <ac:spMk id="3" creationId="{835D6E6B-3353-491C-A3C6-F278D6CED8B3}"/>
          </ac:spMkLst>
        </pc:spChg>
        <pc:picChg chg="add mod">
          <ac:chgData name="Cuthbert T. Munjoma" userId="0d3c4680-42ef-4a4c-b90c-a93789147f08" providerId="ADAL" clId="{29C64EF8-6397-4C76-8B11-FC7AD9F11881}" dt="2024-10-07T09:46:15.465" v="3739" actId="1076"/>
          <ac:picMkLst>
            <pc:docMk/>
            <pc:sldMk cId="2424003712" sldId="273"/>
            <ac:picMk id="5" creationId="{77ADD732-253F-F454-6656-FCA6D13CB2C3}"/>
          </ac:picMkLst>
        </pc:picChg>
        <pc:picChg chg="del">
          <ac:chgData name="Cuthbert T. Munjoma" userId="0d3c4680-42ef-4a4c-b90c-a93789147f08" providerId="ADAL" clId="{29C64EF8-6397-4C76-8B11-FC7AD9F11881}" dt="2024-10-07T09:22:17.588" v="3477" actId="478"/>
          <ac:picMkLst>
            <pc:docMk/>
            <pc:sldMk cId="2424003712" sldId="273"/>
            <ac:picMk id="6" creationId="{13F42C38-B6B3-F959-8E57-7DB76E0B7FBF}"/>
          </ac:picMkLst>
        </pc:picChg>
        <pc:picChg chg="add del mod">
          <ac:chgData name="Cuthbert T. Munjoma" userId="0d3c4680-42ef-4a4c-b90c-a93789147f08" providerId="ADAL" clId="{29C64EF8-6397-4C76-8B11-FC7AD9F11881}" dt="2024-10-07T09:45:36.478" v="3731" actId="478"/>
          <ac:picMkLst>
            <pc:docMk/>
            <pc:sldMk cId="2424003712" sldId="273"/>
            <ac:picMk id="7" creationId="{46D42EB4-36C4-52C4-BF50-03B9DDD722A8}"/>
          </ac:picMkLst>
        </pc:picChg>
        <pc:picChg chg="del">
          <ac:chgData name="Cuthbert T. Munjoma" userId="0d3c4680-42ef-4a4c-b90c-a93789147f08" providerId="ADAL" clId="{29C64EF8-6397-4C76-8B11-FC7AD9F11881}" dt="2024-10-07T08:56:41.143" v="3272" actId="478"/>
          <ac:picMkLst>
            <pc:docMk/>
            <pc:sldMk cId="2424003712" sldId="273"/>
            <ac:picMk id="8" creationId="{9614F2F8-CF04-710E-1753-B494997712E0}"/>
          </ac:picMkLst>
        </pc:picChg>
        <pc:picChg chg="add mod">
          <ac:chgData name="Cuthbert T. Munjoma" userId="0d3c4680-42ef-4a4c-b90c-a93789147f08" providerId="ADAL" clId="{29C64EF8-6397-4C76-8B11-FC7AD9F11881}" dt="2024-10-07T09:46:18.210" v="3740" actId="1076"/>
          <ac:picMkLst>
            <pc:docMk/>
            <pc:sldMk cId="2424003712" sldId="273"/>
            <ac:picMk id="9" creationId="{745C74F4-1DB7-DC69-F7A3-169EC385F559}"/>
          </ac:picMkLst>
        </pc:picChg>
      </pc:sldChg>
      <pc:sldChg chg="modSp del">
        <pc:chgData name="Cuthbert T. Munjoma" userId="0d3c4680-42ef-4a4c-b90c-a93789147f08" providerId="ADAL" clId="{29C64EF8-6397-4C76-8B11-FC7AD9F11881}" dt="2024-10-07T08:34:37.895" v="2767" actId="2696"/>
        <pc:sldMkLst>
          <pc:docMk/>
          <pc:sldMk cId="4110389235" sldId="284"/>
        </pc:sldMkLst>
        <pc:graphicFrameChg chg="mod">
          <ac:chgData name="Cuthbert T. Munjoma" userId="0d3c4680-42ef-4a4c-b90c-a93789147f08" providerId="ADAL" clId="{29C64EF8-6397-4C76-8B11-FC7AD9F11881}" dt="2024-10-07T08:34:25.652" v="2766"/>
          <ac:graphicFrameMkLst>
            <pc:docMk/>
            <pc:sldMk cId="4110389235" sldId="284"/>
            <ac:graphicFrameMk id="7" creationId="{07AEE456-DC29-ED1C-25E8-39D89AB54945}"/>
          </ac:graphicFrameMkLst>
        </pc:graphicFrameChg>
      </pc:sldChg>
      <pc:sldChg chg="del">
        <pc:chgData name="Cuthbert T. Munjoma" userId="0d3c4680-42ef-4a4c-b90c-a93789147f08" providerId="ADAL" clId="{29C64EF8-6397-4C76-8B11-FC7AD9F11881}" dt="2024-10-07T08:29:19.774" v="2688" actId="2696"/>
        <pc:sldMkLst>
          <pc:docMk/>
          <pc:sldMk cId="4197341523" sldId="332"/>
        </pc:sldMkLst>
      </pc:sldChg>
      <pc:sldChg chg="addSp delSp del mod">
        <pc:chgData name="Cuthbert T. Munjoma" userId="0d3c4680-42ef-4a4c-b90c-a93789147f08" providerId="ADAL" clId="{29C64EF8-6397-4C76-8B11-FC7AD9F11881}" dt="2024-10-07T07:34:23.652" v="2" actId="2696"/>
        <pc:sldMkLst>
          <pc:docMk/>
          <pc:sldMk cId="3454511346" sldId="436"/>
        </pc:sldMkLst>
        <pc:graphicFrameChg chg="add del">
          <ac:chgData name="Cuthbert T. Munjoma" userId="0d3c4680-42ef-4a4c-b90c-a93789147f08" providerId="ADAL" clId="{29C64EF8-6397-4C76-8B11-FC7AD9F11881}" dt="2024-10-07T07:34:18.475" v="1" actId="21"/>
          <ac:graphicFrameMkLst>
            <pc:docMk/>
            <pc:sldMk cId="3454511346" sldId="436"/>
            <ac:graphicFrameMk id="8" creationId="{5E18E30D-A7E4-58A4-10FF-D6C52EA20BD1}"/>
          </ac:graphicFrameMkLst>
        </pc:graphicFrameChg>
      </pc:sldChg>
      <pc:sldChg chg="del">
        <pc:chgData name="Cuthbert T. Munjoma" userId="0d3c4680-42ef-4a4c-b90c-a93789147f08" providerId="ADAL" clId="{29C64EF8-6397-4C76-8B11-FC7AD9F11881}" dt="2024-10-07T07:48:07.518" v="870" actId="2696"/>
        <pc:sldMkLst>
          <pc:docMk/>
          <pc:sldMk cId="1032835788" sldId="465"/>
        </pc:sldMkLst>
      </pc:sldChg>
      <pc:sldChg chg="addSp delSp modSp mod">
        <pc:chgData name="Cuthbert T. Munjoma" userId="0d3c4680-42ef-4a4c-b90c-a93789147f08" providerId="ADAL" clId="{29C64EF8-6397-4C76-8B11-FC7AD9F11881}" dt="2024-10-07T10:41:38.938" v="3987" actId="20577"/>
        <pc:sldMkLst>
          <pc:docMk/>
          <pc:sldMk cId="3674852354" sldId="468"/>
        </pc:sldMkLst>
        <pc:spChg chg="mod">
          <ac:chgData name="Cuthbert T. Munjoma" userId="0d3c4680-42ef-4a4c-b90c-a93789147f08" providerId="ADAL" clId="{29C64EF8-6397-4C76-8B11-FC7AD9F11881}" dt="2024-10-07T08:13:25.324" v="1995" actId="20577"/>
          <ac:spMkLst>
            <pc:docMk/>
            <pc:sldMk cId="3674852354" sldId="468"/>
            <ac:spMk id="2" creationId="{6F2CCB82-0C67-DBCA-39E6-85A5BFBBFC7B}"/>
          </ac:spMkLst>
        </pc:spChg>
        <pc:spChg chg="del mod">
          <ac:chgData name="Cuthbert T. Munjoma" userId="0d3c4680-42ef-4a4c-b90c-a93789147f08" providerId="ADAL" clId="{29C64EF8-6397-4C76-8B11-FC7AD9F11881}" dt="2024-10-07T10:10:26.779" v="3916" actId="26606"/>
          <ac:spMkLst>
            <pc:docMk/>
            <pc:sldMk cId="3674852354" sldId="468"/>
            <ac:spMk id="7" creationId="{6AC1FEBA-4DF1-7E6A-C3D1-39815DCA236E}"/>
          </ac:spMkLst>
        </pc:spChg>
        <pc:graphicFrameChg chg="add mod modGraphic">
          <ac:chgData name="Cuthbert T. Munjoma" userId="0d3c4680-42ef-4a4c-b90c-a93789147f08" providerId="ADAL" clId="{29C64EF8-6397-4C76-8B11-FC7AD9F11881}" dt="2024-10-07T10:41:38.938" v="3987" actId="20577"/>
          <ac:graphicFrameMkLst>
            <pc:docMk/>
            <pc:sldMk cId="3674852354" sldId="468"/>
            <ac:graphicFrameMk id="11" creationId="{B843676A-C11F-CDBB-A071-8D252D07EB50}"/>
          </ac:graphicFrameMkLst>
        </pc:graphicFrameChg>
        <pc:picChg chg="add mod">
          <ac:chgData name="Cuthbert T. Munjoma" userId="0d3c4680-42ef-4a4c-b90c-a93789147f08" providerId="ADAL" clId="{29C64EF8-6397-4C76-8B11-FC7AD9F11881}" dt="2024-10-07T08:57:46.048" v="3283" actId="14100"/>
          <ac:picMkLst>
            <pc:docMk/>
            <pc:sldMk cId="3674852354" sldId="468"/>
            <ac:picMk id="3" creationId="{873F5B55-45DD-99EA-29CC-A7490F198B3F}"/>
          </ac:picMkLst>
        </pc:picChg>
        <pc:picChg chg="add del mod">
          <ac:chgData name="Cuthbert T. Munjoma" userId="0d3c4680-42ef-4a4c-b90c-a93789147f08" providerId="ADAL" clId="{29C64EF8-6397-4C76-8B11-FC7AD9F11881}" dt="2024-10-07T09:42:06.269" v="3718" actId="21"/>
          <ac:picMkLst>
            <pc:docMk/>
            <pc:sldMk cId="3674852354" sldId="468"/>
            <ac:picMk id="4" creationId="{E786F6A1-BA85-A55A-5FD9-8286B9D048B5}"/>
          </ac:picMkLst>
        </pc:picChg>
        <pc:picChg chg="add mod">
          <ac:chgData name="Cuthbert T. Munjoma" userId="0d3c4680-42ef-4a4c-b90c-a93789147f08" providerId="ADAL" clId="{29C64EF8-6397-4C76-8B11-FC7AD9F11881}" dt="2024-10-07T09:42:15.853" v="3722" actId="14100"/>
          <ac:picMkLst>
            <pc:docMk/>
            <pc:sldMk cId="3674852354" sldId="468"/>
            <ac:picMk id="6" creationId="{CD302D1C-6F1E-0314-8798-01E34509DCED}"/>
          </ac:picMkLst>
        </pc:picChg>
        <pc:picChg chg="del">
          <ac:chgData name="Cuthbert T. Munjoma" userId="0d3c4680-42ef-4a4c-b90c-a93789147f08" providerId="ADAL" clId="{29C64EF8-6397-4C76-8B11-FC7AD9F11881}" dt="2024-10-07T08:02:17.134" v="1532" actId="478"/>
          <ac:picMkLst>
            <pc:docMk/>
            <pc:sldMk cId="3674852354" sldId="468"/>
            <ac:picMk id="13" creationId="{6547B3FC-AE64-80BC-46B5-A42F2A0AE490}"/>
          </ac:picMkLst>
        </pc:picChg>
        <pc:picChg chg="del">
          <ac:chgData name="Cuthbert T. Munjoma" userId="0d3c4680-42ef-4a4c-b90c-a93789147f08" providerId="ADAL" clId="{29C64EF8-6397-4C76-8B11-FC7AD9F11881}" dt="2024-10-07T08:02:18.614" v="1533" actId="478"/>
          <ac:picMkLst>
            <pc:docMk/>
            <pc:sldMk cId="3674852354" sldId="468"/>
            <ac:picMk id="14" creationId="{2E05326B-F106-A39A-6AB3-71EFF7C613FA}"/>
          </ac:picMkLst>
        </pc:picChg>
      </pc:sldChg>
      <pc:sldChg chg="addSp delSp modSp mod">
        <pc:chgData name="Cuthbert T. Munjoma" userId="0d3c4680-42ef-4a4c-b90c-a93789147f08" providerId="ADAL" clId="{29C64EF8-6397-4C76-8B11-FC7AD9F11881}" dt="2024-10-07T08:30:27.888" v="2698" actId="20577"/>
        <pc:sldMkLst>
          <pc:docMk/>
          <pc:sldMk cId="1495545819" sldId="475"/>
        </pc:sldMkLst>
        <pc:spChg chg="mod">
          <ac:chgData name="Cuthbert T. Munjoma" userId="0d3c4680-42ef-4a4c-b90c-a93789147f08" providerId="ADAL" clId="{29C64EF8-6397-4C76-8B11-FC7AD9F11881}" dt="2024-10-07T08:30:27.888" v="2698" actId="20577"/>
          <ac:spMkLst>
            <pc:docMk/>
            <pc:sldMk cId="1495545819" sldId="475"/>
            <ac:spMk id="2" creationId="{6F2CCB82-0C67-DBCA-39E6-85A5BFBBFC7B}"/>
          </ac:spMkLst>
        </pc:spChg>
        <pc:spChg chg="del mod">
          <ac:chgData name="Cuthbert T. Munjoma" userId="0d3c4680-42ef-4a4c-b90c-a93789147f08" providerId="ADAL" clId="{29C64EF8-6397-4C76-8B11-FC7AD9F11881}" dt="2024-10-07T07:37:40.909" v="174"/>
          <ac:spMkLst>
            <pc:docMk/>
            <pc:sldMk cId="1495545819" sldId="475"/>
            <ac:spMk id="7" creationId="{3B373A39-08FF-4EFE-3D3D-2002C302AEFA}"/>
          </ac:spMkLst>
        </pc:spChg>
        <pc:picChg chg="add mod">
          <ac:chgData name="Cuthbert T. Munjoma" userId="0d3c4680-42ef-4a4c-b90c-a93789147f08" providerId="ADAL" clId="{29C64EF8-6397-4C76-8B11-FC7AD9F11881}" dt="2024-10-07T07:38:02.493" v="179" actId="14100"/>
          <ac:picMkLst>
            <pc:docMk/>
            <pc:sldMk cId="1495545819" sldId="475"/>
            <ac:picMk id="4" creationId="{862E4E84-120F-671A-9268-A07B71027313}"/>
          </ac:picMkLst>
        </pc:picChg>
        <pc:picChg chg="del">
          <ac:chgData name="Cuthbert T. Munjoma" userId="0d3c4680-42ef-4a4c-b90c-a93789147f08" providerId="ADAL" clId="{29C64EF8-6397-4C76-8B11-FC7AD9F11881}" dt="2024-10-07T07:36:58.913" v="170" actId="478"/>
          <ac:picMkLst>
            <pc:docMk/>
            <pc:sldMk cId="1495545819" sldId="475"/>
            <ac:picMk id="10" creationId="{5692AC7A-0357-463F-9B7C-7F1B888A6EBC}"/>
          </ac:picMkLst>
        </pc:picChg>
        <pc:picChg chg="del">
          <ac:chgData name="Cuthbert T. Munjoma" userId="0d3c4680-42ef-4a4c-b90c-a93789147f08" providerId="ADAL" clId="{29C64EF8-6397-4C76-8B11-FC7AD9F11881}" dt="2024-10-07T07:37:00.480" v="171" actId="478"/>
          <ac:picMkLst>
            <pc:docMk/>
            <pc:sldMk cId="1495545819" sldId="475"/>
            <ac:picMk id="11" creationId="{E29C93E2-67B9-B512-BB8D-7132194E5A0E}"/>
          </ac:picMkLst>
        </pc:picChg>
      </pc:sldChg>
      <pc:sldChg chg="addSp delSp modSp mod">
        <pc:chgData name="Cuthbert T. Munjoma" userId="0d3c4680-42ef-4a4c-b90c-a93789147f08" providerId="ADAL" clId="{29C64EF8-6397-4C76-8B11-FC7AD9F11881}" dt="2024-10-07T10:03:29.100" v="3785" actId="26606"/>
        <pc:sldMkLst>
          <pc:docMk/>
          <pc:sldMk cId="3542272408" sldId="476"/>
        </pc:sldMkLst>
        <pc:spChg chg="mod">
          <ac:chgData name="Cuthbert T. Munjoma" userId="0d3c4680-42ef-4a4c-b90c-a93789147f08" providerId="ADAL" clId="{29C64EF8-6397-4C76-8B11-FC7AD9F11881}" dt="2024-10-07T07:49:08.200" v="910" actId="20577"/>
          <ac:spMkLst>
            <pc:docMk/>
            <pc:sldMk cId="3542272408" sldId="476"/>
            <ac:spMk id="2" creationId="{6F2CCB82-0C67-DBCA-39E6-85A5BFBBFC7B}"/>
          </ac:spMkLst>
        </pc:spChg>
        <pc:spChg chg="del mod">
          <ac:chgData name="Cuthbert T. Munjoma" userId="0d3c4680-42ef-4a4c-b90c-a93789147f08" providerId="ADAL" clId="{29C64EF8-6397-4C76-8B11-FC7AD9F11881}" dt="2024-10-07T10:03:29.100" v="3785" actId="26606"/>
          <ac:spMkLst>
            <pc:docMk/>
            <pc:sldMk cId="3542272408" sldId="476"/>
            <ac:spMk id="7" creationId="{3B373A39-08FF-4EFE-3D3D-2002C302AEFA}"/>
          </ac:spMkLst>
        </pc:spChg>
        <pc:graphicFrameChg chg="add">
          <ac:chgData name="Cuthbert T. Munjoma" userId="0d3c4680-42ef-4a4c-b90c-a93789147f08" providerId="ADAL" clId="{29C64EF8-6397-4C76-8B11-FC7AD9F11881}" dt="2024-10-07T10:03:29.100" v="3785" actId="26606"/>
          <ac:graphicFrameMkLst>
            <pc:docMk/>
            <pc:sldMk cId="3542272408" sldId="476"/>
            <ac:graphicFrameMk id="12" creationId="{53303DD7-ACC0-D6A9-B1CC-46414637DB1E}"/>
          </ac:graphicFrameMkLst>
        </pc:graphicFrameChg>
        <pc:picChg chg="del">
          <ac:chgData name="Cuthbert T. Munjoma" userId="0d3c4680-42ef-4a4c-b90c-a93789147f08" providerId="ADAL" clId="{29C64EF8-6397-4C76-8B11-FC7AD9F11881}" dt="2024-10-07T07:50:34.020" v="911" actId="478"/>
          <ac:picMkLst>
            <pc:docMk/>
            <pc:sldMk cId="3542272408" sldId="476"/>
            <ac:picMk id="4" creationId="{A33462A6-0C11-81B6-B711-F7F0B7F43E3F}"/>
          </ac:picMkLst>
        </pc:picChg>
        <pc:picChg chg="del">
          <ac:chgData name="Cuthbert T. Munjoma" userId="0d3c4680-42ef-4a4c-b90c-a93789147f08" providerId="ADAL" clId="{29C64EF8-6397-4C76-8B11-FC7AD9F11881}" dt="2024-10-07T07:50:35.500" v="912" actId="478"/>
          <ac:picMkLst>
            <pc:docMk/>
            <pc:sldMk cId="3542272408" sldId="476"/>
            <ac:picMk id="5" creationId="{D54B7A33-A244-4A9E-1A6F-E46C1B312466}"/>
          </ac:picMkLst>
        </pc:picChg>
        <pc:picChg chg="add mod">
          <ac:chgData name="Cuthbert T. Munjoma" userId="0d3c4680-42ef-4a4c-b90c-a93789147f08" providerId="ADAL" clId="{29C64EF8-6397-4C76-8B11-FC7AD9F11881}" dt="2024-10-07T09:25:44.238" v="3527" actId="14100"/>
          <ac:picMkLst>
            <pc:docMk/>
            <pc:sldMk cId="3542272408" sldId="476"/>
            <ac:picMk id="6" creationId="{6D1229A6-0B01-98C6-068F-5E0F67F07914}"/>
          </ac:picMkLst>
        </pc:picChg>
        <pc:picChg chg="del">
          <ac:chgData name="Cuthbert T. Munjoma" userId="0d3c4680-42ef-4a4c-b90c-a93789147f08" providerId="ADAL" clId="{29C64EF8-6397-4C76-8B11-FC7AD9F11881}" dt="2024-10-07T07:50:37.097" v="913" actId="478"/>
          <ac:picMkLst>
            <pc:docMk/>
            <pc:sldMk cId="3542272408" sldId="476"/>
            <ac:picMk id="8" creationId="{21CE5883-044C-438E-8770-5AB73F3FBA57}"/>
          </ac:picMkLst>
        </pc:picChg>
        <pc:picChg chg="add mod">
          <ac:chgData name="Cuthbert T. Munjoma" userId="0d3c4680-42ef-4a4c-b90c-a93789147f08" providerId="ADAL" clId="{29C64EF8-6397-4C76-8B11-FC7AD9F11881}" dt="2024-10-07T09:25:55.303" v="3530" actId="14100"/>
          <ac:picMkLst>
            <pc:docMk/>
            <pc:sldMk cId="3542272408" sldId="476"/>
            <ac:picMk id="10" creationId="{9B1F1B46-D902-B5FC-CFAC-352CC0C19BEE}"/>
          </ac:picMkLst>
        </pc:picChg>
      </pc:sldChg>
      <pc:sldChg chg="modSp del mod">
        <pc:chgData name="Cuthbert T. Munjoma" userId="0d3c4680-42ef-4a4c-b90c-a93789147f08" providerId="ADAL" clId="{29C64EF8-6397-4C76-8B11-FC7AD9F11881}" dt="2024-10-07T07:48:00.852" v="869" actId="2696"/>
        <pc:sldMkLst>
          <pc:docMk/>
          <pc:sldMk cId="2261039224" sldId="477"/>
        </pc:sldMkLst>
        <pc:spChg chg="mod">
          <ac:chgData name="Cuthbert T. Munjoma" userId="0d3c4680-42ef-4a4c-b90c-a93789147f08" providerId="ADAL" clId="{29C64EF8-6397-4C76-8B11-FC7AD9F11881}" dt="2024-10-07T07:45:43.486" v="829" actId="6549"/>
          <ac:spMkLst>
            <pc:docMk/>
            <pc:sldMk cId="2261039224" sldId="477"/>
            <ac:spMk id="2" creationId="{6F2CCB82-0C67-DBCA-39E6-85A5BFBBFC7B}"/>
          </ac:spMkLst>
        </pc:spChg>
        <pc:spChg chg="mod">
          <ac:chgData name="Cuthbert T. Munjoma" userId="0d3c4680-42ef-4a4c-b90c-a93789147f08" providerId="ADAL" clId="{29C64EF8-6397-4C76-8B11-FC7AD9F11881}" dt="2024-10-07T07:47:45.915" v="868" actId="2710"/>
          <ac:spMkLst>
            <pc:docMk/>
            <pc:sldMk cId="2261039224" sldId="477"/>
            <ac:spMk id="7" creationId="{3B373A39-08FF-4EFE-3D3D-2002C302AEFA}"/>
          </ac:spMkLst>
        </pc:spChg>
      </pc:sldChg>
      <pc:sldChg chg="addSp delSp modSp mod">
        <pc:chgData name="Cuthbert T. Munjoma" userId="0d3c4680-42ef-4a4c-b90c-a93789147f08" providerId="ADAL" clId="{29C64EF8-6397-4C76-8B11-FC7AD9F11881}" dt="2024-10-07T10:04:11.629" v="3794" actId="27614"/>
        <pc:sldMkLst>
          <pc:docMk/>
          <pc:sldMk cId="4060053010" sldId="478"/>
        </pc:sldMkLst>
        <pc:spChg chg="mod">
          <ac:chgData name="Cuthbert T. Munjoma" userId="0d3c4680-42ef-4a4c-b90c-a93789147f08" providerId="ADAL" clId="{29C64EF8-6397-4C76-8B11-FC7AD9F11881}" dt="2024-10-07T07:51:11.430" v="975" actId="6549"/>
          <ac:spMkLst>
            <pc:docMk/>
            <pc:sldMk cId="4060053010" sldId="478"/>
            <ac:spMk id="2" creationId="{6F2CCB82-0C67-DBCA-39E6-85A5BFBBFC7B}"/>
          </ac:spMkLst>
        </pc:spChg>
        <pc:spChg chg="add del mod">
          <ac:chgData name="Cuthbert T. Munjoma" userId="0d3c4680-42ef-4a4c-b90c-a93789147f08" providerId="ADAL" clId="{29C64EF8-6397-4C76-8B11-FC7AD9F11881}" dt="2024-10-07T10:04:00.981" v="3788" actId="26606"/>
          <ac:spMkLst>
            <pc:docMk/>
            <pc:sldMk cId="4060053010" sldId="478"/>
            <ac:spMk id="7" creationId="{3B373A39-08FF-4EFE-3D3D-2002C302AEFA}"/>
          </ac:spMkLst>
        </pc:spChg>
        <pc:graphicFrameChg chg="add del">
          <ac:chgData name="Cuthbert T. Munjoma" userId="0d3c4680-42ef-4a4c-b90c-a93789147f08" providerId="ADAL" clId="{29C64EF8-6397-4C76-8B11-FC7AD9F11881}" dt="2024-10-07T10:04:00.965" v="3787" actId="26606"/>
          <ac:graphicFrameMkLst>
            <pc:docMk/>
            <pc:sldMk cId="4060053010" sldId="478"/>
            <ac:graphicFrameMk id="13" creationId="{CCBDFFF1-BF78-5B2C-7E79-56B8888DBB07}"/>
          </ac:graphicFrameMkLst>
        </pc:graphicFrameChg>
        <pc:graphicFrameChg chg="add mod modGraphic">
          <ac:chgData name="Cuthbert T. Munjoma" userId="0d3c4680-42ef-4a4c-b90c-a93789147f08" providerId="ADAL" clId="{29C64EF8-6397-4C76-8B11-FC7AD9F11881}" dt="2024-10-07T10:04:11.109" v="3793" actId="962"/>
          <ac:graphicFrameMkLst>
            <pc:docMk/>
            <pc:sldMk cId="4060053010" sldId="478"/>
            <ac:graphicFrameMk id="15" creationId="{64BA807F-972F-F1A1-35B3-925D1A266403}"/>
          </ac:graphicFrameMkLst>
        </pc:graphicFrameChg>
        <pc:picChg chg="add mod">
          <ac:chgData name="Cuthbert T. Munjoma" userId="0d3c4680-42ef-4a4c-b90c-a93789147f08" providerId="ADAL" clId="{29C64EF8-6397-4C76-8B11-FC7AD9F11881}" dt="2024-10-07T10:04:10.256" v="3790" actId="27614"/>
          <ac:picMkLst>
            <pc:docMk/>
            <pc:sldMk cId="4060053010" sldId="478"/>
            <ac:picMk id="4" creationId="{5D99C971-AD8F-CA99-364C-6FACF53C8384}"/>
          </ac:picMkLst>
        </pc:picChg>
        <pc:picChg chg="del">
          <ac:chgData name="Cuthbert T. Munjoma" userId="0d3c4680-42ef-4a4c-b90c-a93789147f08" providerId="ADAL" clId="{29C64EF8-6397-4C76-8B11-FC7AD9F11881}" dt="2024-10-07T07:50:48.396" v="915" actId="478"/>
          <ac:picMkLst>
            <pc:docMk/>
            <pc:sldMk cId="4060053010" sldId="478"/>
            <ac:picMk id="5" creationId="{4651D46A-7803-5A88-F2E7-21FE3851C2FE}"/>
          </ac:picMkLst>
        </pc:picChg>
        <pc:picChg chg="del">
          <ac:chgData name="Cuthbert T. Munjoma" userId="0d3c4680-42ef-4a4c-b90c-a93789147f08" providerId="ADAL" clId="{29C64EF8-6397-4C76-8B11-FC7AD9F11881}" dt="2024-10-07T07:50:49.829" v="916" actId="478"/>
          <ac:picMkLst>
            <pc:docMk/>
            <pc:sldMk cId="4060053010" sldId="478"/>
            <ac:picMk id="6" creationId="{4A6B16BA-9F99-3CCB-0B83-9D0FBDEACB35}"/>
          </ac:picMkLst>
        </pc:picChg>
        <pc:picChg chg="add mod">
          <ac:chgData name="Cuthbert T. Munjoma" userId="0d3c4680-42ef-4a4c-b90c-a93789147f08" providerId="ADAL" clId="{29C64EF8-6397-4C76-8B11-FC7AD9F11881}" dt="2024-10-07T10:04:11.109" v="3792" actId="27614"/>
          <ac:picMkLst>
            <pc:docMk/>
            <pc:sldMk cId="4060053010" sldId="478"/>
            <ac:picMk id="8" creationId="{3F80867C-03BF-DB5B-C519-44DE648A94E8}"/>
          </ac:picMkLst>
        </pc:picChg>
        <pc:picChg chg="add del mod">
          <ac:chgData name="Cuthbert T. Munjoma" userId="0d3c4680-42ef-4a4c-b90c-a93789147f08" providerId="ADAL" clId="{29C64EF8-6397-4C76-8B11-FC7AD9F11881}" dt="2024-10-07T09:50:18.488" v="3751" actId="478"/>
          <ac:picMkLst>
            <pc:docMk/>
            <pc:sldMk cId="4060053010" sldId="478"/>
            <ac:picMk id="10" creationId="{45B92323-B987-2582-07D4-44DCDDFD8B92}"/>
          </ac:picMkLst>
        </pc:picChg>
        <pc:picChg chg="add mod">
          <ac:chgData name="Cuthbert T. Munjoma" userId="0d3c4680-42ef-4a4c-b90c-a93789147f08" providerId="ADAL" clId="{29C64EF8-6397-4C76-8B11-FC7AD9F11881}" dt="2024-10-07T10:04:11.629" v="3794" actId="27614"/>
          <ac:picMkLst>
            <pc:docMk/>
            <pc:sldMk cId="4060053010" sldId="478"/>
            <ac:picMk id="11" creationId="{4CD32066-8A33-89DC-007A-D41DD84C4AFF}"/>
          </ac:picMkLst>
        </pc:picChg>
        <pc:picChg chg="del">
          <ac:chgData name="Cuthbert T. Munjoma" userId="0d3c4680-42ef-4a4c-b90c-a93789147f08" providerId="ADAL" clId="{29C64EF8-6397-4C76-8B11-FC7AD9F11881}" dt="2024-10-07T07:50:46.795" v="914" actId="478"/>
          <ac:picMkLst>
            <pc:docMk/>
            <pc:sldMk cId="4060053010" sldId="478"/>
            <ac:picMk id="12" creationId="{62EE54C6-31A7-8100-9B2E-4FBE5C437FAD}"/>
          </ac:picMkLst>
        </pc:picChg>
      </pc:sldChg>
      <pc:sldChg chg="addSp delSp modSp mod">
        <pc:chgData name="Cuthbert T. Munjoma" userId="0d3c4680-42ef-4a4c-b90c-a93789147f08" providerId="ADAL" clId="{29C64EF8-6397-4C76-8B11-FC7AD9F11881}" dt="2024-10-07T10:06:26.393" v="3811" actId="14100"/>
        <pc:sldMkLst>
          <pc:docMk/>
          <pc:sldMk cId="1649256194" sldId="479"/>
        </pc:sldMkLst>
        <pc:spChg chg="mod">
          <ac:chgData name="Cuthbert T. Munjoma" userId="0d3c4680-42ef-4a4c-b90c-a93789147f08" providerId="ADAL" clId="{29C64EF8-6397-4C76-8B11-FC7AD9F11881}" dt="2024-10-07T07:55:34.233" v="1187" actId="20577"/>
          <ac:spMkLst>
            <pc:docMk/>
            <pc:sldMk cId="1649256194" sldId="479"/>
            <ac:spMk id="2" creationId="{6F2CCB82-0C67-DBCA-39E6-85A5BFBBFC7B}"/>
          </ac:spMkLst>
        </pc:spChg>
        <pc:spChg chg="del mod">
          <ac:chgData name="Cuthbert T. Munjoma" userId="0d3c4680-42ef-4a4c-b90c-a93789147f08" providerId="ADAL" clId="{29C64EF8-6397-4C76-8B11-FC7AD9F11881}" dt="2024-10-07T10:06:03.529" v="3803" actId="26606"/>
          <ac:spMkLst>
            <pc:docMk/>
            <pc:sldMk cId="1649256194" sldId="479"/>
            <ac:spMk id="7" creationId="{3B373A39-08FF-4EFE-3D3D-2002C302AEFA}"/>
          </ac:spMkLst>
        </pc:spChg>
        <pc:graphicFrameChg chg="add mod modGraphic">
          <ac:chgData name="Cuthbert T. Munjoma" userId="0d3c4680-42ef-4a4c-b90c-a93789147f08" providerId="ADAL" clId="{29C64EF8-6397-4C76-8B11-FC7AD9F11881}" dt="2024-10-07T10:06:11.722" v="3808" actId="962"/>
          <ac:graphicFrameMkLst>
            <pc:docMk/>
            <pc:sldMk cId="1649256194" sldId="479"/>
            <ac:graphicFrameMk id="11" creationId="{98EEB4D9-35EE-F457-3C7A-122B3CD1A149}"/>
          </ac:graphicFrameMkLst>
        </pc:graphicFrameChg>
        <pc:picChg chg="del">
          <ac:chgData name="Cuthbert T. Munjoma" userId="0d3c4680-42ef-4a4c-b90c-a93789147f08" providerId="ADAL" clId="{29C64EF8-6397-4C76-8B11-FC7AD9F11881}" dt="2024-10-07T08:05:29.723" v="1581" actId="478"/>
          <ac:picMkLst>
            <pc:docMk/>
            <pc:sldMk cId="1649256194" sldId="479"/>
            <ac:picMk id="4" creationId="{A3EFB48D-B805-6244-4EB7-1192BB01C848}"/>
          </ac:picMkLst>
        </pc:picChg>
        <pc:picChg chg="add mod">
          <ac:chgData name="Cuthbert T. Munjoma" userId="0d3c4680-42ef-4a4c-b90c-a93789147f08" providerId="ADAL" clId="{29C64EF8-6397-4C76-8B11-FC7AD9F11881}" dt="2024-10-07T10:06:26.393" v="3811" actId="14100"/>
          <ac:picMkLst>
            <pc:docMk/>
            <pc:sldMk cId="1649256194" sldId="479"/>
            <ac:picMk id="5" creationId="{BC9A0A2E-9BCE-92E4-5000-72BFF8687470}"/>
          </ac:picMkLst>
        </pc:picChg>
        <pc:picChg chg="add mod">
          <ac:chgData name="Cuthbert T. Munjoma" userId="0d3c4680-42ef-4a4c-b90c-a93789147f08" providerId="ADAL" clId="{29C64EF8-6397-4C76-8B11-FC7AD9F11881}" dt="2024-10-07T10:06:18.606" v="3810" actId="1076"/>
          <ac:picMkLst>
            <pc:docMk/>
            <pc:sldMk cId="1649256194" sldId="479"/>
            <ac:picMk id="6" creationId="{EDD3309C-8B39-929C-BAE1-13A3CC57A413}"/>
          </ac:picMkLst>
        </pc:picChg>
        <pc:picChg chg="del">
          <ac:chgData name="Cuthbert T. Munjoma" userId="0d3c4680-42ef-4a4c-b90c-a93789147f08" providerId="ADAL" clId="{29C64EF8-6397-4C76-8B11-FC7AD9F11881}" dt="2024-10-07T08:05:33.128" v="1583" actId="478"/>
          <ac:picMkLst>
            <pc:docMk/>
            <pc:sldMk cId="1649256194" sldId="479"/>
            <ac:picMk id="8" creationId="{D27A2ECF-2CB9-9E69-93CD-8C1EEE3CAAA2}"/>
          </ac:picMkLst>
        </pc:picChg>
        <pc:picChg chg="del">
          <ac:chgData name="Cuthbert T. Munjoma" userId="0d3c4680-42ef-4a4c-b90c-a93789147f08" providerId="ADAL" clId="{29C64EF8-6397-4C76-8B11-FC7AD9F11881}" dt="2024-10-07T08:05:31.305" v="1582" actId="478"/>
          <ac:picMkLst>
            <pc:docMk/>
            <pc:sldMk cId="1649256194" sldId="479"/>
            <ac:picMk id="10" creationId="{78D3A615-D211-E1E9-277D-24E475B4ED4E}"/>
          </ac:picMkLst>
        </pc:picChg>
      </pc:sldChg>
      <pc:sldChg chg="addSp delSp modSp mod">
        <pc:chgData name="Cuthbert T. Munjoma" userId="0d3c4680-42ef-4a4c-b90c-a93789147f08" providerId="ADAL" clId="{29C64EF8-6397-4C76-8B11-FC7AD9F11881}" dt="2024-10-07T10:13:23.188" v="3949" actId="255"/>
        <pc:sldMkLst>
          <pc:docMk/>
          <pc:sldMk cId="1614099401" sldId="480"/>
        </pc:sldMkLst>
        <pc:spChg chg="mod">
          <ac:chgData name="Cuthbert T. Munjoma" userId="0d3c4680-42ef-4a4c-b90c-a93789147f08" providerId="ADAL" clId="{29C64EF8-6397-4C76-8B11-FC7AD9F11881}" dt="2024-10-07T08:16:03.766" v="2098" actId="6549"/>
          <ac:spMkLst>
            <pc:docMk/>
            <pc:sldMk cId="1614099401" sldId="480"/>
            <ac:spMk id="2" creationId="{6F2CCB82-0C67-DBCA-39E6-85A5BFBBFC7B}"/>
          </ac:spMkLst>
        </pc:spChg>
        <pc:spChg chg="del mod">
          <ac:chgData name="Cuthbert T. Munjoma" userId="0d3c4680-42ef-4a4c-b90c-a93789147f08" providerId="ADAL" clId="{29C64EF8-6397-4C76-8B11-FC7AD9F11881}" dt="2024-10-07T10:13:09.163" v="3938" actId="26606"/>
          <ac:spMkLst>
            <pc:docMk/>
            <pc:sldMk cId="1614099401" sldId="480"/>
            <ac:spMk id="7" creationId="{6AC1FEBA-4DF1-7E6A-C3D1-39815DCA236E}"/>
          </ac:spMkLst>
        </pc:spChg>
        <pc:graphicFrameChg chg="add mod modGraphic">
          <ac:chgData name="Cuthbert T. Munjoma" userId="0d3c4680-42ef-4a4c-b90c-a93789147f08" providerId="ADAL" clId="{29C64EF8-6397-4C76-8B11-FC7AD9F11881}" dt="2024-10-07T10:13:23.188" v="3949" actId="255"/>
          <ac:graphicFrameMkLst>
            <pc:docMk/>
            <pc:sldMk cId="1614099401" sldId="480"/>
            <ac:graphicFrameMk id="12" creationId="{30983AC7-9D73-2DB9-00FB-8FEC602CAEB5}"/>
          </ac:graphicFrameMkLst>
        </pc:graphicFrameChg>
        <pc:picChg chg="del">
          <ac:chgData name="Cuthbert T. Munjoma" userId="0d3c4680-42ef-4a4c-b90c-a93789147f08" providerId="ADAL" clId="{29C64EF8-6397-4C76-8B11-FC7AD9F11881}" dt="2024-10-07T08:18:29.306" v="2164" actId="478"/>
          <ac:picMkLst>
            <pc:docMk/>
            <pc:sldMk cId="1614099401" sldId="480"/>
            <ac:picMk id="3" creationId="{84F2B7E7-5974-51C1-F85A-23CFBC28D7B1}"/>
          </ac:picMkLst>
        </pc:picChg>
        <pc:picChg chg="del">
          <ac:chgData name="Cuthbert T. Munjoma" userId="0d3c4680-42ef-4a4c-b90c-a93789147f08" providerId="ADAL" clId="{29C64EF8-6397-4C76-8B11-FC7AD9F11881}" dt="2024-10-07T08:18:30.841" v="2165" actId="478"/>
          <ac:picMkLst>
            <pc:docMk/>
            <pc:sldMk cId="1614099401" sldId="480"/>
            <ac:picMk id="4" creationId="{B24780D5-C45F-6FB5-CDC6-AACE40410EDB}"/>
          </ac:picMkLst>
        </pc:picChg>
        <pc:picChg chg="add del mod">
          <ac:chgData name="Cuthbert T. Munjoma" userId="0d3c4680-42ef-4a4c-b90c-a93789147f08" providerId="ADAL" clId="{29C64EF8-6397-4C76-8B11-FC7AD9F11881}" dt="2024-10-07T09:12:00.043" v="3435" actId="478"/>
          <ac:picMkLst>
            <pc:docMk/>
            <pc:sldMk cId="1614099401" sldId="480"/>
            <ac:picMk id="5" creationId="{F35A509A-78A3-7B04-1060-9ED744E5A9BC}"/>
          </ac:picMkLst>
        </pc:picChg>
        <pc:picChg chg="add mod">
          <ac:chgData name="Cuthbert T. Munjoma" userId="0d3c4680-42ef-4a4c-b90c-a93789147f08" providerId="ADAL" clId="{29C64EF8-6397-4C76-8B11-FC7AD9F11881}" dt="2024-10-07T10:13:16.559" v="3944" actId="27614"/>
          <ac:picMkLst>
            <pc:docMk/>
            <pc:sldMk cId="1614099401" sldId="480"/>
            <ac:picMk id="6" creationId="{0417210C-47EF-150C-4144-7099CDBA1FAF}"/>
          </ac:picMkLst>
        </pc:picChg>
        <pc:picChg chg="add mod">
          <ac:chgData name="Cuthbert T. Munjoma" userId="0d3c4680-42ef-4a4c-b90c-a93789147f08" providerId="ADAL" clId="{29C64EF8-6397-4C76-8B11-FC7AD9F11881}" dt="2024-10-07T10:13:15.472" v="3940" actId="27614"/>
          <ac:picMkLst>
            <pc:docMk/>
            <pc:sldMk cId="1614099401" sldId="480"/>
            <ac:picMk id="8" creationId="{9057E511-2012-5FC5-DD0B-D71EBD079680}"/>
          </ac:picMkLst>
        </pc:picChg>
        <pc:picChg chg="mod">
          <ac:chgData name="Cuthbert T. Munjoma" userId="0d3c4680-42ef-4a4c-b90c-a93789147f08" providerId="ADAL" clId="{29C64EF8-6397-4C76-8B11-FC7AD9F11881}" dt="2024-10-07T10:13:16.514" v="3942" actId="27614"/>
          <ac:picMkLst>
            <pc:docMk/>
            <pc:sldMk cId="1614099401" sldId="480"/>
            <ac:picMk id="9" creationId="{00000000-0000-0000-0000-000000000000}"/>
          </ac:picMkLst>
        </pc:picChg>
        <pc:picChg chg="add mod">
          <ac:chgData name="Cuthbert T. Munjoma" userId="0d3c4680-42ef-4a4c-b90c-a93789147f08" providerId="ADAL" clId="{29C64EF8-6397-4C76-8B11-FC7AD9F11881}" dt="2024-10-07T10:13:16.763" v="3946" actId="27614"/>
          <ac:picMkLst>
            <pc:docMk/>
            <pc:sldMk cId="1614099401" sldId="480"/>
            <ac:picMk id="10" creationId="{30A2C584-CAD8-047E-27EA-80175071DDD7}"/>
          </ac:picMkLst>
        </pc:picChg>
      </pc:sldChg>
      <pc:sldChg chg="addSp delSp modSp mod">
        <pc:chgData name="Cuthbert T. Munjoma" userId="0d3c4680-42ef-4a4c-b90c-a93789147f08" providerId="ADAL" clId="{29C64EF8-6397-4C76-8B11-FC7AD9F11881}" dt="2024-10-07T10:12:54.082" v="3937" actId="207"/>
        <pc:sldMkLst>
          <pc:docMk/>
          <pc:sldMk cId="3474273434" sldId="481"/>
        </pc:sldMkLst>
        <pc:spChg chg="mod">
          <ac:chgData name="Cuthbert T. Munjoma" userId="0d3c4680-42ef-4a4c-b90c-a93789147f08" providerId="ADAL" clId="{29C64EF8-6397-4C76-8B11-FC7AD9F11881}" dt="2024-10-07T08:13:42.837" v="2055" actId="6549"/>
          <ac:spMkLst>
            <pc:docMk/>
            <pc:sldMk cId="3474273434" sldId="481"/>
            <ac:spMk id="2" creationId="{6F2CCB82-0C67-DBCA-39E6-85A5BFBBFC7B}"/>
          </ac:spMkLst>
        </pc:spChg>
        <pc:spChg chg="del mod">
          <ac:chgData name="Cuthbert T. Munjoma" userId="0d3c4680-42ef-4a4c-b90c-a93789147f08" providerId="ADAL" clId="{29C64EF8-6397-4C76-8B11-FC7AD9F11881}" dt="2024-10-07T10:12:44.750" v="3935" actId="26606"/>
          <ac:spMkLst>
            <pc:docMk/>
            <pc:sldMk cId="3474273434" sldId="481"/>
            <ac:spMk id="7" creationId="{6AC1FEBA-4DF1-7E6A-C3D1-39815DCA236E}"/>
          </ac:spMkLst>
        </pc:spChg>
        <pc:graphicFrameChg chg="add mod modGraphic">
          <ac:chgData name="Cuthbert T. Munjoma" userId="0d3c4680-42ef-4a4c-b90c-a93789147f08" providerId="ADAL" clId="{29C64EF8-6397-4C76-8B11-FC7AD9F11881}" dt="2024-10-07T10:12:54.082" v="3937" actId="207"/>
          <ac:graphicFrameMkLst>
            <pc:docMk/>
            <pc:sldMk cId="3474273434" sldId="481"/>
            <ac:graphicFrameMk id="11" creationId="{66B6CEBD-7BBB-C4E1-77D8-C8819FE0CFDD}"/>
          </ac:graphicFrameMkLst>
        </pc:graphicFrameChg>
        <pc:picChg chg="add del mod">
          <ac:chgData name="Cuthbert T. Munjoma" userId="0d3c4680-42ef-4a4c-b90c-a93789147f08" providerId="ADAL" clId="{29C64EF8-6397-4C76-8B11-FC7AD9F11881}" dt="2024-10-07T09:54:39.399" v="3761" actId="21"/>
          <ac:picMkLst>
            <pc:docMk/>
            <pc:sldMk cId="3474273434" sldId="481"/>
            <ac:picMk id="3" creationId="{52C366AC-E7B2-0AC5-DA84-253E86FFD815}"/>
          </ac:picMkLst>
        </pc:picChg>
        <pc:picChg chg="add mod">
          <ac:chgData name="Cuthbert T. Munjoma" userId="0d3c4680-42ef-4a4c-b90c-a93789147f08" providerId="ADAL" clId="{29C64EF8-6397-4C76-8B11-FC7AD9F11881}" dt="2024-10-07T09:49:08.590" v="3750" actId="14100"/>
          <ac:picMkLst>
            <pc:docMk/>
            <pc:sldMk cId="3474273434" sldId="481"/>
            <ac:picMk id="4" creationId="{70B9C830-7785-9642-BF1B-A612121A3809}"/>
          </ac:picMkLst>
        </pc:picChg>
        <pc:picChg chg="del">
          <ac:chgData name="Cuthbert T. Munjoma" userId="0d3c4680-42ef-4a4c-b90c-a93789147f08" providerId="ADAL" clId="{29C64EF8-6397-4C76-8B11-FC7AD9F11881}" dt="2024-10-07T08:14:58.650" v="2068" actId="478"/>
          <ac:picMkLst>
            <pc:docMk/>
            <pc:sldMk cId="3474273434" sldId="481"/>
            <ac:picMk id="5" creationId="{969C0BCD-4F3F-DF53-09D0-450145A8099F}"/>
          </ac:picMkLst>
        </pc:picChg>
        <pc:picChg chg="del">
          <ac:chgData name="Cuthbert T. Munjoma" userId="0d3c4680-42ef-4a4c-b90c-a93789147f08" providerId="ADAL" clId="{29C64EF8-6397-4C76-8B11-FC7AD9F11881}" dt="2024-10-07T08:15:00.080" v="2069" actId="478"/>
          <ac:picMkLst>
            <pc:docMk/>
            <pc:sldMk cId="3474273434" sldId="481"/>
            <ac:picMk id="6" creationId="{CAF1A7F7-274D-ADFA-D126-788F98FDB724}"/>
          </ac:picMkLst>
        </pc:picChg>
        <pc:picChg chg="add mod">
          <ac:chgData name="Cuthbert T. Munjoma" userId="0d3c4680-42ef-4a4c-b90c-a93789147f08" providerId="ADAL" clId="{29C64EF8-6397-4C76-8B11-FC7AD9F11881}" dt="2024-10-07T09:54:46.735" v="3763" actId="14100"/>
          <ac:picMkLst>
            <pc:docMk/>
            <pc:sldMk cId="3474273434" sldId="481"/>
            <ac:picMk id="8" creationId="{56058BC9-4037-4F4E-B259-7E0A7997B74F}"/>
          </ac:picMkLst>
        </pc:picChg>
      </pc:sldChg>
      <pc:sldChg chg="addSp delSp modSp mod">
        <pc:chgData name="Cuthbert T. Munjoma" userId="0d3c4680-42ef-4a4c-b90c-a93789147f08" providerId="ADAL" clId="{29C64EF8-6397-4C76-8B11-FC7AD9F11881}" dt="2024-10-07T10:13:52.928" v="3953" actId="207"/>
        <pc:sldMkLst>
          <pc:docMk/>
          <pc:sldMk cId="92338970" sldId="482"/>
        </pc:sldMkLst>
        <pc:spChg chg="mod">
          <ac:chgData name="Cuthbert T. Munjoma" userId="0d3c4680-42ef-4a4c-b90c-a93789147f08" providerId="ADAL" clId="{29C64EF8-6397-4C76-8B11-FC7AD9F11881}" dt="2024-10-07T08:19:29.787" v="2170"/>
          <ac:spMkLst>
            <pc:docMk/>
            <pc:sldMk cId="92338970" sldId="482"/>
            <ac:spMk id="2" creationId="{6F2CCB82-0C67-DBCA-39E6-85A5BFBBFC7B}"/>
          </ac:spMkLst>
        </pc:spChg>
        <pc:spChg chg="del mod">
          <ac:chgData name="Cuthbert T. Munjoma" userId="0d3c4680-42ef-4a4c-b90c-a93789147f08" providerId="ADAL" clId="{29C64EF8-6397-4C76-8B11-FC7AD9F11881}" dt="2024-10-07T10:13:38.510" v="3950" actId="26606"/>
          <ac:spMkLst>
            <pc:docMk/>
            <pc:sldMk cId="92338970" sldId="482"/>
            <ac:spMk id="7" creationId="{6AC1FEBA-4DF1-7E6A-C3D1-39815DCA236E}"/>
          </ac:spMkLst>
        </pc:spChg>
        <pc:graphicFrameChg chg="add mod modGraphic">
          <ac:chgData name="Cuthbert T. Munjoma" userId="0d3c4680-42ef-4a4c-b90c-a93789147f08" providerId="ADAL" clId="{29C64EF8-6397-4C76-8B11-FC7AD9F11881}" dt="2024-10-07T10:13:52.928" v="3953" actId="207"/>
          <ac:graphicFrameMkLst>
            <pc:docMk/>
            <pc:sldMk cId="92338970" sldId="482"/>
            <ac:graphicFrameMk id="14" creationId="{278A790E-E3CD-379E-D6AC-68CED98FB34C}"/>
          </ac:graphicFrameMkLst>
        </pc:graphicFrameChg>
        <pc:picChg chg="del">
          <ac:chgData name="Cuthbert T. Munjoma" userId="0d3c4680-42ef-4a4c-b90c-a93789147f08" providerId="ADAL" clId="{29C64EF8-6397-4C76-8B11-FC7AD9F11881}" dt="2024-10-07T08:21:42.034" v="2333" actId="478"/>
          <ac:picMkLst>
            <pc:docMk/>
            <pc:sldMk cId="92338970" sldId="482"/>
            <ac:picMk id="3" creationId="{E5B59290-EA45-94D5-7FCF-31089E68AA21}"/>
          </ac:picMkLst>
        </pc:picChg>
        <pc:picChg chg="del">
          <ac:chgData name="Cuthbert T. Munjoma" userId="0d3c4680-42ef-4a4c-b90c-a93789147f08" providerId="ADAL" clId="{29C64EF8-6397-4C76-8B11-FC7AD9F11881}" dt="2024-10-07T08:21:45.200" v="2335" actId="478"/>
          <ac:picMkLst>
            <pc:docMk/>
            <pc:sldMk cId="92338970" sldId="482"/>
            <ac:picMk id="4" creationId="{70B67A4C-F2C9-66BC-D4D2-CAFB233C2138}"/>
          </ac:picMkLst>
        </pc:picChg>
        <pc:picChg chg="add mod">
          <ac:chgData name="Cuthbert T. Munjoma" userId="0d3c4680-42ef-4a4c-b90c-a93789147f08" providerId="ADAL" clId="{29C64EF8-6397-4C76-8B11-FC7AD9F11881}" dt="2024-10-07T09:35:13.721" v="3678" actId="14100"/>
          <ac:picMkLst>
            <pc:docMk/>
            <pc:sldMk cId="92338970" sldId="482"/>
            <ac:picMk id="5" creationId="{4E58BF73-E74B-EBE7-6DC6-F9E7A9013155}"/>
          </ac:picMkLst>
        </pc:picChg>
        <pc:picChg chg="add del mod">
          <ac:chgData name="Cuthbert T. Munjoma" userId="0d3c4680-42ef-4a4c-b90c-a93789147f08" providerId="ADAL" clId="{29C64EF8-6397-4C76-8B11-FC7AD9F11881}" dt="2024-10-07T09:32:26.780" v="3658" actId="478"/>
          <ac:picMkLst>
            <pc:docMk/>
            <pc:sldMk cId="92338970" sldId="482"/>
            <ac:picMk id="6" creationId="{CDC16579-F5B0-2DF3-AAA8-01186C7F4B00}"/>
          </ac:picMkLst>
        </pc:picChg>
        <pc:picChg chg="del">
          <ac:chgData name="Cuthbert T. Munjoma" userId="0d3c4680-42ef-4a4c-b90c-a93789147f08" providerId="ADAL" clId="{29C64EF8-6397-4C76-8B11-FC7AD9F11881}" dt="2024-10-07T08:21:43.755" v="2334" actId="478"/>
          <ac:picMkLst>
            <pc:docMk/>
            <pc:sldMk cId="92338970" sldId="482"/>
            <ac:picMk id="8" creationId="{1C5750F1-D630-EDCF-78D5-9255450D1E0D}"/>
          </ac:picMkLst>
        </pc:picChg>
        <pc:picChg chg="add mod">
          <ac:chgData name="Cuthbert T. Munjoma" userId="0d3c4680-42ef-4a4c-b90c-a93789147f08" providerId="ADAL" clId="{29C64EF8-6397-4C76-8B11-FC7AD9F11881}" dt="2024-10-07T09:35:26.589" v="3681" actId="14100"/>
          <ac:picMkLst>
            <pc:docMk/>
            <pc:sldMk cId="92338970" sldId="482"/>
            <ac:picMk id="11" creationId="{21E441A6-0BCE-BDE7-2165-AAD5151C90D8}"/>
          </ac:picMkLst>
        </pc:picChg>
        <pc:picChg chg="add mod">
          <ac:chgData name="Cuthbert T. Munjoma" userId="0d3c4680-42ef-4a4c-b90c-a93789147f08" providerId="ADAL" clId="{29C64EF8-6397-4C76-8B11-FC7AD9F11881}" dt="2024-10-07T09:35:17.069" v="3679" actId="14100"/>
          <ac:picMkLst>
            <pc:docMk/>
            <pc:sldMk cId="92338970" sldId="482"/>
            <ac:picMk id="12" creationId="{333423DC-0C71-B572-F5DD-29DD13832247}"/>
          </ac:picMkLst>
        </pc:picChg>
      </pc:sldChg>
      <pc:sldChg chg="addSp delSp modSp mod">
        <pc:chgData name="Cuthbert T. Munjoma" userId="0d3c4680-42ef-4a4c-b90c-a93789147f08" providerId="ADAL" clId="{29C64EF8-6397-4C76-8B11-FC7AD9F11881}" dt="2024-10-07T10:17:17.828" v="3982" actId="255"/>
        <pc:sldMkLst>
          <pc:docMk/>
          <pc:sldMk cId="1567439191" sldId="578"/>
        </pc:sldMkLst>
        <pc:spChg chg="del mod">
          <ac:chgData name="Cuthbert T. Munjoma" userId="0d3c4680-42ef-4a4c-b90c-a93789147f08" providerId="ADAL" clId="{29C64EF8-6397-4C76-8B11-FC7AD9F11881}" dt="2024-10-07T10:16:56.923" v="3975" actId="26606"/>
          <ac:spMkLst>
            <pc:docMk/>
            <pc:sldMk cId="1567439191" sldId="578"/>
            <ac:spMk id="7" creationId="{6AC1FEBA-4DF1-7E6A-C3D1-39815DCA236E}"/>
          </ac:spMkLst>
        </pc:spChg>
        <pc:graphicFrameChg chg="add mod modGraphic">
          <ac:chgData name="Cuthbert T. Munjoma" userId="0d3c4680-42ef-4a4c-b90c-a93789147f08" providerId="ADAL" clId="{29C64EF8-6397-4C76-8B11-FC7AD9F11881}" dt="2024-10-07T10:17:17.828" v="3982" actId="255"/>
          <ac:graphicFrameMkLst>
            <pc:docMk/>
            <pc:sldMk cId="1567439191" sldId="578"/>
            <ac:graphicFrameMk id="11" creationId="{15C6780B-289E-83F5-AE37-EAFB642A0942}"/>
          </ac:graphicFrameMkLst>
        </pc:graphicFrameChg>
        <pc:picChg chg="mod">
          <ac:chgData name="Cuthbert T. Munjoma" userId="0d3c4680-42ef-4a4c-b90c-a93789147f08" providerId="ADAL" clId="{29C64EF8-6397-4C76-8B11-FC7AD9F11881}" dt="2024-10-07T10:17:02.016" v="3977" actId="27614"/>
          <ac:picMkLst>
            <pc:docMk/>
            <pc:sldMk cId="1567439191" sldId="578"/>
            <ac:picMk id="9" creationId="{00000000-0000-0000-0000-000000000000}"/>
          </ac:picMkLst>
        </pc:picChg>
      </pc:sldChg>
      <pc:sldChg chg="addSp delSp modSp mod">
        <pc:chgData name="Cuthbert T. Munjoma" userId="0d3c4680-42ef-4a4c-b90c-a93789147f08" providerId="ADAL" clId="{29C64EF8-6397-4C76-8B11-FC7AD9F11881}" dt="2024-10-07T10:02:27.460" v="3784" actId="255"/>
        <pc:sldMkLst>
          <pc:docMk/>
          <pc:sldMk cId="3485278885" sldId="579"/>
        </pc:sldMkLst>
        <pc:spChg chg="mod">
          <ac:chgData name="Cuthbert T. Munjoma" userId="0d3c4680-42ef-4a4c-b90c-a93789147f08" providerId="ADAL" clId="{29C64EF8-6397-4C76-8B11-FC7AD9F11881}" dt="2024-10-07T07:34:33.852" v="35" actId="6549"/>
          <ac:spMkLst>
            <pc:docMk/>
            <pc:sldMk cId="3485278885" sldId="579"/>
            <ac:spMk id="2" creationId="{6F2CCB82-0C67-DBCA-39E6-85A5BFBBFC7B}"/>
          </ac:spMkLst>
        </pc:spChg>
        <pc:spChg chg="del mod">
          <ac:chgData name="Cuthbert T. Munjoma" userId="0d3c4680-42ef-4a4c-b90c-a93789147f08" providerId="ADAL" clId="{29C64EF8-6397-4C76-8B11-FC7AD9F11881}" dt="2024-10-07T10:02:07.410" v="3782" actId="26606"/>
          <ac:spMkLst>
            <pc:docMk/>
            <pc:sldMk cId="3485278885" sldId="579"/>
            <ac:spMk id="7" creationId="{6AC1FEBA-4DF1-7E6A-C3D1-39815DCA236E}"/>
          </ac:spMkLst>
        </pc:spChg>
        <pc:graphicFrameChg chg="add mod">
          <ac:chgData name="Cuthbert T. Munjoma" userId="0d3c4680-42ef-4a4c-b90c-a93789147f08" providerId="ADAL" clId="{29C64EF8-6397-4C76-8B11-FC7AD9F11881}" dt="2024-10-07T10:02:27.460" v="3784" actId="255"/>
          <ac:graphicFrameMkLst>
            <pc:docMk/>
            <pc:sldMk cId="3485278885" sldId="579"/>
            <ac:graphicFrameMk id="11" creationId="{BA3050BB-CCFF-0AC0-0F34-119A7F97760A}"/>
          </ac:graphicFrameMkLst>
        </pc:graphicFrameChg>
      </pc:sldChg>
      <pc:sldChg chg="addSp delSp modSp add mod">
        <pc:chgData name="Cuthbert T. Munjoma" userId="0d3c4680-42ef-4a4c-b90c-a93789147f08" providerId="ADAL" clId="{29C64EF8-6397-4C76-8B11-FC7AD9F11881}" dt="2024-10-07T10:05:52.678" v="3802" actId="962"/>
        <pc:sldMkLst>
          <pc:docMk/>
          <pc:sldMk cId="1226988819" sldId="580"/>
        </pc:sldMkLst>
        <pc:spChg chg="mod">
          <ac:chgData name="Cuthbert T. Munjoma" userId="0d3c4680-42ef-4a4c-b90c-a93789147f08" providerId="ADAL" clId="{29C64EF8-6397-4C76-8B11-FC7AD9F11881}" dt="2024-10-07T07:53:07.371" v="1099" actId="5793"/>
          <ac:spMkLst>
            <pc:docMk/>
            <pc:sldMk cId="1226988819" sldId="580"/>
            <ac:spMk id="2" creationId="{6F2CCB82-0C67-DBCA-39E6-85A5BFBBFC7B}"/>
          </ac:spMkLst>
        </pc:spChg>
        <pc:spChg chg="add del mod">
          <ac:chgData name="Cuthbert T. Munjoma" userId="0d3c4680-42ef-4a4c-b90c-a93789147f08" providerId="ADAL" clId="{29C64EF8-6397-4C76-8B11-FC7AD9F11881}" dt="2024-10-07T10:05:45.837" v="3797" actId="26606"/>
          <ac:spMkLst>
            <pc:docMk/>
            <pc:sldMk cId="1226988819" sldId="580"/>
            <ac:spMk id="7" creationId="{3B373A39-08FF-4EFE-3D3D-2002C302AEFA}"/>
          </ac:spMkLst>
        </pc:spChg>
        <pc:graphicFrameChg chg="add del">
          <ac:chgData name="Cuthbert T. Munjoma" userId="0d3c4680-42ef-4a4c-b90c-a93789147f08" providerId="ADAL" clId="{29C64EF8-6397-4C76-8B11-FC7AD9F11881}" dt="2024-10-07T10:05:45.821" v="3796" actId="26606"/>
          <ac:graphicFrameMkLst>
            <pc:docMk/>
            <pc:sldMk cId="1226988819" sldId="580"/>
            <ac:graphicFrameMk id="11" creationId="{B92A8EEC-06D5-0A01-DFDA-1BB74271C562}"/>
          </ac:graphicFrameMkLst>
        </pc:graphicFrameChg>
        <pc:graphicFrameChg chg="add mod modGraphic">
          <ac:chgData name="Cuthbert T. Munjoma" userId="0d3c4680-42ef-4a4c-b90c-a93789147f08" providerId="ADAL" clId="{29C64EF8-6397-4C76-8B11-FC7AD9F11881}" dt="2024-10-07T10:05:52.678" v="3802" actId="962"/>
          <ac:graphicFrameMkLst>
            <pc:docMk/>
            <pc:sldMk cId="1226988819" sldId="580"/>
            <ac:graphicFrameMk id="13" creationId="{E827A341-7237-1FB2-0486-9E684688C752}"/>
          </ac:graphicFrameMkLst>
        </pc:graphicFrameChg>
        <pc:picChg chg="add del mod">
          <ac:chgData name="Cuthbert T. Munjoma" userId="0d3c4680-42ef-4a4c-b90c-a93789147f08" providerId="ADAL" clId="{29C64EF8-6397-4C76-8B11-FC7AD9F11881}" dt="2024-10-07T09:26:46.959" v="3538" actId="478"/>
          <ac:picMkLst>
            <pc:docMk/>
            <pc:sldMk cId="1226988819" sldId="580"/>
            <ac:picMk id="4" creationId="{0EF5CB38-F3E2-1B66-0C51-A6C75C377875}"/>
          </ac:picMkLst>
        </pc:picChg>
        <pc:picChg chg="add mod">
          <ac:chgData name="Cuthbert T. Munjoma" userId="0d3c4680-42ef-4a4c-b90c-a93789147f08" providerId="ADAL" clId="{29C64EF8-6397-4C76-8B11-FC7AD9F11881}" dt="2024-10-07T10:05:52.678" v="3801" actId="27614"/>
          <ac:picMkLst>
            <pc:docMk/>
            <pc:sldMk cId="1226988819" sldId="580"/>
            <ac:picMk id="5" creationId="{7A93EA97-B078-3B3A-7F29-F3FBA0478D7D}"/>
          </ac:picMkLst>
        </pc:picChg>
        <pc:picChg chg="add mod">
          <ac:chgData name="Cuthbert T. Munjoma" userId="0d3c4680-42ef-4a4c-b90c-a93789147f08" providerId="ADAL" clId="{29C64EF8-6397-4C76-8B11-FC7AD9F11881}" dt="2024-10-07T10:05:52.504" v="3799" actId="27614"/>
          <ac:picMkLst>
            <pc:docMk/>
            <pc:sldMk cId="1226988819" sldId="580"/>
            <ac:picMk id="6" creationId="{FB71881A-1BCC-FB07-687E-421CD557EB8C}"/>
          </ac:picMkLst>
        </pc:picChg>
      </pc:sldChg>
      <pc:sldChg chg="modSp add del mod ord">
        <pc:chgData name="Cuthbert T. Munjoma" userId="0d3c4680-42ef-4a4c-b90c-a93789147f08" providerId="ADAL" clId="{29C64EF8-6397-4C76-8B11-FC7AD9F11881}" dt="2024-10-07T08:30:20.399" v="2689" actId="2696"/>
        <pc:sldMkLst>
          <pc:docMk/>
          <pc:sldMk cId="2963331055" sldId="581"/>
        </pc:sldMkLst>
        <pc:spChg chg="mod">
          <ac:chgData name="Cuthbert T. Munjoma" userId="0d3c4680-42ef-4a4c-b90c-a93789147f08" providerId="ADAL" clId="{29C64EF8-6397-4C76-8B11-FC7AD9F11881}" dt="2024-10-07T07:57:55.277" v="1309" actId="6549"/>
          <ac:spMkLst>
            <pc:docMk/>
            <pc:sldMk cId="2963331055" sldId="581"/>
            <ac:spMk id="2" creationId="{6F2CCB82-0C67-DBCA-39E6-85A5BFBBFC7B}"/>
          </ac:spMkLst>
        </pc:spChg>
        <pc:spChg chg="mod">
          <ac:chgData name="Cuthbert T. Munjoma" userId="0d3c4680-42ef-4a4c-b90c-a93789147f08" providerId="ADAL" clId="{29C64EF8-6397-4C76-8B11-FC7AD9F11881}" dt="2024-10-07T08:00:15.632" v="1492" actId="20577"/>
          <ac:spMkLst>
            <pc:docMk/>
            <pc:sldMk cId="2963331055" sldId="581"/>
            <ac:spMk id="7" creationId="{3B373A39-08FF-4EFE-3D3D-2002C302AEFA}"/>
          </ac:spMkLst>
        </pc:spChg>
      </pc:sldChg>
      <pc:sldChg chg="addSp delSp modSp add mod">
        <pc:chgData name="Cuthbert T. Munjoma" userId="0d3c4680-42ef-4a4c-b90c-a93789147f08" providerId="ADAL" clId="{29C64EF8-6397-4C76-8B11-FC7AD9F11881}" dt="2024-10-07T10:09:29.568" v="3906" actId="255"/>
        <pc:sldMkLst>
          <pc:docMk/>
          <pc:sldMk cId="2382918812" sldId="582"/>
        </pc:sldMkLst>
        <pc:spChg chg="mod">
          <ac:chgData name="Cuthbert T. Munjoma" userId="0d3c4680-42ef-4a4c-b90c-a93789147f08" providerId="ADAL" clId="{29C64EF8-6397-4C76-8B11-FC7AD9F11881}" dt="2024-10-07T08:05:58.131" v="1585"/>
          <ac:spMkLst>
            <pc:docMk/>
            <pc:sldMk cId="2382918812" sldId="582"/>
            <ac:spMk id="2" creationId="{6F2CCB82-0C67-DBCA-39E6-85A5BFBBFC7B}"/>
          </ac:spMkLst>
        </pc:spChg>
        <pc:spChg chg="del mod">
          <ac:chgData name="Cuthbert T. Munjoma" userId="0d3c4680-42ef-4a4c-b90c-a93789147f08" providerId="ADAL" clId="{29C64EF8-6397-4C76-8B11-FC7AD9F11881}" dt="2024-10-07T10:09:15.322" v="3899" actId="26606"/>
          <ac:spMkLst>
            <pc:docMk/>
            <pc:sldMk cId="2382918812" sldId="582"/>
            <ac:spMk id="7" creationId="{3B373A39-08FF-4EFE-3D3D-2002C302AEFA}"/>
          </ac:spMkLst>
        </pc:spChg>
        <pc:graphicFrameChg chg="add mod modGraphic">
          <ac:chgData name="Cuthbert T. Munjoma" userId="0d3c4680-42ef-4a4c-b90c-a93789147f08" providerId="ADAL" clId="{29C64EF8-6397-4C76-8B11-FC7AD9F11881}" dt="2024-10-07T10:09:29.568" v="3906" actId="255"/>
          <ac:graphicFrameMkLst>
            <pc:docMk/>
            <pc:sldMk cId="2382918812" sldId="582"/>
            <ac:graphicFrameMk id="11" creationId="{4FDB4BCA-9B9D-CD49-B5B1-FBFFFE6B2A8C}"/>
          </ac:graphicFrameMkLst>
        </pc:graphicFrameChg>
        <pc:picChg chg="add mod">
          <ac:chgData name="Cuthbert T. Munjoma" userId="0d3c4680-42ef-4a4c-b90c-a93789147f08" providerId="ADAL" clId="{29C64EF8-6397-4C76-8B11-FC7AD9F11881}" dt="2024-10-07T10:09:21.479" v="3901" actId="27614"/>
          <ac:picMkLst>
            <pc:docMk/>
            <pc:sldMk cId="2382918812" sldId="582"/>
            <ac:picMk id="4" creationId="{4869D530-375A-5988-BA4F-9A7AFCEEE4A5}"/>
          </ac:picMkLst>
        </pc:picChg>
        <pc:picChg chg="add del mod">
          <ac:chgData name="Cuthbert T. Munjoma" userId="0d3c4680-42ef-4a4c-b90c-a93789147f08" providerId="ADAL" clId="{29C64EF8-6397-4C76-8B11-FC7AD9F11881}" dt="2024-10-07T09:40:40.045" v="3702" actId="478"/>
          <ac:picMkLst>
            <pc:docMk/>
            <pc:sldMk cId="2382918812" sldId="582"/>
            <ac:picMk id="5" creationId="{B11BB1CB-DD6A-7CF2-8347-BA16570E700D}"/>
          </ac:picMkLst>
        </pc:picChg>
        <pc:picChg chg="add mod">
          <ac:chgData name="Cuthbert T. Munjoma" userId="0d3c4680-42ef-4a4c-b90c-a93789147f08" providerId="ADAL" clId="{29C64EF8-6397-4C76-8B11-FC7AD9F11881}" dt="2024-10-07T10:09:22.483" v="3903" actId="27614"/>
          <ac:picMkLst>
            <pc:docMk/>
            <pc:sldMk cId="2382918812" sldId="582"/>
            <ac:picMk id="6" creationId="{7B946F2A-48D5-B8E3-D9EE-20F6AD050F69}"/>
          </ac:picMkLst>
        </pc:picChg>
      </pc:sldChg>
      <pc:sldChg chg="addSp delSp modSp add mod">
        <pc:chgData name="Cuthbert T. Munjoma" userId="0d3c4680-42ef-4a4c-b90c-a93789147f08" providerId="ADAL" clId="{29C64EF8-6397-4C76-8B11-FC7AD9F11881}" dt="2024-10-07T10:12:10.748" v="3934" actId="14100"/>
        <pc:sldMkLst>
          <pc:docMk/>
          <pc:sldMk cId="1828267459" sldId="583"/>
        </pc:sldMkLst>
        <pc:spChg chg="del mod">
          <ac:chgData name="Cuthbert T. Munjoma" userId="0d3c4680-42ef-4a4c-b90c-a93789147f08" providerId="ADAL" clId="{29C64EF8-6397-4C76-8B11-FC7AD9F11881}" dt="2024-10-07T10:11:31.527" v="3927" actId="26606"/>
          <ac:spMkLst>
            <pc:docMk/>
            <pc:sldMk cId="1828267459" sldId="583"/>
            <ac:spMk id="7" creationId="{6AC1FEBA-4DF1-7E6A-C3D1-39815DCA236E}"/>
          </ac:spMkLst>
        </pc:spChg>
        <pc:graphicFrameChg chg="add mod">
          <ac:chgData name="Cuthbert T. Munjoma" userId="0d3c4680-42ef-4a4c-b90c-a93789147f08" providerId="ADAL" clId="{29C64EF8-6397-4C76-8B11-FC7AD9F11881}" dt="2024-10-07T10:12:10.748" v="3934" actId="14100"/>
          <ac:graphicFrameMkLst>
            <pc:docMk/>
            <pc:sldMk cId="1828267459" sldId="583"/>
            <ac:graphicFrameMk id="11" creationId="{B1F4371E-AAB9-CC42-F7FB-1302F4D2CACE}"/>
          </ac:graphicFrameMkLst>
        </pc:graphicFrameChg>
        <pc:picChg chg="add mod">
          <ac:chgData name="Cuthbert T. Munjoma" userId="0d3c4680-42ef-4a4c-b90c-a93789147f08" providerId="ADAL" clId="{29C64EF8-6397-4C76-8B11-FC7AD9F11881}" dt="2024-10-07T09:02:31.193" v="3324" actId="14100"/>
          <ac:picMkLst>
            <pc:docMk/>
            <pc:sldMk cId="1828267459" sldId="583"/>
            <ac:picMk id="3" creationId="{3A73E8D6-836A-FEFE-009E-05AF03B31410}"/>
          </ac:picMkLst>
        </pc:picChg>
        <pc:picChg chg="add mod">
          <ac:chgData name="Cuthbert T. Munjoma" userId="0d3c4680-42ef-4a4c-b90c-a93789147f08" providerId="ADAL" clId="{29C64EF8-6397-4C76-8B11-FC7AD9F11881}" dt="2024-10-07T09:02:28.458" v="3323" actId="14100"/>
          <ac:picMkLst>
            <pc:docMk/>
            <pc:sldMk cId="1828267459" sldId="583"/>
            <ac:picMk id="4" creationId="{089CD7F3-DF3F-2711-A131-8610480AE7FA}"/>
          </ac:picMkLst>
        </pc:picChg>
        <pc:picChg chg="add del mod">
          <ac:chgData name="Cuthbert T. Munjoma" userId="0d3c4680-42ef-4a4c-b90c-a93789147f08" providerId="ADAL" clId="{29C64EF8-6397-4C76-8B11-FC7AD9F11881}" dt="2024-10-07T09:02:08.520" v="3317" actId="478"/>
          <ac:picMkLst>
            <pc:docMk/>
            <pc:sldMk cId="1828267459" sldId="583"/>
            <ac:picMk id="5" creationId="{3F0D1DB4-C173-8495-50C5-30AA726C9733}"/>
          </ac:picMkLst>
        </pc:picChg>
        <pc:picChg chg="add mod">
          <ac:chgData name="Cuthbert T. Munjoma" userId="0d3c4680-42ef-4a4c-b90c-a93789147f08" providerId="ADAL" clId="{29C64EF8-6397-4C76-8B11-FC7AD9F11881}" dt="2024-10-07T09:02:36.197" v="3325" actId="14100"/>
          <ac:picMkLst>
            <pc:docMk/>
            <pc:sldMk cId="1828267459" sldId="583"/>
            <ac:picMk id="6" creationId="{DF423ACA-41B5-5753-2878-5D81FA1A86BC}"/>
          </ac:picMkLst>
        </pc:picChg>
      </pc:sldChg>
      <pc:sldChg chg="addSp delSp modSp add mod setBg setClrOvrMap">
        <pc:chgData name="Cuthbert T. Munjoma" userId="0d3c4680-42ef-4a4c-b90c-a93789147f08" providerId="ADAL" clId="{29C64EF8-6397-4C76-8B11-FC7AD9F11881}" dt="2024-10-07T10:14:17.714" v="3956" actId="255"/>
        <pc:sldMkLst>
          <pc:docMk/>
          <pc:sldMk cId="1049102234" sldId="584"/>
        </pc:sldMkLst>
        <pc:spChg chg="mod">
          <ac:chgData name="Cuthbert T. Munjoma" userId="0d3c4680-42ef-4a4c-b90c-a93789147f08" providerId="ADAL" clId="{29C64EF8-6397-4C76-8B11-FC7AD9F11881}" dt="2024-10-07T09:36:22.653" v="3685" actId="26606"/>
          <ac:spMkLst>
            <pc:docMk/>
            <pc:sldMk cId="1049102234" sldId="584"/>
            <ac:spMk id="2" creationId="{6F2CCB82-0C67-DBCA-39E6-85A5BFBBFC7B}"/>
          </ac:spMkLst>
        </pc:spChg>
        <pc:spChg chg="del mod">
          <ac:chgData name="Cuthbert T. Munjoma" userId="0d3c4680-42ef-4a4c-b90c-a93789147f08" providerId="ADAL" clId="{29C64EF8-6397-4C76-8B11-FC7AD9F11881}" dt="2024-10-07T10:14:08.509" v="3954" actId="26606"/>
          <ac:spMkLst>
            <pc:docMk/>
            <pc:sldMk cId="1049102234" sldId="584"/>
            <ac:spMk id="7" creationId="{6AC1FEBA-4DF1-7E6A-C3D1-39815DCA236E}"/>
          </ac:spMkLst>
        </pc:spChg>
        <pc:spChg chg="add del">
          <ac:chgData name="Cuthbert T. Munjoma" userId="0d3c4680-42ef-4a4c-b90c-a93789147f08" providerId="ADAL" clId="{29C64EF8-6397-4C76-8B11-FC7AD9F11881}" dt="2024-10-07T09:36:22.653" v="3685" actId="26606"/>
          <ac:spMkLst>
            <pc:docMk/>
            <pc:sldMk cId="1049102234" sldId="584"/>
            <ac:spMk id="14" creationId="{45D37F4E-DDB4-456B-97E0-9937730A039F}"/>
          </ac:spMkLst>
        </pc:spChg>
        <pc:spChg chg="add del">
          <ac:chgData name="Cuthbert T. Munjoma" userId="0d3c4680-42ef-4a4c-b90c-a93789147f08" providerId="ADAL" clId="{29C64EF8-6397-4C76-8B11-FC7AD9F11881}" dt="2024-10-07T09:36:22.653" v="3685" actId="26606"/>
          <ac:spMkLst>
            <pc:docMk/>
            <pc:sldMk cId="1049102234" sldId="584"/>
            <ac:spMk id="16" creationId="{B2DD41CD-8F47-4F56-AD12-4E2FF7696987}"/>
          </ac:spMkLst>
        </pc:spChg>
        <pc:graphicFrameChg chg="add mod">
          <ac:chgData name="Cuthbert T. Munjoma" userId="0d3c4680-42ef-4a4c-b90c-a93789147f08" providerId="ADAL" clId="{29C64EF8-6397-4C76-8B11-FC7AD9F11881}" dt="2024-10-07T10:14:17.714" v="3956" actId="255"/>
          <ac:graphicFrameMkLst>
            <pc:docMk/>
            <pc:sldMk cId="1049102234" sldId="584"/>
            <ac:graphicFrameMk id="11" creationId="{6282B1A9-B6FB-3760-1A53-ECA8A637CC3B}"/>
          </ac:graphicFrameMkLst>
        </pc:graphicFrameChg>
        <pc:picChg chg="add del mod">
          <ac:chgData name="Cuthbert T. Munjoma" userId="0d3c4680-42ef-4a4c-b90c-a93789147f08" providerId="ADAL" clId="{29C64EF8-6397-4C76-8B11-FC7AD9F11881}" dt="2024-10-07T09:37:24.133" v="3690" actId="478"/>
          <ac:picMkLst>
            <pc:docMk/>
            <pc:sldMk cId="1049102234" sldId="584"/>
            <ac:picMk id="3" creationId="{6EFDE2A8-4787-BBD1-2466-598C727B3A0D}"/>
          </ac:picMkLst>
        </pc:picChg>
        <pc:picChg chg="add mod">
          <ac:chgData name="Cuthbert T. Munjoma" userId="0d3c4680-42ef-4a4c-b90c-a93789147f08" providerId="ADAL" clId="{29C64EF8-6397-4C76-8B11-FC7AD9F11881}" dt="2024-10-07T09:38:43.614" v="3701" actId="14100"/>
          <ac:picMkLst>
            <pc:docMk/>
            <pc:sldMk cId="1049102234" sldId="584"/>
            <ac:picMk id="5" creationId="{DC63344D-A6CF-584F-8FF8-D14DBE539A95}"/>
          </ac:picMkLst>
        </pc:picChg>
        <pc:picChg chg="add mod">
          <ac:chgData name="Cuthbert T. Munjoma" userId="0d3c4680-42ef-4a4c-b90c-a93789147f08" providerId="ADAL" clId="{29C64EF8-6397-4C76-8B11-FC7AD9F11881}" dt="2024-10-07T09:38:38.963" v="3700" actId="14100"/>
          <ac:picMkLst>
            <pc:docMk/>
            <pc:sldMk cId="1049102234" sldId="584"/>
            <ac:picMk id="6" creationId="{01048CB5-F118-15C8-6F43-1532DD6A732B}"/>
          </ac:picMkLst>
        </pc:picChg>
        <pc:picChg chg="ord">
          <ac:chgData name="Cuthbert T. Munjoma" userId="0d3c4680-42ef-4a4c-b90c-a93789147f08" providerId="ADAL" clId="{29C64EF8-6397-4C76-8B11-FC7AD9F11881}" dt="2024-10-07T09:36:22.653" v="3685" actId="26606"/>
          <ac:picMkLst>
            <pc:docMk/>
            <pc:sldMk cId="1049102234" sldId="584"/>
            <ac:picMk id="9" creationId="{00000000-0000-0000-0000-000000000000}"/>
          </ac:picMkLst>
        </pc:picChg>
      </pc:sldChg>
      <pc:sldChg chg="addSp delSp modSp add mod">
        <pc:chgData name="Cuthbert T. Munjoma" userId="0d3c4680-42ef-4a4c-b90c-a93789147f08" providerId="ADAL" clId="{29C64EF8-6397-4C76-8B11-FC7AD9F11881}" dt="2024-10-07T10:15:07.404" v="3969" actId="1076"/>
        <pc:sldMkLst>
          <pc:docMk/>
          <pc:sldMk cId="1618952292" sldId="585"/>
        </pc:sldMkLst>
        <pc:spChg chg="mod">
          <ac:chgData name="Cuthbert T. Munjoma" userId="0d3c4680-42ef-4a4c-b90c-a93789147f08" providerId="ADAL" clId="{29C64EF8-6397-4C76-8B11-FC7AD9F11881}" dt="2024-10-07T08:25:37.385" v="2386"/>
          <ac:spMkLst>
            <pc:docMk/>
            <pc:sldMk cId="1618952292" sldId="585"/>
            <ac:spMk id="2" creationId="{6F2CCB82-0C67-DBCA-39E6-85A5BFBBFC7B}"/>
          </ac:spMkLst>
        </pc:spChg>
        <pc:spChg chg="del mod">
          <ac:chgData name="Cuthbert T. Munjoma" userId="0d3c4680-42ef-4a4c-b90c-a93789147f08" providerId="ADAL" clId="{29C64EF8-6397-4C76-8B11-FC7AD9F11881}" dt="2024-10-07T10:14:35.915" v="3957" actId="26606"/>
          <ac:spMkLst>
            <pc:docMk/>
            <pc:sldMk cId="1618952292" sldId="585"/>
            <ac:spMk id="7" creationId="{6AC1FEBA-4DF1-7E6A-C3D1-39815DCA236E}"/>
          </ac:spMkLst>
        </pc:spChg>
        <pc:graphicFrameChg chg="add mod modGraphic">
          <ac:chgData name="Cuthbert T. Munjoma" userId="0d3c4680-42ef-4a4c-b90c-a93789147f08" providerId="ADAL" clId="{29C64EF8-6397-4C76-8B11-FC7AD9F11881}" dt="2024-10-07T10:15:07.404" v="3969" actId="1076"/>
          <ac:graphicFrameMkLst>
            <pc:docMk/>
            <pc:sldMk cId="1618952292" sldId="585"/>
            <ac:graphicFrameMk id="11" creationId="{58D3AB42-4C57-258A-5160-8740A3BCF4F0}"/>
          </ac:graphicFrameMkLst>
        </pc:graphicFrameChg>
        <pc:picChg chg="add mod">
          <ac:chgData name="Cuthbert T. Munjoma" userId="0d3c4680-42ef-4a4c-b90c-a93789147f08" providerId="ADAL" clId="{29C64EF8-6397-4C76-8B11-FC7AD9F11881}" dt="2024-10-07T10:14:42.358" v="3963" actId="27614"/>
          <ac:picMkLst>
            <pc:docMk/>
            <pc:sldMk cId="1618952292" sldId="585"/>
            <ac:picMk id="3" creationId="{0F12CB20-5880-22B2-4B48-D94601AAC2B8}"/>
          </ac:picMkLst>
        </pc:picChg>
        <pc:picChg chg="add del mod">
          <ac:chgData name="Cuthbert T. Munjoma" userId="0d3c4680-42ef-4a4c-b90c-a93789147f08" providerId="ADAL" clId="{29C64EF8-6397-4C76-8B11-FC7AD9F11881}" dt="2024-10-07T09:15:23.830" v="3448" actId="478"/>
          <ac:picMkLst>
            <pc:docMk/>
            <pc:sldMk cId="1618952292" sldId="585"/>
            <ac:picMk id="4" creationId="{3C9D88E8-E8E0-0F41-B7E0-D1EA4977A7A3}"/>
          </ac:picMkLst>
        </pc:picChg>
        <pc:picChg chg="add del mod">
          <ac:chgData name="Cuthbert T. Munjoma" userId="0d3c4680-42ef-4a4c-b90c-a93789147f08" providerId="ADAL" clId="{29C64EF8-6397-4C76-8B11-FC7AD9F11881}" dt="2024-10-07T09:29:56.229" v="3648" actId="478"/>
          <ac:picMkLst>
            <pc:docMk/>
            <pc:sldMk cId="1618952292" sldId="585"/>
            <ac:picMk id="5" creationId="{A16CCD8B-33CB-A472-1407-94AC15A1BBA3}"/>
          </ac:picMkLst>
        </pc:picChg>
        <pc:picChg chg="add mod">
          <ac:chgData name="Cuthbert T. Munjoma" userId="0d3c4680-42ef-4a4c-b90c-a93789147f08" providerId="ADAL" clId="{29C64EF8-6397-4C76-8B11-FC7AD9F11881}" dt="2024-10-07T10:14:41.526" v="3961" actId="27614"/>
          <ac:picMkLst>
            <pc:docMk/>
            <pc:sldMk cId="1618952292" sldId="585"/>
            <ac:picMk id="6" creationId="{5D43C852-060E-503C-A4E0-04E083A920A7}"/>
          </ac:picMkLst>
        </pc:picChg>
        <pc:picChg chg="mod">
          <ac:chgData name="Cuthbert T. Munjoma" userId="0d3c4680-42ef-4a4c-b90c-a93789147f08" providerId="ADAL" clId="{29C64EF8-6397-4C76-8B11-FC7AD9F11881}" dt="2024-10-07T10:14:41.180" v="3959" actId="27614"/>
          <ac:picMkLst>
            <pc:docMk/>
            <pc:sldMk cId="1618952292" sldId="585"/>
            <ac:picMk id="9" creationId="{00000000-0000-0000-0000-000000000000}"/>
          </ac:picMkLst>
        </pc:picChg>
      </pc:sldChg>
      <pc:sldChg chg="modSp add del mod">
        <pc:chgData name="Cuthbert T. Munjoma" userId="0d3c4680-42ef-4a4c-b90c-a93789147f08" providerId="ADAL" clId="{29C64EF8-6397-4C76-8B11-FC7AD9F11881}" dt="2024-10-07T08:34:41.869" v="2768" actId="2696"/>
        <pc:sldMkLst>
          <pc:docMk/>
          <pc:sldMk cId="2395955559" sldId="586"/>
        </pc:sldMkLst>
        <pc:spChg chg="mod">
          <ac:chgData name="Cuthbert T. Munjoma" userId="0d3c4680-42ef-4a4c-b90c-a93789147f08" providerId="ADAL" clId="{29C64EF8-6397-4C76-8B11-FC7AD9F11881}" dt="2024-10-07T08:33:46.978" v="2763" actId="6549"/>
          <ac:spMkLst>
            <pc:docMk/>
            <pc:sldMk cId="2395955559" sldId="586"/>
            <ac:spMk id="2" creationId="{6F2CCB82-0C67-DBCA-39E6-85A5BFBBFC7B}"/>
          </ac:spMkLst>
        </pc:spChg>
        <pc:spChg chg="mod">
          <ac:chgData name="Cuthbert T. Munjoma" userId="0d3c4680-42ef-4a4c-b90c-a93789147f08" providerId="ADAL" clId="{29C64EF8-6397-4C76-8B11-FC7AD9F11881}" dt="2024-10-07T08:34:16.823" v="2765" actId="27636"/>
          <ac:spMkLst>
            <pc:docMk/>
            <pc:sldMk cId="2395955559" sldId="586"/>
            <ac:spMk id="7" creationId="{3B373A39-08FF-4EFE-3D3D-2002C302AEFA}"/>
          </ac:spMkLst>
        </pc:spChg>
      </pc:sldChg>
      <pc:sldChg chg="addSp modSp add mod">
        <pc:chgData name="Cuthbert T. Munjoma" userId="0d3c4680-42ef-4a4c-b90c-a93789147f08" providerId="ADAL" clId="{29C64EF8-6397-4C76-8B11-FC7AD9F11881}" dt="2024-10-07T08:40:36.369" v="3027" actId="12"/>
        <pc:sldMkLst>
          <pc:docMk/>
          <pc:sldMk cId="4229694565" sldId="586"/>
        </pc:sldMkLst>
        <pc:spChg chg="mod">
          <ac:chgData name="Cuthbert T. Munjoma" userId="0d3c4680-42ef-4a4c-b90c-a93789147f08" providerId="ADAL" clId="{29C64EF8-6397-4C76-8B11-FC7AD9F11881}" dt="2024-10-07T08:37:56.609" v="2831" actId="6549"/>
          <ac:spMkLst>
            <pc:docMk/>
            <pc:sldMk cId="4229694565" sldId="586"/>
            <ac:spMk id="2" creationId="{6F2CCB82-0C67-DBCA-39E6-85A5BFBBFC7B}"/>
          </ac:spMkLst>
        </pc:spChg>
        <pc:spChg chg="mod">
          <ac:chgData name="Cuthbert T. Munjoma" userId="0d3c4680-42ef-4a4c-b90c-a93789147f08" providerId="ADAL" clId="{29C64EF8-6397-4C76-8B11-FC7AD9F11881}" dt="2024-10-07T08:40:36.369" v="3027" actId="12"/>
          <ac:spMkLst>
            <pc:docMk/>
            <pc:sldMk cId="4229694565" sldId="586"/>
            <ac:spMk id="7" creationId="{6AC1FEBA-4DF1-7E6A-C3D1-39815DCA236E}"/>
          </ac:spMkLst>
        </pc:spChg>
        <pc:graphicFrameChg chg="add mod">
          <ac:chgData name="Cuthbert T. Munjoma" userId="0d3c4680-42ef-4a4c-b90c-a93789147f08" providerId="ADAL" clId="{29C64EF8-6397-4C76-8B11-FC7AD9F11881}" dt="2024-10-07T08:39:15.610" v="2843" actId="14100"/>
          <ac:graphicFrameMkLst>
            <pc:docMk/>
            <pc:sldMk cId="4229694565" sldId="586"/>
            <ac:graphicFrameMk id="3" creationId="{CE29F93B-1010-EFA8-F7D0-E87981966929}"/>
          </ac:graphicFrameMkLst>
        </pc:graphicFrameChg>
      </pc:sldChg>
      <pc:sldChg chg="addSp delSp modSp add mod">
        <pc:chgData name="Cuthbert T. Munjoma" userId="0d3c4680-42ef-4a4c-b90c-a93789147f08" providerId="ADAL" clId="{29C64EF8-6397-4C76-8B11-FC7AD9F11881}" dt="2024-10-07T10:16:07.585" v="3974" actId="255"/>
        <pc:sldMkLst>
          <pc:docMk/>
          <pc:sldMk cId="962195605" sldId="587"/>
        </pc:sldMkLst>
        <pc:spChg chg="mod">
          <ac:chgData name="Cuthbert T. Munjoma" userId="0d3c4680-42ef-4a4c-b90c-a93789147f08" providerId="ADAL" clId="{29C64EF8-6397-4C76-8B11-FC7AD9F11881}" dt="2024-10-07T08:42:08.509" v="3072" actId="6549"/>
          <ac:spMkLst>
            <pc:docMk/>
            <pc:sldMk cId="962195605" sldId="587"/>
            <ac:spMk id="2" creationId="{6F2CCB82-0C67-DBCA-39E6-85A5BFBBFC7B}"/>
          </ac:spMkLst>
        </pc:spChg>
        <pc:spChg chg="del mod">
          <ac:chgData name="Cuthbert T. Munjoma" userId="0d3c4680-42ef-4a4c-b90c-a93789147f08" providerId="ADAL" clId="{29C64EF8-6397-4C76-8B11-FC7AD9F11881}" dt="2024-10-07T10:15:50.376" v="3972" actId="26606"/>
          <ac:spMkLst>
            <pc:docMk/>
            <pc:sldMk cId="962195605" sldId="587"/>
            <ac:spMk id="7" creationId="{6AC1FEBA-4DF1-7E6A-C3D1-39815DCA236E}"/>
          </ac:spMkLst>
        </pc:spChg>
        <pc:graphicFrameChg chg="add mod">
          <ac:chgData name="Cuthbert T. Munjoma" userId="0d3c4680-42ef-4a4c-b90c-a93789147f08" providerId="ADAL" clId="{29C64EF8-6397-4C76-8B11-FC7AD9F11881}" dt="2024-10-07T10:16:07.585" v="3974" actId="255"/>
          <ac:graphicFrameMkLst>
            <pc:docMk/>
            <pc:sldMk cId="962195605" sldId="587"/>
            <ac:graphicFrameMk id="11" creationId="{9E642D22-F59B-EA51-44AF-BE2E8219F198}"/>
          </ac:graphicFrameMkLst>
        </pc:graphicFrameChg>
      </pc:sldChg>
      <pc:sldChg chg="addSp delSp modSp add mod">
        <pc:chgData name="Cuthbert T. Munjoma" userId="0d3c4680-42ef-4a4c-b90c-a93789147f08" providerId="ADAL" clId="{29C64EF8-6397-4C76-8B11-FC7AD9F11881}" dt="2024-10-07T11:05:11.979" v="4119" actId="20577"/>
        <pc:sldMkLst>
          <pc:docMk/>
          <pc:sldMk cId="1942112315" sldId="588"/>
        </pc:sldMkLst>
        <pc:spChg chg="mod">
          <ac:chgData name="Cuthbert T. Munjoma" userId="0d3c4680-42ef-4a4c-b90c-a93789147f08" providerId="ADAL" clId="{29C64EF8-6397-4C76-8B11-FC7AD9F11881}" dt="2024-10-07T08:45:33.152" v="3183" actId="6549"/>
          <ac:spMkLst>
            <pc:docMk/>
            <pc:sldMk cId="1942112315" sldId="588"/>
            <ac:spMk id="2" creationId="{6F2CCB82-0C67-DBCA-39E6-85A5BFBBFC7B}"/>
          </ac:spMkLst>
        </pc:spChg>
        <pc:spChg chg="del mod">
          <ac:chgData name="Cuthbert T. Munjoma" userId="0d3c4680-42ef-4a4c-b90c-a93789147f08" providerId="ADAL" clId="{29C64EF8-6397-4C76-8B11-FC7AD9F11881}" dt="2024-10-07T08:46:03.100" v="3188"/>
          <ac:spMkLst>
            <pc:docMk/>
            <pc:sldMk cId="1942112315" sldId="588"/>
            <ac:spMk id="7" creationId="{6AC1FEBA-4DF1-7E6A-C3D1-39815DCA236E}"/>
          </ac:spMkLst>
        </pc:spChg>
        <pc:graphicFrameChg chg="add mod">
          <ac:chgData name="Cuthbert T. Munjoma" userId="0d3c4680-42ef-4a4c-b90c-a93789147f08" providerId="ADAL" clId="{29C64EF8-6397-4C76-8B11-FC7AD9F11881}" dt="2024-10-07T11:05:11.979" v="4119" actId="20577"/>
          <ac:graphicFrameMkLst>
            <pc:docMk/>
            <pc:sldMk cId="1942112315" sldId="588"/>
            <ac:graphicFrameMk id="3" creationId="{5990ABDE-C8A2-2FB5-BB44-377BEB696E5E}"/>
          </ac:graphicFrameMkLst>
        </pc:graphicFrameChg>
      </pc:sldChg>
      <pc:sldChg chg="addSp delSp modSp add mod">
        <pc:chgData name="Cuthbert T. Munjoma" userId="0d3c4680-42ef-4a4c-b90c-a93789147f08" providerId="ADAL" clId="{29C64EF8-6397-4C76-8B11-FC7AD9F11881}" dt="2024-10-07T08:50:15.984" v="3251" actId="14100"/>
        <pc:sldMkLst>
          <pc:docMk/>
          <pc:sldMk cId="802304641" sldId="589"/>
        </pc:sldMkLst>
        <pc:spChg chg="mod">
          <ac:chgData name="Cuthbert T. Munjoma" userId="0d3c4680-42ef-4a4c-b90c-a93789147f08" providerId="ADAL" clId="{29C64EF8-6397-4C76-8B11-FC7AD9F11881}" dt="2024-10-07T08:46:47.657" v="3234" actId="6549"/>
          <ac:spMkLst>
            <pc:docMk/>
            <pc:sldMk cId="802304641" sldId="589"/>
            <ac:spMk id="2" creationId="{6F2CCB82-0C67-DBCA-39E6-85A5BFBBFC7B}"/>
          </ac:spMkLst>
        </pc:spChg>
        <pc:spChg chg="del mod">
          <ac:chgData name="Cuthbert T. Munjoma" userId="0d3c4680-42ef-4a4c-b90c-a93789147f08" providerId="ADAL" clId="{29C64EF8-6397-4C76-8B11-FC7AD9F11881}" dt="2024-10-07T08:47:35.476" v="3238"/>
          <ac:spMkLst>
            <pc:docMk/>
            <pc:sldMk cId="802304641" sldId="589"/>
            <ac:spMk id="7" creationId="{6AC1FEBA-4DF1-7E6A-C3D1-39815DCA236E}"/>
          </ac:spMkLst>
        </pc:spChg>
        <pc:picChg chg="add mod">
          <ac:chgData name="Cuthbert T. Munjoma" userId="0d3c4680-42ef-4a4c-b90c-a93789147f08" providerId="ADAL" clId="{29C64EF8-6397-4C76-8B11-FC7AD9F11881}" dt="2024-10-07T08:50:15.984" v="3251" actId="14100"/>
          <ac:picMkLst>
            <pc:docMk/>
            <pc:sldMk cId="802304641" sldId="589"/>
            <ac:picMk id="3" creationId="{F01215C4-2E97-1847-2C8B-AFB4B30A60F0}"/>
          </ac:picMkLst>
        </pc:picChg>
      </pc:sldChg>
      <pc:sldChg chg="addSp delSp modSp add mod">
        <pc:chgData name="Cuthbert T. Munjoma" userId="0d3c4680-42ef-4a4c-b90c-a93789147f08" providerId="ADAL" clId="{29C64EF8-6397-4C76-8B11-FC7AD9F11881}" dt="2024-10-07T10:09:56.567" v="3915" actId="1076"/>
        <pc:sldMkLst>
          <pc:docMk/>
          <pc:sldMk cId="2196463378" sldId="590"/>
        </pc:sldMkLst>
        <pc:spChg chg="mod">
          <ac:chgData name="Cuthbert T. Munjoma" userId="0d3c4680-42ef-4a4c-b90c-a93789147f08" providerId="ADAL" clId="{29C64EF8-6397-4C76-8B11-FC7AD9F11881}" dt="2024-10-07T09:06:23.070" v="3350" actId="20577"/>
          <ac:spMkLst>
            <pc:docMk/>
            <pc:sldMk cId="2196463378" sldId="590"/>
            <ac:spMk id="2" creationId="{6F2CCB82-0C67-DBCA-39E6-85A5BFBBFC7B}"/>
          </ac:spMkLst>
        </pc:spChg>
        <pc:spChg chg="del mod">
          <ac:chgData name="Cuthbert T. Munjoma" userId="0d3c4680-42ef-4a4c-b90c-a93789147f08" providerId="ADAL" clId="{29C64EF8-6397-4C76-8B11-FC7AD9F11881}" dt="2024-10-07T10:09:44.052" v="3907" actId="26606"/>
          <ac:spMkLst>
            <pc:docMk/>
            <pc:sldMk cId="2196463378" sldId="590"/>
            <ac:spMk id="7" creationId="{3B373A39-08FF-4EFE-3D3D-2002C302AEFA}"/>
          </ac:spMkLst>
        </pc:spChg>
        <pc:graphicFrameChg chg="add mod modGraphic">
          <ac:chgData name="Cuthbert T. Munjoma" userId="0d3c4680-42ef-4a4c-b90c-a93789147f08" providerId="ADAL" clId="{29C64EF8-6397-4C76-8B11-FC7AD9F11881}" dt="2024-10-07T10:09:52.199" v="3912" actId="962"/>
          <ac:graphicFrameMkLst>
            <pc:docMk/>
            <pc:sldMk cId="2196463378" sldId="590"/>
            <ac:graphicFrameMk id="12" creationId="{D077183E-4DF3-980A-DABC-6CC4CADBD5B5}"/>
          </ac:graphicFrameMkLst>
        </pc:graphicFrameChg>
        <pc:picChg chg="del">
          <ac:chgData name="Cuthbert T. Munjoma" userId="0d3c4680-42ef-4a4c-b90c-a93789147f08" providerId="ADAL" clId="{29C64EF8-6397-4C76-8B11-FC7AD9F11881}" dt="2024-10-07T09:08:08.321" v="3412" actId="478"/>
          <ac:picMkLst>
            <pc:docMk/>
            <pc:sldMk cId="2196463378" sldId="590"/>
            <ac:picMk id="4" creationId="{4869D530-375A-5988-BA4F-9A7AFCEEE4A5}"/>
          </ac:picMkLst>
        </pc:picChg>
        <pc:picChg chg="add del mod">
          <ac:chgData name="Cuthbert T. Munjoma" userId="0d3c4680-42ef-4a4c-b90c-a93789147f08" providerId="ADAL" clId="{29C64EF8-6397-4C76-8B11-FC7AD9F11881}" dt="2024-10-07T09:42:51.603" v="3723" actId="478"/>
          <ac:picMkLst>
            <pc:docMk/>
            <pc:sldMk cId="2196463378" sldId="590"/>
            <ac:picMk id="5" creationId="{A70ED5BC-3AA0-0D7B-84C4-EE88DB1D3C33}"/>
          </ac:picMkLst>
        </pc:picChg>
        <pc:picChg chg="add mod">
          <ac:chgData name="Cuthbert T. Munjoma" userId="0d3c4680-42ef-4a4c-b90c-a93789147f08" providerId="ADAL" clId="{29C64EF8-6397-4C76-8B11-FC7AD9F11881}" dt="2024-10-07T10:09:55.828" v="3913" actId="27614"/>
          <ac:picMkLst>
            <pc:docMk/>
            <pc:sldMk cId="2196463378" sldId="590"/>
            <ac:picMk id="6" creationId="{E2CF5088-E518-B1CD-F546-DDB5E050060A}"/>
          </ac:picMkLst>
        </pc:picChg>
        <pc:picChg chg="add mod">
          <ac:chgData name="Cuthbert T. Munjoma" userId="0d3c4680-42ef-4a4c-b90c-a93789147f08" providerId="ADAL" clId="{29C64EF8-6397-4C76-8B11-FC7AD9F11881}" dt="2024-10-07T10:09:52.199" v="3911" actId="27614"/>
          <ac:picMkLst>
            <pc:docMk/>
            <pc:sldMk cId="2196463378" sldId="590"/>
            <ac:picMk id="8" creationId="{169C0880-AE18-5250-517A-54CB61FA8927}"/>
          </ac:picMkLst>
        </pc:picChg>
        <pc:picChg chg="add mod">
          <ac:chgData name="Cuthbert T. Munjoma" userId="0d3c4680-42ef-4a4c-b90c-a93789147f08" providerId="ADAL" clId="{29C64EF8-6397-4C76-8B11-FC7AD9F11881}" dt="2024-10-07T10:09:56.567" v="3915" actId="1076"/>
          <ac:picMkLst>
            <pc:docMk/>
            <pc:sldMk cId="2196463378" sldId="590"/>
            <ac:picMk id="10" creationId="{8DBC1D9D-8873-FFCB-1284-BD32EA98FE48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en-ZW" b="1" dirty="0"/>
              <a:t>Active funds Expenses Framework Compliance Trend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145739614370131"/>
          <c:y val="0.10997689957525025"/>
          <c:w val="0.84831451921766166"/>
          <c:h val="0.67796577162870408"/>
        </c:manualLayout>
      </c:layout>
      <c:lineChart>
        <c:grouping val="standard"/>
        <c:varyColors val="0"/>
        <c:ser>
          <c:idx val="0"/>
          <c:order val="0"/>
          <c:tx>
            <c:strRef>
              <c:f>'Trend Analysis Graph'!$B$13</c:f>
              <c:strCache>
                <c:ptCount val="1"/>
                <c:pt idx="0">
                  <c:v>Admin Fees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2"/>
              <c:layout>
                <c:manualLayout>
                  <c:x val="-2.4670401360588377E-2"/>
                  <c:y val="2.129648323874045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18B-4CE0-BAC0-47EE1E911C85}"/>
                </c:ext>
              </c:extLst>
            </c:dLbl>
            <c:dLbl>
              <c:idx val="5"/>
              <c:layout>
                <c:manualLayout>
                  <c:x val="-1.36783705829023E-2"/>
                  <c:y val="1.513171177489453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18B-4CE0-BAC0-47EE1E911C8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'Trend Analysis Graph'!$A$14:$A$19</c:f>
              <c:strCache>
                <c:ptCount val="6"/>
                <c:pt idx="0">
                  <c:v>2023Q1</c:v>
                </c:pt>
                <c:pt idx="1">
                  <c:v>2023Q2</c:v>
                </c:pt>
                <c:pt idx="2">
                  <c:v>2023Q3</c:v>
                </c:pt>
                <c:pt idx="3">
                  <c:v>2023Q4</c:v>
                </c:pt>
                <c:pt idx="4">
                  <c:v>2024Q1</c:v>
                </c:pt>
                <c:pt idx="5">
                  <c:v>2024Q2</c:v>
                </c:pt>
              </c:strCache>
            </c:strRef>
          </c:cat>
          <c:val>
            <c:numRef>
              <c:f>'Trend Analysis Graph'!$B$14:$B$19</c:f>
              <c:numCache>
                <c:formatCode>0%</c:formatCode>
                <c:ptCount val="6"/>
                <c:pt idx="0" formatCode="0.0%">
                  <c:v>0.74823529411764711</c:v>
                </c:pt>
                <c:pt idx="1">
                  <c:v>0.71</c:v>
                </c:pt>
                <c:pt idx="2">
                  <c:v>0.71</c:v>
                </c:pt>
                <c:pt idx="3">
                  <c:v>0.69757174392935983</c:v>
                </c:pt>
                <c:pt idx="4">
                  <c:v>0.43181818181818182</c:v>
                </c:pt>
                <c:pt idx="5">
                  <c:v>0.68804664723032072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18B-4CE0-BAC0-47EE1E911C85}"/>
            </c:ext>
          </c:extLst>
        </c:ser>
        <c:ser>
          <c:idx val="1"/>
          <c:order val="1"/>
          <c:tx>
            <c:strRef>
              <c:f>'Trend Analysis Graph'!$C$13</c:f>
              <c:strCache>
                <c:ptCount val="1"/>
                <c:pt idx="0">
                  <c:v>Board Costs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2"/>
              <c:layout>
                <c:manualLayout>
                  <c:x val="-3.5662432138274552E-2"/>
                  <c:y val="-0.1021603068847163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18B-4CE0-BAC0-47EE1E911C8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'Trend Analysis Graph'!$A$14:$A$19</c:f>
              <c:strCache>
                <c:ptCount val="6"/>
                <c:pt idx="0">
                  <c:v>2023Q1</c:v>
                </c:pt>
                <c:pt idx="1">
                  <c:v>2023Q2</c:v>
                </c:pt>
                <c:pt idx="2">
                  <c:v>2023Q3</c:v>
                </c:pt>
                <c:pt idx="3">
                  <c:v>2023Q4</c:v>
                </c:pt>
                <c:pt idx="4">
                  <c:v>2024Q1</c:v>
                </c:pt>
                <c:pt idx="5">
                  <c:v>2024Q2</c:v>
                </c:pt>
              </c:strCache>
            </c:strRef>
          </c:cat>
          <c:val>
            <c:numRef>
              <c:f>'Trend Analysis Graph'!$C$14:$C$19</c:f>
              <c:numCache>
                <c:formatCode>0%</c:formatCode>
                <c:ptCount val="6"/>
                <c:pt idx="0" formatCode="0.0%">
                  <c:v>0.98117647058823532</c:v>
                </c:pt>
                <c:pt idx="1">
                  <c:v>0.95</c:v>
                </c:pt>
                <c:pt idx="2">
                  <c:v>0.96</c:v>
                </c:pt>
                <c:pt idx="3">
                  <c:v>0.9713024282560706</c:v>
                </c:pt>
                <c:pt idx="4">
                  <c:v>0.96022727272727271</c:v>
                </c:pt>
                <c:pt idx="5">
                  <c:v>0.98559077809798268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D18B-4CE0-BAC0-47EE1E911C85}"/>
            </c:ext>
          </c:extLst>
        </c:ser>
        <c:ser>
          <c:idx val="2"/>
          <c:order val="2"/>
          <c:tx>
            <c:strRef>
              <c:f>'Trend Analysis Graph'!$D$13</c:f>
              <c:strCache>
                <c:ptCount val="1"/>
                <c:pt idx="0">
                  <c:v>Admin Expenses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dLbl>
              <c:idx val="5"/>
              <c:layout>
                <c:manualLayout>
                  <c:x val="-4.9230666034841275E-2"/>
                  <c:y val="-8.477557461187797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18B-4CE0-BAC0-47EE1E911C8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'Trend Analysis Graph'!$A$14:$A$19</c:f>
              <c:strCache>
                <c:ptCount val="6"/>
                <c:pt idx="0">
                  <c:v>2023Q1</c:v>
                </c:pt>
                <c:pt idx="1">
                  <c:v>2023Q2</c:v>
                </c:pt>
                <c:pt idx="2">
                  <c:v>2023Q3</c:v>
                </c:pt>
                <c:pt idx="3">
                  <c:v>2023Q4</c:v>
                </c:pt>
                <c:pt idx="4">
                  <c:v>2024Q1</c:v>
                </c:pt>
                <c:pt idx="5">
                  <c:v>2024Q2</c:v>
                </c:pt>
              </c:strCache>
            </c:strRef>
          </c:cat>
          <c:val>
            <c:numRef>
              <c:f>'Trend Analysis Graph'!$D$14:$D$19</c:f>
              <c:numCache>
                <c:formatCode>0%</c:formatCode>
                <c:ptCount val="6"/>
                <c:pt idx="0" formatCode="0.0%">
                  <c:v>0.47294117647058825</c:v>
                </c:pt>
                <c:pt idx="1">
                  <c:v>0.53</c:v>
                </c:pt>
                <c:pt idx="2">
                  <c:v>0.5</c:v>
                </c:pt>
                <c:pt idx="3">
                  <c:v>0.56512141280353201</c:v>
                </c:pt>
                <c:pt idx="4">
                  <c:v>0.71306818181818177</c:v>
                </c:pt>
                <c:pt idx="5">
                  <c:v>0.68299711815561959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D18B-4CE0-BAC0-47EE1E911C85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083212608"/>
        <c:axId val="1083210528"/>
      </c:lineChart>
      <c:catAx>
        <c:axId val="1083212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1083210528"/>
        <c:crosses val="autoZero"/>
        <c:auto val="1"/>
        <c:lblAlgn val="ctr"/>
        <c:lblOffset val="100"/>
        <c:noMultiLvlLbl val="0"/>
      </c:catAx>
      <c:valAx>
        <c:axId val="1083210528"/>
        <c:scaling>
          <c:orientation val="minMax"/>
        </c:scaling>
        <c:delete val="0"/>
        <c:axPos val="l"/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10832126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 sz="1800">
          <a:latin typeface="Century Gothic" panose="020B0502020202020204" pitchFamily="34" charset="0"/>
        </a:defRPr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svg"/><Relationship Id="rId1" Type="http://schemas.openxmlformats.org/officeDocument/2006/relationships/image" Target="../media/image46.png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9.svg"/></Relationships>
</file>

<file path=ppt/diagrams/_rels/data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svg"/><Relationship Id="rId1" Type="http://schemas.openxmlformats.org/officeDocument/2006/relationships/image" Target="../media/image67.png"/><Relationship Id="rId6" Type="http://schemas.openxmlformats.org/officeDocument/2006/relationships/image" Target="../media/image72.svg"/><Relationship Id="rId5" Type="http://schemas.openxmlformats.org/officeDocument/2006/relationships/image" Target="../media/image71.png"/><Relationship Id="rId4" Type="http://schemas.openxmlformats.org/officeDocument/2006/relationships/image" Target="../media/image70.sv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16.png"/><Relationship Id="rId7" Type="http://schemas.openxmlformats.org/officeDocument/2006/relationships/image" Target="../media/image30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17.svg"/></Relationships>
</file>

<file path=ppt/diagrams/_rels/data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35.svg"/></Relationships>
</file>

<file path=ppt/diagrams/_rels/drawing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svg"/><Relationship Id="rId1" Type="http://schemas.openxmlformats.org/officeDocument/2006/relationships/image" Target="../media/image46.png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9.svg"/></Relationships>
</file>

<file path=ppt/diagrams/_rels/drawing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svg"/><Relationship Id="rId1" Type="http://schemas.openxmlformats.org/officeDocument/2006/relationships/image" Target="../media/image67.png"/><Relationship Id="rId6" Type="http://schemas.openxmlformats.org/officeDocument/2006/relationships/image" Target="../media/image72.svg"/><Relationship Id="rId5" Type="http://schemas.openxmlformats.org/officeDocument/2006/relationships/image" Target="../media/image71.png"/><Relationship Id="rId4" Type="http://schemas.openxmlformats.org/officeDocument/2006/relationships/image" Target="../media/image70.sv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16.png"/><Relationship Id="rId7" Type="http://schemas.openxmlformats.org/officeDocument/2006/relationships/image" Target="../media/image30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17.svg"/></Relationships>
</file>

<file path=ppt/diagrams/_rels/drawing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3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 meth="repeat">
      <a:schemeClr val="accent2"/>
      <a:schemeClr val="accent3"/>
      <a:schemeClr val="accent4"/>
      <a:schemeClr val="accent5"/>
      <a:schemeClr val="accent6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A96FA5-06BA-4E65-9B0A-37168F1884B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EE3B8EB9-1E43-4C0E-93C0-E9FEA60E001C}">
      <dgm:prSet custT="1"/>
      <dgm:spPr/>
      <dgm:t>
        <a:bodyPr/>
        <a:lstStyle/>
        <a:p>
          <a:r>
            <a:rPr lang="en-US" sz="2000" dirty="0">
              <a:latin typeface="Century Gothic" panose="020B0502020202020204" pitchFamily="34" charset="0"/>
            </a:rPr>
            <a:t>Compliance with Governance Requirements</a:t>
          </a:r>
        </a:p>
      </dgm:t>
    </dgm:pt>
    <dgm:pt modelId="{7073FEBC-B06F-4AD5-82FF-7CE2E79D46E9}" type="parTrans" cxnId="{17E95D5B-B31C-4F6B-9BD4-6F6FAECBAA1E}">
      <dgm:prSet/>
      <dgm:spPr/>
      <dgm:t>
        <a:bodyPr/>
        <a:lstStyle/>
        <a:p>
          <a:endParaRPr lang="en-US" sz="2000">
            <a:latin typeface="Century Gothic" panose="020B0502020202020204" pitchFamily="34" charset="0"/>
          </a:endParaRPr>
        </a:p>
      </dgm:t>
    </dgm:pt>
    <dgm:pt modelId="{CA39F24F-B94E-4DA8-83A3-0E79B81473E2}" type="sibTrans" cxnId="{17E95D5B-B31C-4F6B-9BD4-6F6FAECBAA1E}">
      <dgm:prSet/>
      <dgm:spPr/>
      <dgm:t>
        <a:bodyPr/>
        <a:lstStyle/>
        <a:p>
          <a:endParaRPr lang="en-US" sz="2000">
            <a:latin typeface="Century Gothic" panose="020B0502020202020204" pitchFamily="34" charset="0"/>
          </a:endParaRPr>
        </a:p>
      </dgm:t>
    </dgm:pt>
    <dgm:pt modelId="{D5B5C034-84D0-4FF6-A284-AA821CBF0893}">
      <dgm:prSet custT="1"/>
      <dgm:spPr/>
      <dgm:t>
        <a:bodyPr/>
        <a:lstStyle/>
        <a:p>
          <a:r>
            <a:rPr lang="en-US" sz="2000" dirty="0">
              <a:latin typeface="Century Gothic" panose="020B0502020202020204" pitchFamily="34" charset="0"/>
            </a:rPr>
            <a:t>Adoption of Global Standards </a:t>
          </a:r>
        </a:p>
      </dgm:t>
    </dgm:pt>
    <dgm:pt modelId="{AA9CC9E1-C5F9-4634-9618-A14E10B123CB}" type="parTrans" cxnId="{968209D0-39E9-41C9-8A23-B62BC9F7BB86}">
      <dgm:prSet/>
      <dgm:spPr/>
      <dgm:t>
        <a:bodyPr/>
        <a:lstStyle/>
        <a:p>
          <a:endParaRPr lang="en-US" sz="2000">
            <a:latin typeface="Century Gothic" panose="020B0502020202020204" pitchFamily="34" charset="0"/>
          </a:endParaRPr>
        </a:p>
      </dgm:t>
    </dgm:pt>
    <dgm:pt modelId="{B63B5935-DFA8-46D2-B267-24A95B0756E2}" type="sibTrans" cxnId="{968209D0-39E9-41C9-8A23-B62BC9F7BB86}">
      <dgm:prSet/>
      <dgm:spPr/>
      <dgm:t>
        <a:bodyPr/>
        <a:lstStyle/>
        <a:p>
          <a:endParaRPr lang="en-US" sz="2000">
            <a:latin typeface="Century Gothic" panose="020B0502020202020204" pitchFamily="34" charset="0"/>
          </a:endParaRPr>
        </a:p>
      </dgm:t>
    </dgm:pt>
    <dgm:pt modelId="{261E0AD2-9E6E-4D8C-B606-E9F6D0CC6648}">
      <dgm:prSet custT="1"/>
      <dgm:spPr/>
      <dgm:t>
        <a:bodyPr/>
        <a:lstStyle/>
        <a:p>
          <a:r>
            <a:rPr lang="en-US" sz="2000" dirty="0">
              <a:latin typeface="Century Gothic" panose="020B0502020202020204" pitchFamily="34" charset="0"/>
            </a:rPr>
            <a:t>Emerging Issues in Global Pensions Industry</a:t>
          </a:r>
        </a:p>
      </dgm:t>
    </dgm:pt>
    <dgm:pt modelId="{7069836D-4C52-4C4F-8AAF-82BCFFABDE72}" type="parTrans" cxnId="{4F1CA0AA-356A-49F6-8C7F-BECC2971833C}">
      <dgm:prSet/>
      <dgm:spPr/>
      <dgm:t>
        <a:bodyPr/>
        <a:lstStyle/>
        <a:p>
          <a:endParaRPr lang="en-US" sz="2000">
            <a:latin typeface="Century Gothic" panose="020B0502020202020204" pitchFamily="34" charset="0"/>
          </a:endParaRPr>
        </a:p>
      </dgm:t>
    </dgm:pt>
    <dgm:pt modelId="{EB2D2A6D-E757-423C-BE03-CC1C2741C78E}" type="sibTrans" cxnId="{4F1CA0AA-356A-49F6-8C7F-BECC2971833C}">
      <dgm:prSet/>
      <dgm:spPr/>
      <dgm:t>
        <a:bodyPr/>
        <a:lstStyle/>
        <a:p>
          <a:endParaRPr lang="en-US" sz="2000">
            <a:latin typeface="Century Gothic" panose="020B0502020202020204" pitchFamily="34" charset="0"/>
          </a:endParaRPr>
        </a:p>
      </dgm:t>
    </dgm:pt>
    <dgm:pt modelId="{D83FED07-6BA6-4738-A0B0-F2FD54496142}">
      <dgm:prSet custT="1"/>
      <dgm:spPr/>
      <dgm:t>
        <a:bodyPr/>
        <a:lstStyle/>
        <a:p>
          <a:r>
            <a:rPr lang="en-US" sz="2000" dirty="0">
              <a:latin typeface="Century Gothic" panose="020B0502020202020204" pitchFamily="34" charset="0"/>
            </a:rPr>
            <a:t>Updates on Other Compliance Matters</a:t>
          </a:r>
        </a:p>
      </dgm:t>
    </dgm:pt>
    <dgm:pt modelId="{46061155-33C7-45E2-81EE-8C2F2F4BFB10}" type="parTrans" cxnId="{E91D61AA-E667-4A4B-ABEC-C432942007DD}">
      <dgm:prSet/>
      <dgm:spPr/>
      <dgm:t>
        <a:bodyPr/>
        <a:lstStyle/>
        <a:p>
          <a:endParaRPr lang="en-US" sz="2000">
            <a:latin typeface="Century Gothic" panose="020B0502020202020204" pitchFamily="34" charset="0"/>
          </a:endParaRPr>
        </a:p>
      </dgm:t>
    </dgm:pt>
    <dgm:pt modelId="{70DD4449-E9F8-43AC-B494-BC359ABD7EE9}" type="sibTrans" cxnId="{E91D61AA-E667-4A4B-ABEC-C432942007DD}">
      <dgm:prSet/>
      <dgm:spPr/>
      <dgm:t>
        <a:bodyPr/>
        <a:lstStyle/>
        <a:p>
          <a:endParaRPr lang="en-US" sz="2000">
            <a:latin typeface="Century Gothic" panose="020B0502020202020204" pitchFamily="34" charset="0"/>
          </a:endParaRPr>
        </a:p>
      </dgm:t>
    </dgm:pt>
    <dgm:pt modelId="{CD0036E9-474A-4D3F-84B0-DE268CF9401E}">
      <dgm:prSet custT="1"/>
      <dgm:spPr/>
      <dgm:t>
        <a:bodyPr/>
        <a:lstStyle/>
        <a:p>
          <a:r>
            <a:rPr lang="en-US" sz="2000" dirty="0">
              <a:latin typeface="Century Gothic" panose="020B0502020202020204" pitchFamily="34" charset="0"/>
            </a:rPr>
            <a:t>Concluding Remarks</a:t>
          </a:r>
        </a:p>
      </dgm:t>
    </dgm:pt>
    <dgm:pt modelId="{1ACB025A-DB5C-47A4-9905-4A0E8B4662B0}" type="parTrans" cxnId="{C4A735E6-00DA-4A8E-BE0F-ED4FCBB42EE9}">
      <dgm:prSet/>
      <dgm:spPr/>
      <dgm:t>
        <a:bodyPr/>
        <a:lstStyle/>
        <a:p>
          <a:endParaRPr lang="en-US" sz="2000">
            <a:latin typeface="Century Gothic" panose="020B0502020202020204" pitchFamily="34" charset="0"/>
          </a:endParaRPr>
        </a:p>
      </dgm:t>
    </dgm:pt>
    <dgm:pt modelId="{70DCB4BF-BE02-4657-8CA0-4A5B32E69EBA}" type="sibTrans" cxnId="{C4A735E6-00DA-4A8E-BE0F-ED4FCBB42EE9}">
      <dgm:prSet/>
      <dgm:spPr/>
      <dgm:t>
        <a:bodyPr/>
        <a:lstStyle/>
        <a:p>
          <a:endParaRPr lang="en-US" sz="2000">
            <a:latin typeface="Century Gothic" panose="020B0502020202020204" pitchFamily="34" charset="0"/>
          </a:endParaRPr>
        </a:p>
      </dgm:t>
    </dgm:pt>
    <dgm:pt modelId="{3D8783C6-FB56-4A7E-A6AD-3A86448C962E}" type="pres">
      <dgm:prSet presAssocID="{D7A96FA5-06BA-4E65-9B0A-37168F1884BE}" presName="linear" presStyleCnt="0">
        <dgm:presLayoutVars>
          <dgm:animLvl val="lvl"/>
          <dgm:resizeHandles val="exact"/>
        </dgm:presLayoutVars>
      </dgm:prSet>
      <dgm:spPr/>
    </dgm:pt>
    <dgm:pt modelId="{7046C16F-85D1-4293-9C79-A2D591D1AD17}" type="pres">
      <dgm:prSet presAssocID="{EE3B8EB9-1E43-4C0E-93C0-E9FEA60E001C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81CF2E67-A884-478E-BA58-E0CAFFCF7BE4}" type="pres">
      <dgm:prSet presAssocID="{CA39F24F-B94E-4DA8-83A3-0E79B81473E2}" presName="spacer" presStyleCnt="0"/>
      <dgm:spPr/>
    </dgm:pt>
    <dgm:pt modelId="{DC7AB994-DFF8-47B6-A54C-284491FF2AEF}" type="pres">
      <dgm:prSet presAssocID="{D5B5C034-84D0-4FF6-A284-AA821CBF0893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1A123F83-C18E-4856-82CF-B2B4B0BC2090}" type="pres">
      <dgm:prSet presAssocID="{B63B5935-DFA8-46D2-B267-24A95B0756E2}" presName="spacer" presStyleCnt="0"/>
      <dgm:spPr/>
    </dgm:pt>
    <dgm:pt modelId="{9391DED2-4239-41E8-921D-17689D0BA78B}" type="pres">
      <dgm:prSet presAssocID="{261E0AD2-9E6E-4D8C-B606-E9F6D0CC6648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F25C566D-D44A-416E-9635-47D607CC35F4}" type="pres">
      <dgm:prSet presAssocID="{EB2D2A6D-E757-423C-BE03-CC1C2741C78E}" presName="spacer" presStyleCnt="0"/>
      <dgm:spPr/>
    </dgm:pt>
    <dgm:pt modelId="{C14B1849-D75A-43D9-A50A-B9631F881F8D}" type="pres">
      <dgm:prSet presAssocID="{D83FED07-6BA6-4738-A0B0-F2FD54496142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9F92B36A-C430-49B5-8799-B852AE779AA0}" type="pres">
      <dgm:prSet presAssocID="{70DD4449-E9F8-43AC-B494-BC359ABD7EE9}" presName="spacer" presStyleCnt="0"/>
      <dgm:spPr/>
    </dgm:pt>
    <dgm:pt modelId="{CA5D771E-C722-43B5-A325-9DAEFD15497E}" type="pres">
      <dgm:prSet presAssocID="{CD0036E9-474A-4D3F-84B0-DE268CF9401E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FAA8991B-81AD-4F04-9898-49DDE8DB5CA4}" type="presOf" srcId="{CD0036E9-474A-4D3F-84B0-DE268CF9401E}" destId="{CA5D771E-C722-43B5-A325-9DAEFD15497E}" srcOrd="0" destOrd="0" presId="urn:microsoft.com/office/officeart/2005/8/layout/vList2"/>
    <dgm:cxn modelId="{17E95D5B-B31C-4F6B-9BD4-6F6FAECBAA1E}" srcId="{D7A96FA5-06BA-4E65-9B0A-37168F1884BE}" destId="{EE3B8EB9-1E43-4C0E-93C0-E9FEA60E001C}" srcOrd="0" destOrd="0" parTransId="{7073FEBC-B06F-4AD5-82FF-7CE2E79D46E9}" sibTransId="{CA39F24F-B94E-4DA8-83A3-0E79B81473E2}"/>
    <dgm:cxn modelId="{BA547E65-82D0-4498-A5B7-D52A66D13E05}" type="presOf" srcId="{D7A96FA5-06BA-4E65-9B0A-37168F1884BE}" destId="{3D8783C6-FB56-4A7E-A6AD-3A86448C962E}" srcOrd="0" destOrd="0" presId="urn:microsoft.com/office/officeart/2005/8/layout/vList2"/>
    <dgm:cxn modelId="{FDA32D88-DC10-40D6-B251-601EE02EB5B5}" type="presOf" srcId="{D83FED07-6BA6-4738-A0B0-F2FD54496142}" destId="{C14B1849-D75A-43D9-A50A-B9631F881F8D}" srcOrd="0" destOrd="0" presId="urn:microsoft.com/office/officeart/2005/8/layout/vList2"/>
    <dgm:cxn modelId="{40B2BB9F-081D-4ACA-9C7A-48CBC918579B}" type="presOf" srcId="{EE3B8EB9-1E43-4C0E-93C0-E9FEA60E001C}" destId="{7046C16F-85D1-4293-9C79-A2D591D1AD17}" srcOrd="0" destOrd="0" presId="urn:microsoft.com/office/officeart/2005/8/layout/vList2"/>
    <dgm:cxn modelId="{55191CA0-3049-45BB-98EF-1211405FB964}" type="presOf" srcId="{D5B5C034-84D0-4FF6-A284-AA821CBF0893}" destId="{DC7AB994-DFF8-47B6-A54C-284491FF2AEF}" srcOrd="0" destOrd="0" presId="urn:microsoft.com/office/officeart/2005/8/layout/vList2"/>
    <dgm:cxn modelId="{E91D61AA-E667-4A4B-ABEC-C432942007DD}" srcId="{D7A96FA5-06BA-4E65-9B0A-37168F1884BE}" destId="{D83FED07-6BA6-4738-A0B0-F2FD54496142}" srcOrd="3" destOrd="0" parTransId="{46061155-33C7-45E2-81EE-8C2F2F4BFB10}" sibTransId="{70DD4449-E9F8-43AC-B494-BC359ABD7EE9}"/>
    <dgm:cxn modelId="{4F1CA0AA-356A-49F6-8C7F-BECC2971833C}" srcId="{D7A96FA5-06BA-4E65-9B0A-37168F1884BE}" destId="{261E0AD2-9E6E-4D8C-B606-E9F6D0CC6648}" srcOrd="2" destOrd="0" parTransId="{7069836D-4C52-4C4F-8AAF-82BCFFABDE72}" sibTransId="{EB2D2A6D-E757-423C-BE03-CC1C2741C78E}"/>
    <dgm:cxn modelId="{968209D0-39E9-41C9-8A23-B62BC9F7BB86}" srcId="{D7A96FA5-06BA-4E65-9B0A-37168F1884BE}" destId="{D5B5C034-84D0-4FF6-A284-AA821CBF0893}" srcOrd="1" destOrd="0" parTransId="{AA9CC9E1-C5F9-4634-9618-A14E10B123CB}" sibTransId="{B63B5935-DFA8-46D2-B267-24A95B0756E2}"/>
    <dgm:cxn modelId="{C4A735E6-00DA-4A8E-BE0F-ED4FCBB42EE9}" srcId="{D7A96FA5-06BA-4E65-9B0A-37168F1884BE}" destId="{CD0036E9-474A-4D3F-84B0-DE268CF9401E}" srcOrd="4" destOrd="0" parTransId="{1ACB025A-DB5C-47A4-9905-4A0E8B4662B0}" sibTransId="{70DCB4BF-BE02-4657-8CA0-4A5B32E69EBA}"/>
    <dgm:cxn modelId="{C58093F6-F6A3-4130-B7A8-F21761327F85}" type="presOf" srcId="{261E0AD2-9E6E-4D8C-B606-E9F6D0CC6648}" destId="{9391DED2-4239-41E8-921D-17689D0BA78B}" srcOrd="0" destOrd="0" presId="urn:microsoft.com/office/officeart/2005/8/layout/vList2"/>
    <dgm:cxn modelId="{DC4A2D47-B0F3-4C71-BBE8-6AB08050BBA2}" type="presParOf" srcId="{3D8783C6-FB56-4A7E-A6AD-3A86448C962E}" destId="{7046C16F-85D1-4293-9C79-A2D591D1AD17}" srcOrd="0" destOrd="0" presId="urn:microsoft.com/office/officeart/2005/8/layout/vList2"/>
    <dgm:cxn modelId="{D95FABE4-33C9-4C61-896C-ECE32F1CDC6E}" type="presParOf" srcId="{3D8783C6-FB56-4A7E-A6AD-3A86448C962E}" destId="{81CF2E67-A884-478E-BA58-E0CAFFCF7BE4}" srcOrd="1" destOrd="0" presId="urn:microsoft.com/office/officeart/2005/8/layout/vList2"/>
    <dgm:cxn modelId="{756D846F-9745-488B-B586-A2BD572539A6}" type="presParOf" srcId="{3D8783C6-FB56-4A7E-A6AD-3A86448C962E}" destId="{DC7AB994-DFF8-47B6-A54C-284491FF2AEF}" srcOrd="2" destOrd="0" presId="urn:microsoft.com/office/officeart/2005/8/layout/vList2"/>
    <dgm:cxn modelId="{D63B97DF-947E-4BC1-A16C-E1F9FF95AA4A}" type="presParOf" srcId="{3D8783C6-FB56-4A7E-A6AD-3A86448C962E}" destId="{1A123F83-C18E-4856-82CF-B2B4B0BC2090}" srcOrd="3" destOrd="0" presId="urn:microsoft.com/office/officeart/2005/8/layout/vList2"/>
    <dgm:cxn modelId="{756FF22F-6E7B-483F-ABC7-B939EAFDEB6B}" type="presParOf" srcId="{3D8783C6-FB56-4A7E-A6AD-3A86448C962E}" destId="{9391DED2-4239-41E8-921D-17689D0BA78B}" srcOrd="4" destOrd="0" presId="urn:microsoft.com/office/officeart/2005/8/layout/vList2"/>
    <dgm:cxn modelId="{34A2DCC2-C47E-453D-8638-5C08E1721FAD}" type="presParOf" srcId="{3D8783C6-FB56-4A7E-A6AD-3A86448C962E}" destId="{F25C566D-D44A-416E-9635-47D607CC35F4}" srcOrd="5" destOrd="0" presId="urn:microsoft.com/office/officeart/2005/8/layout/vList2"/>
    <dgm:cxn modelId="{862BCA27-C322-4F3D-808B-253FCC458C9E}" type="presParOf" srcId="{3D8783C6-FB56-4A7E-A6AD-3A86448C962E}" destId="{C14B1849-D75A-43D9-A50A-B9631F881F8D}" srcOrd="6" destOrd="0" presId="urn:microsoft.com/office/officeart/2005/8/layout/vList2"/>
    <dgm:cxn modelId="{6EEC2BA8-9F8C-4957-8472-6E4BE3BB2EBF}" type="presParOf" srcId="{3D8783C6-FB56-4A7E-A6AD-3A86448C962E}" destId="{9F92B36A-C430-49B5-8799-B852AE779AA0}" srcOrd="7" destOrd="0" presId="urn:microsoft.com/office/officeart/2005/8/layout/vList2"/>
    <dgm:cxn modelId="{0FFC957B-5776-435C-930A-06E3FCFBDD7A}" type="presParOf" srcId="{3D8783C6-FB56-4A7E-A6AD-3A86448C962E}" destId="{CA5D771E-C722-43B5-A325-9DAEFD15497E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B6226D8-0821-409C-BB04-E0D566DE4BC1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7030E79-D619-4DF9-8BCE-298ED485548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baseline="0" dirty="0">
              <a:solidFill>
                <a:srgbClr val="0070C0"/>
              </a:solidFill>
              <a:latin typeface="Century Gothic" panose="020B0502020202020204" pitchFamily="34" charset="0"/>
            </a:rPr>
            <a:t>Domestication in legal and regulatory frameworks</a:t>
          </a:r>
          <a:endParaRPr lang="en-US" dirty="0">
            <a:solidFill>
              <a:srgbClr val="0070C0"/>
            </a:solidFill>
            <a:latin typeface="Century Gothic" panose="020B0502020202020204" pitchFamily="34" charset="0"/>
          </a:endParaRPr>
        </a:p>
      </dgm:t>
    </dgm:pt>
    <dgm:pt modelId="{F8611B39-4267-4646-BA9A-F26E8B551CF3}" type="parTrans" cxnId="{E245C931-BC53-47F1-AE74-77451866093A}">
      <dgm:prSet/>
      <dgm:spPr/>
      <dgm:t>
        <a:bodyPr/>
        <a:lstStyle/>
        <a:p>
          <a:endParaRPr lang="en-US">
            <a:solidFill>
              <a:srgbClr val="0070C0"/>
            </a:solidFill>
            <a:latin typeface="Century Gothic" panose="020B0502020202020204" pitchFamily="34" charset="0"/>
          </a:endParaRPr>
        </a:p>
      </dgm:t>
    </dgm:pt>
    <dgm:pt modelId="{559A0B8D-9A70-4C52-80CF-8B32C4A4FAF9}" type="sibTrans" cxnId="{E245C931-BC53-47F1-AE74-77451866093A}">
      <dgm:prSet/>
      <dgm:spPr/>
      <dgm:t>
        <a:bodyPr/>
        <a:lstStyle/>
        <a:p>
          <a:endParaRPr lang="en-US">
            <a:solidFill>
              <a:srgbClr val="0070C0"/>
            </a:solidFill>
            <a:latin typeface="Century Gothic" panose="020B0502020202020204" pitchFamily="34" charset="0"/>
          </a:endParaRPr>
        </a:p>
      </dgm:t>
    </dgm:pt>
    <dgm:pt modelId="{7AF193D1-45F2-4D11-AE68-6BBBFD2E072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baseline="0" dirty="0">
              <a:solidFill>
                <a:srgbClr val="0070C0"/>
              </a:solidFill>
              <a:latin typeface="Century Gothic" panose="020B0502020202020204" pitchFamily="34" charset="0"/>
            </a:rPr>
            <a:t>Adoption of Risk-Based Supervision - proportionality</a:t>
          </a:r>
          <a:endParaRPr lang="en-US" dirty="0">
            <a:solidFill>
              <a:srgbClr val="0070C0"/>
            </a:solidFill>
            <a:latin typeface="Century Gothic" panose="020B0502020202020204" pitchFamily="34" charset="0"/>
          </a:endParaRPr>
        </a:p>
      </dgm:t>
    </dgm:pt>
    <dgm:pt modelId="{B869CE24-900A-4195-BF2E-7B3552798073}" type="parTrans" cxnId="{B327D449-548B-4F4D-87B2-ABEBCAA5B788}">
      <dgm:prSet/>
      <dgm:spPr/>
      <dgm:t>
        <a:bodyPr/>
        <a:lstStyle/>
        <a:p>
          <a:endParaRPr lang="en-US">
            <a:solidFill>
              <a:srgbClr val="0070C0"/>
            </a:solidFill>
            <a:latin typeface="Century Gothic" panose="020B0502020202020204" pitchFamily="34" charset="0"/>
          </a:endParaRPr>
        </a:p>
      </dgm:t>
    </dgm:pt>
    <dgm:pt modelId="{3DF6F364-3D92-4A11-9E42-D70322EAA958}" type="sibTrans" cxnId="{B327D449-548B-4F4D-87B2-ABEBCAA5B788}">
      <dgm:prSet/>
      <dgm:spPr/>
      <dgm:t>
        <a:bodyPr/>
        <a:lstStyle/>
        <a:p>
          <a:endParaRPr lang="en-US">
            <a:solidFill>
              <a:srgbClr val="0070C0"/>
            </a:solidFill>
            <a:latin typeface="Century Gothic" panose="020B0502020202020204" pitchFamily="34" charset="0"/>
          </a:endParaRPr>
        </a:p>
      </dgm:t>
    </dgm:pt>
    <dgm:pt modelId="{29B90913-008C-4E17-98B6-2F246E0CBA2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baseline="0" dirty="0">
              <a:solidFill>
                <a:srgbClr val="0070C0"/>
              </a:solidFill>
              <a:latin typeface="Century Gothic" panose="020B0502020202020204" pitchFamily="34" charset="0"/>
            </a:rPr>
            <a:t>Conduct of Risk-Based offsite and onsite inspections.</a:t>
          </a:r>
          <a:endParaRPr lang="en-US" dirty="0">
            <a:solidFill>
              <a:srgbClr val="0070C0"/>
            </a:solidFill>
            <a:latin typeface="Century Gothic" panose="020B0502020202020204" pitchFamily="34" charset="0"/>
          </a:endParaRPr>
        </a:p>
      </dgm:t>
    </dgm:pt>
    <dgm:pt modelId="{FC2A9F1D-2B05-46E5-A872-982FB3A905B1}" type="parTrans" cxnId="{ABBDEC81-B34F-4374-B463-67F610AE294D}">
      <dgm:prSet/>
      <dgm:spPr/>
      <dgm:t>
        <a:bodyPr/>
        <a:lstStyle/>
        <a:p>
          <a:endParaRPr lang="en-US">
            <a:solidFill>
              <a:srgbClr val="0070C0"/>
            </a:solidFill>
            <a:latin typeface="Century Gothic" panose="020B0502020202020204" pitchFamily="34" charset="0"/>
          </a:endParaRPr>
        </a:p>
      </dgm:t>
    </dgm:pt>
    <dgm:pt modelId="{ACA89724-2D3F-4F11-AE15-73BC8B51A863}" type="sibTrans" cxnId="{ABBDEC81-B34F-4374-B463-67F610AE294D}">
      <dgm:prSet/>
      <dgm:spPr/>
      <dgm:t>
        <a:bodyPr/>
        <a:lstStyle/>
        <a:p>
          <a:endParaRPr lang="en-US">
            <a:solidFill>
              <a:srgbClr val="0070C0"/>
            </a:solidFill>
            <a:latin typeface="Century Gothic" panose="020B0502020202020204" pitchFamily="34" charset="0"/>
          </a:endParaRPr>
        </a:p>
      </dgm:t>
    </dgm:pt>
    <dgm:pt modelId="{C9DAA8D8-0722-4ABD-BA5A-0EA454584AC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baseline="0" dirty="0">
              <a:solidFill>
                <a:srgbClr val="0070C0"/>
              </a:solidFill>
              <a:latin typeface="Century Gothic" panose="020B0502020202020204" pitchFamily="34" charset="0"/>
            </a:rPr>
            <a:t>Electronic Supervisory system to monitor risk and aid Risk-based supervision</a:t>
          </a:r>
          <a:endParaRPr lang="en-US" dirty="0">
            <a:solidFill>
              <a:srgbClr val="0070C0"/>
            </a:solidFill>
            <a:latin typeface="Century Gothic" panose="020B0502020202020204" pitchFamily="34" charset="0"/>
          </a:endParaRPr>
        </a:p>
      </dgm:t>
    </dgm:pt>
    <dgm:pt modelId="{7BAA78B2-7EE0-4CF5-A945-4E95B593247A}" type="parTrans" cxnId="{CAE97480-39CA-43F2-98A6-6BFF0CFC74D3}">
      <dgm:prSet/>
      <dgm:spPr/>
      <dgm:t>
        <a:bodyPr/>
        <a:lstStyle/>
        <a:p>
          <a:endParaRPr lang="en-US">
            <a:solidFill>
              <a:srgbClr val="0070C0"/>
            </a:solidFill>
            <a:latin typeface="Century Gothic" panose="020B0502020202020204" pitchFamily="34" charset="0"/>
          </a:endParaRPr>
        </a:p>
      </dgm:t>
    </dgm:pt>
    <dgm:pt modelId="{53D3B1A8-6B73-4661-BDFC-A2B3AFE95988}" type="sibTrans" cxnId="{CAE97480-39CA-43F2-98A6-6BFF0CFC74D3}">
      <dgm:prSet/>
      <dgm:spPr/>
      <dgm:t>
        <a:bodyPr/>
        <a:lstStyle/>
        <a:p>
          <a:endParaRPr lang="en-US">
            <a:solidFill>
              <a:srgbClr val="0070C0"/>
            </a:solidFill>
            <a:latin typeface="Century Gothic" panose="020B0502020202020204" pitchFamily="34" charset="0"/>
          </a:endParaRPr>
        </a:p>
      </dgm:t>
    </dgm:pt>
    <dgm:pt modelId="{83D5A6EF-B0A9-40DA-A724-25BF3B699880}" type="pres">
      <dgm:prSet presAssocID="{EB6226D8-0821-409C-BB04-E0D566DE4BC1}" presName="root" presStyleCnt="0">
        <dgm:presLayoutVars>
          <dgm:dir/>
          <dgm:resizeHandles val="exact"/>
        </dgm:presLayoutVars>
      </dgm:prSet>
      <dgm:spPr/>
    </dgm:pt>
    <dgm:pt modelId="{82422ED1-6CE3-4358-AE9C-2770DE2BC3F2}" type="pres">
      <dgm:prSet presAssocID="{C7030E79-D619-4DF9-8BCE-298ED4855481}" presName="compNode" presStyleCnt="0"/>
      <dgm:spPr/>
    </dgm:pt>
    <dgm:pt modelId="{45DD6428-3D4A-43B5-8690-282415E41898}" type="pres">
      <dgm:prSet presAssocID="{C7030E79-D619-4DF9-8BCE-298ED4855481}" presName="bgRect" presStyleLbl="bgShp" presStyleIdx="0" presStyleCnt="4"/>
      <dgm:spPr/>
    </dgm:pt>
    <dgm:pt modelId="{D8F74AF0-5B9C-419D-B719-CF635590099E}" type="pres">
      <dgm:prSet presAssocID="{C7030E79-D619-4DF9-8BCE-298ED4855481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avel"/>
        </a:ext>
      </dgm:extLst>
    </dgm:pt>
    <dgm:pt modelId="{67673999-890E-479E-91A5-F7A2CBA36A1A}" type="pres">
      <dgm:prSet presAssocID="{C7030E79-D619-4DF9-8BCE-298ED4855481}" presName="spaceRect" presStyleCnt="0"/>
      <dgm:spPr/>
    </dgm:pt>
    <dgm:pt modelId="{6DFA4617-2037-4212-8D99-E9F270EEB8FF}" type="pres">
      <dgm:prSet presAssocID="{C7030E79-D619-4DF9-8BCE-298ED4855481}" presName="parTx" presStyleLbl="revTx" presStyleIdx="0" presStyleCnt="4">
        <dgm:presLayoutVars>
          <dgm:chMax val="0"/>
          <dgm:chPref val="0"/>
        </dgm:presLayoutVars>
      </dgm:prSet>
      <dgm:spPr/>
    </dgm:pt>
    <dgm:pt modelId="{7536C867-5C8A-4DC0-B4F5-BB0CEAF10F22}" type="pres">
      <dgm:prSet presAssocID="{559A0B8D-9A70-4C52-80CF-8B32C4A4FAF9}" presName="sibTrans" presStyleCnt="0"/>
      <dgm:spPr/>
    </dgm:pt>
    <dgm:pt modelId="{8016541B-7D95-4B13-96FF-6653002DD308}" type="pres">
      <dgm:prSet presAssocID="{7AF193D1-45F2-4D11-AE68-6BBBFD2E0725}" presName="compNode" presStyleCnt="0"/>
      <dgm:spPr/>
    </dgm:pt>
    <dgm:pt modelId="{460CF1AF-D0C6-4EE0-B1FB-BDD8BA927757}" type="pres">
      <dgm:prSet presAssocID="{7AF193D1-45F2-4D11-AE68-6BBBFD2E0725}" presName="bgRect" presStyleLbl="bgShp" presStyleIdx="1" presStyleCnt="4"/>
      <dgm:spPr/>
    </dgm:pt>
    <dgm:pt modelId="{18CB939E-0B15-4580-AC68-2BAC9D6E152D}" type="pres">
      <dgm:prSet presAssocID="{7AF193D1-45F2-4D11-AE68-6BBBFD2E0725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cales of Justice"/>
        </a:ext>
      </dgm:extLst>
    </dgm:pt>
    <dgm:pt modelId="{28E49BFD-DBDD-42D8-A130-4DF9D1413E40}" type="pres">
      <dgm:prSet presAssocID="{7AF193D1-45F2-4D11-AE68-6BBBFD2E0725}" presName="spaceRect" presStyleCnt="0"/>
      <dgm:spPr/>
    </dgm:pt>
    <dgm:pt modelId="{AD5E70A0-169E-4175-AE21-0FF19F70C575}" type="pres">
      <dgm:prSet presAssocID="{7AF193D1-45F2-4D11-AE68-6BBBFD2E0725}" presName="parTx" presStyleLbl="revTx" presStyleIdx="1" presStyleCnt="4">
        <dgm:presLayoutVars>
          <dgm:chMax val="0"/>
          <dgm:chPref val="0"/>
        </dgm:presLayoutVars>
      </dgm:prSet>
      <dgm:spPr/>
    </dgm:pt>
    <dgm:pt modelId="{6D2E8862-E01D-48EC-81E1-C33BCA025C2F}" type="pres">
      <dgm:prSet presAssocID="{3DF6F364-3D92-4A11-9E42-D70322EAA958}" presName="sibTrans" presStyleCnt="0"/>
      <dgm:spPr/>
    </dgm:pt>
    <dgm:pt modelId="{5DFFED39-D6F4-4CF2-A608-8FD2DDFD2AFA}" type="pres">
      <dgm:prSet presAssocID="{29B90913-008C-4E17-98B6-2F246E0CBA2E}" presName="compNode" presStyleCnt="0"/>
      <dgm:spPr/>
    </dgm:pt>
    <dgm:pt modelId="{92451FDB-C6E5-444D-9C95-57EA32EA98C3}" type="pres">
      <dgm:prSet presAssocID="{29B90913-008C-4E17-98B6-2F246E0CBA2E}" presName="bgRect" presStyleLbl="bgShp" presStyleIdx="2" presStyleCnt="4"/>
      <dgm:spPr/>
    </dgm:pt>
    <dgm:pt modelId="{5AD19477-C5B2-40A4-AB99-F3C77F5DAF40}" type="pres">
      <dgm:prSet presAssocID="{29B90913-008C-4E17-98B6-2F246E0CBA2E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nstruction Worker"/>
        </a:ext>
      </dgm:extLst>
    </dgm:pt>
    <dgm:pt modelId="{0DD9684E-1A8C-4B07-BC5C-84CC52606087}" type="pres">
      <dgm:prSet presAssocID="{29B90913-008C-4E17-98B6-2F246E0CBA2E}" presName="spaceRect" presStyleCnt="0"/>
      <dgm:spPr/>
    </dgm:pt>
    <dgm:pt modelId="{6ED2F0BE-00D1-42E5-B15A-AB3AAB7E5657}" type="pres">
      <dgm:prSet presAssocID="{29B90913-008C-4E17-98B6-2F246E0CBA2E}" presName="parTx" presStyleLbl="revTx" presStyleIdx="2" presStyleCnt="4">
        <dgm:presLayoutVars>
          <dgm:chMax val="0"/>
          <dgm:chPref val="0"/>
        </dgm:presLayoutVars>
      </dgm:prSet>
      <dgm:spPr/>
    </dgm:pt>
    <dgm:pt modelId="{0C520A6C-7675-4DFA-B6DC-066B6E107A42}" type="pres">
      <dgm:prSet presAssocID="{ACA89724-2D3F-4F11-AE15-73BC8B51A863}" presName="sibTrans" presStyleCnt="0"/>
      <dgm:spPr/>
    </dgm:pt>
    <dgm:pt modelId="{0C127CBB-EDA5-4405-93FF-7A2E753DCCB4}" type="pres">
      <dgm:prSet presAssocID="{C9DAA8D8-0722-4ABD-BA5A-0EA454584AC1}" presName="compNode" presStyleCnt="0"/>
      <dgm:spPr/>
    </dgm:pt>
    <dgm:pt modelId="{4A8DA0D3-1B02-44CE-BB91-AE5DF412F114}" type="pres">
      <dgm:prSet presAssocID="{C9DAA8D8-0722-4ABD-BA5A-0EA454584AC1}" presName="bgRect" presStyleLbl="bgShp" presStyleIdx="3" presStyleCnt="4"/>
      <dgm:spPr/>
    </dgm:pt>
    <dgm:pt modelId="{74F5DF92-721C-4D43-9C43-6ED48F96D66C}" type="pres">
      <dgm:prSet presAssocID="{C9DAA8D8-0722-4ABD-BA5A-0EA454584AC1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ierarchy"/>
        </a:ext>
      </dgm:extLst>
    </dgm:pt>
    <dgm:pt modelId="{92779EF0-A75A-4A7C-89F6-7DC1BC59CE09}" type="pres">
      <dgm:prSet presAssocID="{C9DAA8D8-0722-4ABD-BA5A-0EA454584AC1}" presName="spaceRect" presStyleCnt="0"/>
      <dgm:spPr/>
    </dgm:pt>
    <dgm:pt modelId="{41A3D01B-5623-4D8E-B7C2-329B048A4B05}" type="pres">
      <dgm:prSet presAssocID="{C9DAA8D8-0722-4ABD-BA5A-0EA454584AC1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E245C931-BC53-47F1-AE74-77451866093A}" srcId="{EB6226D8-0821-409C-BB04-E0D566DE4BC1}" destId="{C7030E79-D619-4DF9-8BCE-298ED4855481}" srcOrd="0" destOrd="0" parTransId="{F8611B39-4267-4646-BA9A-F26E8B551CF3}" sibTransId="{559A0B8D-9A70-4C52-80CF-8B32C4A4FAF9}"/>
    <dgm:cxn modelId="{B327D449-548B-4F4D-87B2-ABEBCAA5B788}" srcId="{EB6226D8-0821-409C-BB04-E0D566DE4BC1}" destId="{7AF193D1-45F2-4D11-AE68-6BBBFD2E0725}" srcOrd="1" destOrd="0" parTransId="{B869CE24-900A-4195-BF2E-7B3552798073}" sibTransId="{3DF6F364-3D92-4A11-9E42-D70322EAA958}"/>
    <dgm:cxn modelId="{CAE97480-39CA-43F2-98A6-6BFF0CFC74D3}" srcId="{EB6226D8-0821-409C-BB04-E0D566DE4BC1}" destId="{C9DAA8D8-0722-4ABD-BA5A-0EA454584AC1}" srcOrd="3" destOrd="0" parTransId="{7BAA78B2-7EE0-4CF5-A945-4E95B593247A}" sibTransId="{53D3B1A8-6B73-4661-BDFC-A2B3AFE95988}"/>
    <dgm:cxn modelId="{ABBDEC81-B34F-4374-B463-67F610AE294D}" srcId="{EB6226D8-0821-409C-BB04-E0D566DE4BC1}" destId="{29B90913-008C-4E17-98B6-2F246E0CBA2E}" srcOrd="2" destOrd="0" parTransId="{FC2A9F1D-2B05-46E5-A872-982FB3A905B1}" sibTransId="{ACA89724-2D3F-4F11-AE15-73BC8B51A863}"/>
    <dgm:cxn modelId="{39A5EBA8-4A61-4760-8041-1F83EE1F08EB}" type="presOf" srcId="{29B90913-008C-4E17-98B6-2F246E0CBA2E}" destId="{6ED2F0BE-00D1-42E5-B15A-AB3AAB7E5657}" srcOrd="0" destOrd="0" presId="urn:microsoft.com/office/officeart/2018/2/layout/IconVerticalSolidList"/>
    <dgm:cxn modelId="{2D8D2AC0-550D-44E6-8054-11BCC5F61609}" type="presOf" srcId="{C9DAA8D8-0722-4ABD-BA5A-0EA454584AC1}" destId="{41A3D01B-5623-4D8E-B7C2-329B048A4B05}" srcOrd="0" destOrd="0" presId="urn:microsoft.com/office/officeart/2018/2/layout/IconVerticalSolidList"/>
    <dgm:cxn modelId="{2DB5E5C9-5DA2-47D6-8A7B-C224430DA908}" type="presOf" srcId="{EB6226D8-0821-409C-BB04-E0D566DE4BC1}" destId="{83D5A6EF-B0A9-40DA-A724-25BF3B699880}" srcOrd="0" destOrd="0" presId="urn:microsoft.com/office/officeart/2018/2/layout/IconVerticalSolidList"/>
    <dgm:cxn modelId="{0DACC8EC-F2DB-449B-A13F-D96192671A14}" type="presOf" srcId="{C7030E79-D619-4DF9-8BCE-298ED4855481}" destId="{6DFA4617-2037-4212-8D99-E9F270EEB8FF}" srcOrd="0" destOrd="0" presId="urn:microsoft.com/office/officeart/2018/2/layout/IconVerticalSolidList"/>
    <dgm:cxn modelId="{AFDFAFF1-7903-455F-A18B-E5084C62D0E3}" type="presOf" srcId="{7AF193D1-45F2-4D11-AE68-6BBBFD2E0725}" destId="{AD5E70A0-169E-4175-AE21-0FF19F70C575}" srcOrd="0" destOrd="0" presId="urn:microsoft.com/office/officeart/2018/2/layout/IconVerticalSolidList"/>
    <dgm:cxn modelId="{9D04454C-2027-4568-8154-DE9B0BAA0EFF}" type="presParOf" srcId="{83D5A6EF-B0A9-40DA-A724-25BF3B699880}" destId="{82422ED1-6CE3-4358-AE9C-2770DE2BC3F2}" srcOrd="0" destOrd="0" presId="urn:microsoft.com/office/officeart/2018/2/layout/IconVerticalSolidList"/>
    <dgm:cxn modelId="{54652F59-228C-41CA-A258-4336B510F0F3}" type="presParOf" srcId="{82422ED1-6CE3-4358-AE9C-2770DE2BC3F2}" destId="{45DD6428-3D4A-43B5-8690-282415E41898}" srcOrd="0" destOrd="0" presId="urn:microsoft.com/office/officeart/2018/2/layout/IconVerticalSolidList"/>
    <dgm:cxn modelId="{F510A72D-8B7F-4DAE-994F-09420F2B4C16}" type="presParOf" srcId="{82422ED1-6CE3-4358-AE9C-2770DE2BC3F2}" destId="{D8F74AF0-5B9C-419D-B719-CF635590099E}" srcOrd="1" destOrd="0" presId="urn:microsoft.com/office/officeart/2018/2/layout/IconVerticalSolidList"/>
    <dgm:cxn modelId="{1E197E4D-2E77-4805-82E9-20EB4C880522}" type="presParOf" srcId="{82422ED1-6CE3-4358-AE9C-2770DE2BC3F2}" destId="{67673999-890E-479E-91A5-F7A2CBA36A1A}" srcOrd="2" destOrd="0" presId="urn:microsoft.com/office/officeart/2018/2/layout/IconVerticalSolidList"/>
    <dgm:cxn modelId="{8505B15D-A87D-4B8B-960B-61D5D62625C8}" type="presParOf" srcId="{82422ED1-6CE3-4358-AE9C-2770DE2BC3F2}" destId="{6DFA4617-2037-4212-8D99-E9F270EEB8FF}" srcOrd="3" destOrd="0" presId="urn:microsoft.com/office/officeart/2018/2/layout/IconVerticalSolidList"/>
    <dgm:cxn modelId="{87B822E1-AD60-4B43-910B-38D8A31E3585}" type="presParOf" srcId="{83D5A6EF-B0A9-40DA-A724-25BF3B699880}" destId="{7536C867-5C8A-4DC0-B4F5-BB0CEAF10F22}" srcOrd="1" destOrd="0" presId="urn:microsoft.com/office/officeart/2018/2/layout/IconVerticalSolidList"/>
    <dgm:cxn modelId="{B82E5271-F20D-4B9A-823C-56C001C4A105}" type="presParOf" srcId="{83D5A6EF-B0A9-40DA-A724-25BF3B699880}" destId="{8016541B-7D95-4B13-96FF-6653002DD308}" srcOrd="2" destOrd="0" presId="urn:microsoft.com/office/officeart/2018/2/layout/IconVerticalSolidList"/>
    <dgm:cxn modelId="{91BDB203-3C8E-4D9A-96EE-F114B7CD5561}" type="presParOf" srcId="{8016541B-7D95-4B13-96FF-6653002DD308}" destId="{460CF1AF-D0C6-4EE0-B1FB-BDD8BA927757}" srcOrd="0" destOrd="0" presId="urn:microsoft.com/office/officeart/2018/2/layout/IconVerticalSolidList"/>
    <dgm:cxn modelId="{7944EFAB-9D7F-4966-B7BA-97896D7075EC}" type="presParOf" srcId="{8016541B-7D95-4B13-96FF-6653002DD308}" destId="{18CB939E-0B15-4580-AC68-2BAC9D6E152D}" srcOrd="1" destOrd="0" presId="urn:microsoft.com/office/officeart/2018/2/layout/IconVerticalSolidList"/>
    <dgm:cxn modelId="{AFC0DB59-2262-4B65-AB12-11107B869C3B}" type="presParOf" srcId="{8016541B-7D95-4B13-96FF-6653002DD308}" destId="{28E49BFD-DBDD-42D8-A130-4DF9D1413E40}" srcOrd="2" destOrd="0" presId="urn:microsoft.com/office/officeart/2018/2/layout/IconVerticalSolidList"/>
    <dgm:cxn modelId="{0FBDA62A-9AC1-4B39-BD9F-B851088478FD}" type="presParOf" srcId="{8016541B-7D95-4B13-96FF-6653002DD308}" destId="{AD5E70A0-169E-4175-AE21-0FF19F70C575}" srcOrd="3" destOrd="0" presId="urn:microsoft.com/office/officeart/2018/2/layout/IconVerticalSolidList"/>
    <dgm:cxn modelId="{7C280F11-9A50-43A9-B26E-4FE3E49A7345}" type="presParOf" srcId="{83D5A6EF-B0A9-40DA-A724-25BF3B699880}" destId="{6D2E8862-E01D-48EC-81E1-C33BCA025C2F}" srcOrd="3" destOrd="0" presId="urn:microsoft.com/office/officeart/2018/2/layout/IconVerticalSolidList"/>
    <dgm:cxn modelId="{43FD9E82-41C7-4FED-A524-3F5F34A12023}" type="presParOf" srcId="{83D5A6EF-B0A9-40DA-A724-25BF3B699880}" destId="{5DFFED39-D6F4-4CF2-A608-8FD2DDFD2AFA}" srcOrd="4" destOrd="0" presId="urn:microsoft.com/office/officeart/2018/2/layout/IconVerticalSolidList"/>
    <dgm:cxn modelId="{F8307AE6-77A1-43DC-B371-8ECF0D619602}" type="presParOf" srcId="{5DFFED39-D6F4-4CF2-A608-8FD2DDFD2AFA}" destId="{92451FDB-C6E5-444D-9C95-57EA32EA98C3}" srcOrd="0" destOrd="0" presId="urn:microsoft.com/office/officeart/2018/2/layout/IconVerticalSolidList"/>
    <dgm:cxn modelId="{9B21DB1E-DCEB-4278-B903-5469CF5D325E}" type="presParOf" srcId="{5DFFED39-D6F4-4CF2-A608-8FD2DDFD2AFA}" destId="{5AD19477-C5B2-40A4-AB99-F3C77F5DAF40}" srcOrd="1" destOrd="0" presId="urn:microsoft.com/office/officeart/2018/2/layout/IconVerticalSolidList"/>
    <dgm:cxn modelId="{4CBCF261-DD28-4FF1-A5FC-13843BFFF7FF}" type="presParOf" srcId="{5DFFED39-D6F4-4CF2-A608-8FD2DDFD2AFA}" destId="{0DD9684E-1A8C-4B07-BC5C-84CC52606087}" srcOrd="2" destOrd="0" presId="urn:microsoft.com/office/officeart/2018/2/layout/IconVerticalSolidList"/>
    <dgm:cxn modelId="{CD7E344F-5A30-422A-8E1A-08012D8D0848}" type="presParOf" srcId="{5DFFED39-D6F4-4CF2-A608-8FD2DDFD2AFA}" destId="{6ED2F0BE-00D1-42E5-B15A-AB3AAB7E5657}" srcOrd="3" destOrd="0" presId="urn:microsoft.com/office/officeart/2018/2/layout/IconVerticalSolidList"/>
    <dgm:cxn modelId="{726799FF-930F-4A8A-9CEA-3F6F8AE03606}" type="presParOf" srcId="{83D5A6EF-B0A9-40DA-A724-25BF3B699880}" destId="{0C520A6C-7675-4DFA-B6DC-066B6E107A42}" srcOrd="5" destOrd="0" presId="urn:microsoft.com/office/officeart/2018/2/layout/IconVerticalSolidList"/>
    <dgm:cxn modelId="{9DA97228-DD93-4E62-81A2-2166281DA862}" type="presParOf" srcId="{83D5A6EF-B0A9-40DA-A724-25BF3B699880}" destId="{0C127CBB-EDA5-4405-93FF-7A2E753DCCB4}" srcOrd="6" destOrd="0" presId="urn:microsoft.com/office/officeart/2018/2/layout/IconVerticalSolidList"/>
    <dgm:cxn modelId="{0C0EC057-EFD2-4F36-AE70-AF26BA61E66C}" type="presParOf" srcId="{0C127CBB-EDA5-4405-93FF-7A2E753DCCB4}" destId="{4A8DA0D3-1B02-44CE-BB91-AE5DF412F114}" srcOrd="0" destOrd="0" presId="urn:microsoft.com/office/officeart/2018/2/layout/IconVerticalSolidList"/>
    <dgm:cxn modelId="{75918F37-72CE-497F-A165-5D4AF836093A}" type="presParOf" srcId="{0C127CBB-EDA5-4405-93FF-7A2E753DCCB4}" destId="{74F5DF92-721C-4D43-9C43-6ED48F96D66C}" srcOrd="1" destOrd="0" presId="urn:microsoft.com/office/officeart/2018/2/layout/IconVerticalSolidList"/>
    <dgm:cxn modelId="{9B681270-7756-42B1-B585-7EF371856424}" type="presParOf" srcId="{0C127CBB-EDA5-4405-93FF-7A2E753DCCB4}" destId="{92779EF0-A75A-4A7C-89F6-7DC1BC59CE09}" srcOrd="2" destOrd="0" presId="urn:microsoft.com/office/officeart/2018/2/layout/IconVerticalSolidList"/>
    <dgm:cxn modelId="{871E1A9C-7154-480C-A192-DB8BC774EB2A}" type="presParOf" srcId="{0C127CBB-EDA5-4405-93FF-7A2E753DCCB4}" destId="{41A3D01B-5623-4D8E-B7C2-329B048A4B0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53F6147-4CC1-450E-9DB8-99EAFDBDE987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B745B110-77BC-4ECC-A715-9A740CC50805}">
      <dgm:prSet custT="1"/>
      <dgm:spPr/>
      <dgm:t>
        <a:bodyPr/>
        <a:lstStyle/>
        <a:p>
          <a:r>
            <a:rPr lang="en-US" sz="1800" dirty="0">
              <a:solidFill>
                <a:srgbClr val="0070C0"/>
              </a:solidFill>
              <a:latin typeface="Century Gothic" panose="020B0502020202020204" pitchFamily="34" charset="0"/>
            </a:rPr>
            <a:t>Gvt commitment at international and national level</a:t>
          </a:r>
        </a:p>
      </dgm:t>
    </dgm:pt>
    <dgm:pt modelId="{178A7430-5647-4E36-815C-A55756D5C7A3}" type="parTrans" cxnId="{B7531DB7-C978-4D80-A283-04D75978E0B1}">
      <dgm:prSet/>
      <dgm:spPr/>
      <dgm:t>
        <a:bodyPr/>
        <a:lstStyle/>
        <a:p>
          <a:endParaRPr lang="en-US" sz="1800">
            <a:solidFill>
              <a:srgbClr val="0070C0"/>
            </a:solidFill>
            <a:latin typeface="Century Gothic" panose="020B0502020202020204" pitchFamily="34" charset="0"/>
          </a:endParaRPr>
        </a:p>
      </dgm:t>
    </dgm:pt>
    <dgm:pt modelId="{9F0C6998-8E68-4824-8D24-1D3A6178DFB5}" type="sibTrans" cxnId="{B7531DB7-C978-4D80-A283-04D75978E0B1}">
      <dgm:prSet/>
      <dgm:spPr/>
      <dgm:t>
        <a:bodyPr/>
        <a:lstStyle/>
        <a:p>
          <a:endParaRPr lang="en-US" sz="1800">
            <a:solidFill>
              <a:srgbClr val="0070C0"/>
            </a:solidFill>
            <a:latin typeface="Century Gothic" panose="020B0502020202020204" pitchFamily="34" charset="0"/>
          </a:endParaRPr>
        </a:p>
      </dgm:t>
    </dgm:pt>
    <dgm:pt modelId="{8E364727-7484-4820-A0AF-E58955D8FF7D}">
      <dgm:prSet custT="1"/>
      <dgm:spPr/>
      <dgm:t>
        <a:bodyPr/>
        <a:lstStyle/>
        <a:p>
          <a:r>
            <a:rPr lang="en-US" sz="1800" dirty="0">
              <a:solidFill>
                <a:srgbClr val="0070C0"/>
              </a:solidFill>
              <a:latin typeface="Century Gothic" panose="020B0502020202020204" pitchFamily="34" charset="0"/>
            </a:rPr>
            <a:t>Priority areas identified through National Determined Contributions</a:t>
          </a:r>
        </a:p>
      </dgm:t>
    </dgm:pt>
    <dgm:pt modelId="{E423DB74-8A04-43C2-BF78-C2AA3EB33EF0}" type="parTrans" cxnId="{F5FAA1F4-D2B1-48D8-8DF3-4EE556213EE1}">
      <dgm:prSet/>
      <dgm:spPr/>
      <dgm:t>
        <a:bodyPr/>
        <a:lstStyle/>
        <a:p>
          <a:endParaRPr lang="en-US" sz="1800">
            <a:solidFill>
              <a:srgbClr val="0070C0"/>
            </a:solidFill>
            <a:latin typeface="Century Gothic" panose="020B0502020202020204" pitchFamily="34" charset="0"/>
          </a:endParaRPr>
        </a:p>
      </dgm:t>
    </dgm:pt>
    <dgm:pt modelId="{280EC2F9-3BFC-4571-86AE-211CFAC4D0D2}" type="sibTrans" cxnId="{F5FAA1F4-D2B1-48D8-8DF3-4EE556213EE1}">
      <dgm:prSet/>
      <dgm:spPr/>
      <dgm:t>
        <a:bodyPr/>
        <a:lstStyle/>
        <a:p>
          <a:endParaRPr lang="en-US" sz="1800">
            <a:solidFill>
              <a:srgbClr val="0070C0"/>
            </a:solidFill>
            <a:latin typeface="Century Gothic" panose="020B0502020202020204" pitchFamily="34" charset="0"/>
          </a:endParaRPr>
        </a:p>
      </dgm:t>
    </dgm:pt>
    <dgm:pt modelId="{DED73D59-3561-442D-B7A0-9842C20391C1}">
      <dgm:prSet custT="1"/>
      <dgm:spPr/>
      <dgm:t>
        <a:bodyPr/>
        <a:lstStyle/>
        <a:p>
          <a:r>
            <a:rPr lang="en-US" sz="1800" dirty="0">
              <a:solidFill>
                <a:srgbClr val="0070C0"/>
              </a:solidFill>
              <a:latin typeface="Century Gothic" panose="020B0502020202020204" pitchFamily="34" charset="0"/>
            </a:rPr>
            <a:t>Need for a Green Financing Policy as informed by the Green Policy</a:t>
          </a:r>
        </a:p>
      </dgm:t>
    </dgm:pt>
    <dgm:pt modelId="{71A65E85-FA63-40FE-8891-656D7912C750}" type="parTrans" cxnId="{74BB97CA-C883-4631-AC06-68C8E1220FC6}">
      <dgm:prSet/>
      <dgm:spPr/>
      <dgm:t>
        <a:bodyPr/>
        <a:lstStyle/>
        <a:p>
          <a:endParaRPr lang="en-US" sz="1800">
            <a:solidFill>
              <a:srgbClr val="0070C0"/>
            </a:solidFill>
            <a:latin typeface="Century Gothic" panose="020B0502020202020204" pitchFamily="34" charset="0"/>
          </a:endParaRPr>
        </a:p>
      </dgm:t>
    </dgm:pt>
    <dgm:pt modelId="{0EA5F68B-3044-4247-874A-8FC876CC3277}" type="sibTrans" cxnId="{74BB97CA-C883-4631-AC06-68C8E1220FC6}">
      <dgm:prSet/>
      <dgm:spPr/>
      <dgm:t>
        <a:bodyPr/>
        <a:lstStyle/>
        <a:p>
          <a:endParaRPr lang="en-US" sz="1800">
            <a:solidFill>
              <a:srgbClr val="0070C0"/>
            </a:solidFill>
            <a:latin typeface="Century Gothic" panose="020B0502020202020204" pitchFamily="34" charset="0"/>
          </a:endParaRPr>
        </a:p>
      </dgm:t>
    </dgm:pt>
    <dgm:pt modelId="{6FB53635-1458-4378-80A7-6D272C329798}">
      <dgm:prSet custT="1"/>
      <dgm:spPr/>
      <dgm:t>
        <a:bodyPr/>
        <a:lstStyle/>
        <a:p>
          <a:r>
            <a:rPr lang="en-US" sz="1800" dirty="0">
              <a:solidFill>
                <a:srgbClr val="0070C0"/>
              </a:solidFill>
              <a:latin typeface="Century Gothic" panose="020B0502020202020204" pitchFamily="34" charset="0"/>
            </a:rPr>
            <a:t>Need for Guidance on International Standards to follow for the sector</a:t>
          </a:r>
        </a:p>
      </dgm:t>
    </dgm:pt>
    <dgm:pt modelId="{0958B57D-BCCB-4423-B733-D3BC8ABAAF67}" type="parTrans" cxnId="{DE9670E1-131A-4B72-8D9B-323E4BEEAC30}">
      <dgm:prSet/>
      <dgm:spPr/>
      <dgm:t>
        <a:bodyPr/>
        <a:lstStyle/>
        <a:p>
          <a:endParaRPr lang="en-US" sz="1800">
            <a:solidFill>
              <a:srgbClr val="0070C0"/>
            </a:solidFill>
            <a:latin typeface="Century Gothic" panose="020B0502020202020204" pitchFamily="34" charset="0"/>
          </a:endParaRPr>
        </a:p>
      </dgm:t>
    </dgm:pt>
    <dgm:pt modelId="{7A24577F-1B4C-463D-905F-C1EE64A24827}" type="sibTrans" cxnId="{DE9670E1-131A-4B72-8D9B-323E4BEEAC30}">
      <dgm:prSet/>
      <dgm:spPr/>
      <dgm:t>
        <a:bodyPr/>
        <a:lstStyle/>
        <a:p>
          <a:endParaRPr lang="en-US" sz="1800">
            <a:solidFill>
              <a:srgbClr val="0070C0"/>
            </a:solidFill>
            <a:latin typeface="Century Gothic" panose="020B0502020202020204" pitchFamily="34" charset="0"/>
          </a:endParaRPr>
        </a:p>
      </dgm:t>
    </dgm:pt>
    <dgm:pt modelId="{7D37E031-BEF9-4F74-89E8-626D39BB5FEA}">
      <dgm:prSet custT="1"/>
      <dgm:spPr/>
      <dgm:t>
        <a:bodyPr/>
        <a:lstStyle/>
        <a:p>
          <a:r>
            <a:rPr lang="en-US" sz="1800" dirty="0">
              <a:solidFill>
                <a:srgbClr val="0070C0"/>
              </a:solidFill>
              <a:latin typeface="Century Gothic" panose="020B0502020202020204" pitchFamily="34" charset="0"/>
            </a:rPr>
            <a:t>Call for a Green Financing Policy Framework</a:t>
          </a:r>
        </a:p>
      </dgm:t>
    </dgm:pt>
    <dgm:pt modelId="{1E5D0F78-3322-43AF-8D58-B0C96096D2C2}" type="parTrans" cxnId="{384B7000-0C7D-4FCA-BDBA-897EFA47D792}">
      <dgm:prSet/>
      <dgm:spPr/>
      <dgm:t>
        <a:bodyPr/>
        <a:lstStyle/>
        <a:p>
          <a:endParaRPr lang="en-US" sz="1800">
            <a:solidFill>
              <a:srgbClr val="0070C0"/>
            </a:solidFill>
            <a:latin typeface="Century Gothic" panose="020B0502020202020204" pitchFamily="34" charset="0"/>
          </a:endParaRPr>
        </a:p>
      </dgm:t>
    </dgm:pt>
    <dgm:pt modelId="{EEF64D18-838D-4C96-A892-F653330D0D7F}" type="sibTrans" cxnId="{384B7000-0C7D-4FCA-BDBA-897EFA47D792}">
      <dgm:prSet/>
      <dgm:spPr/>
      <dgm:t>
        <a:bodyPr/>
        <a:lstStyle/>
        <a:p>
          <a:endParaRPr lang="en-US" sz="1800">
            <a:solidFill>
              <a:srgbClr val="0070C0"/>
            </a:solidFill>
            <a:latin typeface="Century Gothic" panose="020B0502020202020204" pitchFamily="34" charset="0"/>
          </a:endParaRPr>
        </a:p>
      </dgm:t>
    </dgm:pt>
    <dgm:pt modelId="{E5716BD3-12EF-48D9-AF9B-57E2B8FF577E}">
      <dgm:prSet custT="1"/>
      <dgm:spPr/>
      <dgm:t>
        <a:bodyPr/>
        <a:lstStyle/>
        <a:p>
          <a:r>
            <a:rPr lang="en-US" sz="1800" dirty="0">
              <a:solidFill>
                <a:srgbClr val="0070C0"/>
              </a:solidFill>
              <a:latin typeface="Century Gothic" panose="020B0502020202020204" pitchFamily="34" charset="0"/>
            </a:rPr>
            <a:t>Work underway to develop a taxonomy through support from AfDB</a:t>
          </a:r>
        </a:p>
      </dgm:t>
    </dgm:pt>
    <dgm:pt modelId="{D0EBA067-DA5A-4051-AF9E-254ACFF92BD3}" type="parTrans" cxnId="{A9DA8344-424C-4E36-A4FA-B3535BB6A156}">
      <dgm:prSet/>
      <dgm:spPr/>
      <dgm:t>
        <a:bodyPr/>
        <a:lstStyle/>
        <a:p>
          <a:endParaRPr lang="en-US" sz="1800">
            <a:solidFill>
              <a:srgbClr val="0070C0"/>
            </a:solidFill>
            <a:latin typeface="Century Gothic" panose="020B0502020202020204" pitchFamily="34" charset="0"/>
          </a:endParaRPr>
        </a:p>
      </dgm:t>
    </dgm:pt>
    <dgm:pt modelId="{A639DF4E-E3A4-40B7-8730-AEB14F34DBA5}" type="sibTrans" cxnId="{A9DA8344-424C-4E36-A4FA-B3535BB6A156}">
      <dgm:prSet/>
      <dgm:spPr/>
      <dgm:t>
        <a:bodyPr/>
        <a:lstStyle/>
        <a:p>
          <a:endParaRPr lang="en-US" sz="1800">
            <a:solidFill>
              <a:srgbClr val="0070C0"/>
            </a:solidFill>
            <a:latin typeface="Century Gothic" panose="020B0502020202020204" pitchFamily="34" charset="0"/>
          </a:endParaRPr>
        </a:p>
      </dgm:t>
    </dgm:pt>
    <dgm:pt modelId="{E6A87D4B-9E3C-4EC1-881E-5E2658B781A0}">
      <dgm:prSet custT="1"/>
      <dgm:spPr/>
      <dgm:t>
        <a:bodyPr/>
        <a:lstStyle/>
        <a:p>
          <a:r>
            <a:rPr lang="en-US" sz="1800" dirty="0">
              <a:solidFill>
                <a:srgbClr val="0070C0"/>
              </a:solidFill>
              <a:latin typeface="Century Gothic" panose="020B0502020202020204" pitchFamily="34" charset="0"/>
            </a:rPr>
            <a:t>Integration of ESG considerations in decision making helps to create a sustainable future</a:t>
          </a:r>
        </a:p>
      </dgm:t>
    </dgm:pt>
    <dgm:pt modelId="{7E5929CE-2F1D-4569-B552-3E4543920FAA}" type="parTrans" cxnId="{E5418D02-B771-41A1-BF5B-50F66D49F758}">
      <dgm:prSet/>
      <dgm:spPr/>
      <dgm:t>
        <a:bodyPr/>
        <a:lstStyle/>
        <a:p>
          <a:endParaRPr lang="en-US" sz="1800">
            <a:solidFill>
              <a:srgbClr val="0070C0"/>
            </a:solidFill>
            <a:latin typeface="Century Gothic" panose="020B0502020202020204" pitchFamily="34" charset="0"/>
          </a:endParaRPr>
        </a:p>
      </dgm:t>
    </dgm:pt>
    <dgm:pt modelId="{73DF97C1-ABD6-4326-8DE0-03122E543D2A}" type="sibTrans" cxnId="{E5418D02-B771-41A1-BF5B-50F66D49F758}">
      <dgm:prSet/>
      <dgm:spPr/>
      <dgm:t>
        <a:bodyPr/>
        <a:lstStyle/>
        <a:p>
          <a:endParaRPr lang="en-US" sz="1800">
            <a:solidFill>
              <a:srgbClr val="0070C0"/>
            </a:solidFill>
            <a:latin typeface="Century Gothic" panose="020B0502020202020204" pitchFamily="34" charset="0"/>
          </a:endParaRPr>
        </a:p>
      </dgm:t>
    </dgm:pt>
    <dgm:pt modelId="{A4A473BA-B522-44D5-A356-C8F9C8244E51}" type="pres">
      <dgm:prSet presAssocID="{553F6147-4CC1-450E-9DB8-99EAFDBDE987}" presName="vert0" presStyleCnt="0">
        <dgm:presLayoutVars>
          <dgm:dir/>
          <dgm:animOne val="branch"/>
          <dgm:animLvl val="lvl"/>
        </dgm:presLayoutVars>
      </dgm:prSet>
      <dgm:spPr/>
    </dgm:pt>
    <dgm:pt modelId="{A12B89FA-80EB-41CB-A7F3-3F9CE5421987}" type="pres">
      <dgm:prSet presAssocID="{B745B110-77BC-4ECC-A715-9A740CC50805}" presName="thickLine" presStyleLbl="alignNode1" presStyleIdx="0" presStyleCnt="7"/>
      <dgm:spPr/>
    </dgm:pt>
    <dgm:pt modelId="{E81229B3-C04C-4E5F-A067-5EDD5AADA15E}" type="pres">
      <dgm:prSet presAssocID="{B745B110-77BC-4ECC-A715-9A740CC50805}" presName="horz1" presStyleCnt="0"/>
      <dgm:spPr/>
    </dgm:pt>
    <dgm:pt modelId="{7466F7D5-2715-440D-9DDF-C2E5F9B41935}" type="pres">
      <dgm:prSet presAssocID="{B745B110-77BC-4ECC-A715-9A740CC50805}" presName="tx1" presStyleLbl="revTx" presStyleIdx="0" presStyleCnt="7"/>
      <dgm:spPr/>
    </dgm:pt>
    <dgm:pt modelId="{BC6C2750-251D-444A-BEFE-32755C9D40DD}" type="pres">
      <dgm:prSet presAssocID="{B745B110-77BC-4ECC-A715-9A740CC50805}" presName="vert1" presStyleCnt="0"/>
      <dgm:spPr/>
    </dgm:pt>
    <dgm:pt modelId="{FF2A785E-51DF-4840-8593-6E63FAC24D9B}" type="pres">
      <dgm:prSet presAssocID="{8E364727-7484-4820-A0AF-E58955D8FF7D}" presName="thickLine" presStyleLbl="alignNode1" presStyleIdx="1" presStyleCnt="7"/>
      <dgm:spPr/>
    </dgm:pt>
    <dgm:pt modelId="{B12F6071-B8FC-4E30-8109-B479C0014685}" type="pres">
      <dgm:prSet presAssocID="{8E364727-7484-4820-A0AF-E58955D8FF7D}" presName="horz1" presStyleCnt="0"/>
      <dgm:spPr/>
    </dgm:pt>
    <dgm:pt modelId="{7AA71872-7F88-4AE4-AF27-EC45002659EC}" type="pres">
      <dgm:prSet presAssocID="{8E364727-7484-4820-A0AF-E58955D8FF7D}" presName="tx1" presStyleLbl="revTx" presStyleIdx="1" presStyleCnt="7"/>
      <dgm:spPr/>
    </dgm:pt>
    <dgm:pt modelId="{D6ED2C22-00B3-443A-B021-16718E12D05E}" type="pres">
      <dgm:prSet presAssocID="{8E364727-7484-4820-A0AF-E58955D8FF7D}" presName="vert1" presStyleCnt="0"/>
      <dgm:spPr/>
    </dgm:pt>
    <dgm:pt modelId="{54ECD6CD-57F6-463F-B0A8-2EE4EE2DD445}" type="pres">
      <dgm:prSet presAssocID="{DED73D59-3561-442D-B7A0-9842C20391C1}" presName="thickLine" presStyleLbl="alignNode1" presStyleIdx="2" presStyleCnt="7"/>
      <dgm:spPr/>
    </dgm:pt>
    <dgm:pt modelId="{68467BCC-E5DB-410C-B69B-2D2E84C4605D}" type="pres">
      <dgm:prSet presAssocID="{DED73D59-3561-442D-B7A0-9842C20391C1}" presName="horz1" presStyleCnt="0"/>
      <dgm:spPr/>
    </dgm:pt>
    <dgm:pt modelId="{DFF343DD-AF3E-4629-8CE1-B47C044F30C1}" type="pres">
      <dgm:prSet presAssocID="{DED73D59-3561-442D-B7A0-9842C20391C1}" presName="tx1" presStyleLbl="revTx" presStyleIdx="2" presStyleCnt="7"/>
      <dgm:spPr/>
    </dgm:pt>
    <dgm:pt modelId="{64CD8887-70D7-4549-9130-D27382063FC0}" type="pres">
      <dgm:prSet presAssocID="{DED73D59-3561-442D-B7A0-9842C20391C1}" presName="vert1" presStyleCnt="0"/>
      <dgm:spPr/>
    </dgm:pt>
    <dgm:pt modelId="{DCFA8DCE-4290-4D09-9DDC-C2D15E66E772}" type="pres">
      <dgm:prSet presAssocID="{6FB53635-1458-4378-80A7-6D272C329798}" presName="thickLine" presStyleLbl="alignNode1" presStyleIdx="3" presStyleCnt="7"/>
      <dgm:spPr/>
    </dgm:pt>
    <dgm:pt modelId="{84974A5A-0784-4BA2-B441-1C14E301F05B}" type="pres">
      <dgm:prSet presAssocID="{6FB53635-1458-4378-80A7-6D272C329798}" presName="horz1" presStyleCnt="0"/>
      <dgm:spPr/>
    </dgm:pt>
    <dgm:pt modelId="{D6AA639D-AD94-450C-8464-20B5E68D40C7}" type="pres">
      <dgm:prSet presAssocID="{6FB53635-1458-4378-80A7-6D272C329798}" presName="tx1" presStyleLbl="revTx" presStyleIdx="3" presStyleCnt="7"/>
      <dgm:spPr/>
    </dgm:pt>
    <dgm:pt modelId="{3E3034F2-5E9D-4F9B-9818-EC6BAF6779FE}" type="pres">
      <dgm:prSet presAssocID="{6FB53635-1458-4378-80A7-6D272C329798}" presName="vert1" presStyleCnt="0"/>
      <dgm:spPr/>
    </dgm:pt>
    <dgm:pt modelId="{37F56CD6-13B6-41D2-B30A-5D65D1B48CE3}" type="pres">
      <dgm:prSet presAssocID="{7D37E031-BEF9-4F74-89E8-626D39BB5FEA}" presName="thickLine" presStyleLbl="alignNode1" presStyleIdx="4" presStyleCnt="7"/>
      <dgm:spPr/>
    </dgm:pt>
    <dgm:pt modelId="{04685CBA-3DB7-4E00-A50B-A16F25C8BEC3}" type="pres">
      <dgm:prSet presAssocID="{7D37E031-BEF9-4F74-89E8-626D39BB5FEA}" presName="horz1" presStyleCnt="0"/>
      <dgm:spPr/>
    </dgm:pt>
    <dgm:pt modelId="{B09E00A8-8DEB-4D80-8C1B-93F173F50469}" type="pres">
      <dgm:prSet presAssocID="{7D37E031-BEF9-4F74-89E8-626D39BB5FEA}" presName="tx1" presStyleLbl="revTx" presStyleIdx="4" presStyleCnt="7"/>
      <dgm:spPr/>
    </dgm:pt>
    <dgm:pt modelId="{C6EA6BBB-8F89-4B11-AEE4-70F0E5BC5CC0}" type="pres">
      <dgm:prSet presAssocID="{7D37E031-BEF9-4F74-89E8-626D39BB5FEA}" presName="vert1" presStyleCnt="0"/>
      <dgm:spPr/>
    </dgm:pt>
    <dgm:pt modelId="{59106F37-9398-45F3-8811-0CBF42E3C0FA}" type="pres">
      <dgm:prSet presAssocID="{E5716BD3-12EF-48D9-AF9B-57E2B8FF577E}" presName="thickLine" presStyleLbl="alignNode1" presStyleIdx="5" presStyleCnt="7"/>
      <dgm:spPr/>
    </dgm:pt>
    <dgm:pt modelId="{FCACC1ED-CE6F-47A7-9755-B7FBFC7BF452}" type="pres">
      <dgm:prSet presAssocID="{E5716BD3-12EF-48D9-AF9B-57E2B8FF577E}" presName="horz1" presStyleCnt="0"/>
      <dgm:spPr/>
    </dgm:pt>
    <dgm:pt modelId="{CCF24A97-8A20-401A-8F9D-7EC6BC364DF6}" type="pres">
      <dgm:prSet presAssocID="{E5716BD3-12EF-48D9-AF9B-57E2B8FF577E}" presName="tx1" presStyleLbl="revTx" presStyleIdx="5" presStyleCnt="7"/>
      <dgm:spPr/>
    </dgm:pt>
    <dgm:pt modelId="{84715552-D3B4-4F66-A35F-97AAB069B06F}" type="pres">
      <dgm:prSet presAssocID="{E5716BD3-12EF-48D9-AF9B-57E2B8FF577E}" presName="vert1" presStyleCnt="0"/>
      <dgm:spPr/>
    </dgm:pt>
    <dgm:pt modelId="{A70B3330-33E0-47B6-B46C-120D9C14AE05}" type="pres">
      <dgm:prSet presAssocID="{E6A87D4B-9E3C-4EC1-881E-5E2658B781A0}" presName="thickLine" presStyleLbl="alignNode1" presStyleIdx="6" presStyleCnt="7"/>
      <dgm:spPr/>
    </dgm:pt>
    <dgm:pt modelId="{0F072FA4-57F9-4220-8482-D38A5EE08B45}" type="pres">
      <dgm:prSet presAssocID="{E6A87D4B-9E3C-4EC1-881E-5E2658B781A0}" presName="horz1" presStyleCnt="0"/>
      <dgm:spPr/>
    </dgm:pt>
    <dgm:pt modelId="{03F77784-E16A-479D-8CB7-2AC243222343}" type="pres">
      <dgm:prSet presAssocID="{E6A87D4B-9E3C-4EC1-881E-5E2658B781A0}" presName="tx1" presStyleLbl="revTx" presStyleIdx="6" presStyleCnt="7"/>
      <dgm:spPr/>
    </dgm:pt>
    <dgm:pt modelId="{04F93289-F874-426D-808B-547EC58251E4}" type="pres">
      <dgm:prSet presAssocID="{E6A87D4B-9E3C-4EC1-881E-5E2658B781A0}" presName="vert1" presStyleCnt="0"/>
      <dgm:spPr/>
    </dgm:pt>
  </dgm:ptLst>
  <dgm:cxnLst>
    <dgm:cxn modelId="{384B7000-0C7D-4FCA-BDBA-897EFA47D792}" srcId="{553F6147-4CC1-450E-9DB8-99EAFDBDE987}" destId="{7D37E031-BEF9-4F74-89E8-626D39BB5FEA}" srcOrd="4" destOrd="0" parTransId="{1E5D0F78-3322-43AF-8D58-B0C96096D2C2}" sibTransId="{EEF64D18-838D-4C96-A892-F653330D0D7F}"/>
    <dgm:cxn modelId="{E5418D02-B771-41A1-BF5B-50F66D49F758}" srcId="{553F6147-4CC1-450E-9DB8-99EAFDBDE987}" destId="{E6A87D4B-9E3C-4EC1-881E-5E2658B781A0}" srcOrd="6" destOrd="0" parTransId="{7E5929CE-2F1D-4569-B552-3E4543920FAA}" sibTransId="{73DF97C1-ABD6-4326-8DE0-03122E543D2A}"/>
    <dgm:cxn modelId="{0765F10A-A0AF-41A5-A518-230599E2CF42}" type="presOf" srcId="{6FB53635-1458-4378-80A7-6D272C329798}" destId="{D6AA639D-AD94-450C-8464-20B5E68D40C7}" srcOrd="0" destOrd="0" presId="urn:microsoft.com/office/officeart/2008/layout/LinedList"/>
    <dgm:cxn modelId="{85383B22-41EB-4C17-86DD-8D28CAB405D0}" type="presOf" srcId="{553F6147-4CC1-450E-9DB8-99EAFDBDE987}" destId="{A4A473BA-B522-44D5-A356-C8F9C8244E51}" srcOrd="0" destOrd="0" presId="urn:microsoft.com/office/officeart/2008/layout/LinedList"/>
    <dgm:cxn modelId="{3B349A25-46DE-4514-873A-5F8D551239F4}" type="presOf" srcId="{E6A87D4B-9E3C-4EC1-881E-5E2658B781A0}" destId="{03F77784-E16A-479D-8CB7-2AC243222343}" srcOrd="0" destOrd="0" presId="urn:microsoft.com/office/officeart/2008/layout/LinedList"/>
    <dgm:cxn modelId="{95EFC626-5B44-42BD-BFFF-1E848A01F1D0}" type="presOf" srcId="{B745B110-77BC-4ECC-A715-9A740CC50805}" destId="{7466F7D5-2715-440D-9DDF-C2E5F9B41935}" srcOrd="0" destOrd="0" presId="urn:microsoft.com/office/officeart/2008/layout/LinedList"/>
    <dgm:cxn modelId="{D6D99341-37B5-4F5A-AE7C-E0A400C54CF9}" type="presOf" srcId="{DED73D59-3561-442D-B7A0-9842C20391C1}" destId="{DFF343DD-AF3E-4629-8CE1-B47C044F30C1}" srcOrd="0" destOrd="0" presId="urn:microsoft.com/office/officeart/2008/layout/LinedList"/>
    <dgm:cxn modelId="{A9DA8344-424C-4E36-A4FA-B3535BB6A156}" srcId="{553F6147-4CC1-450E-9DB8-99EAFDBDE987}" destId="{E5716BD3-12EF-48D9-AF9B-57E2B8FF577E}" srcOrd="5" destOrd="0" parTransId="{D0EBA067-DA5A-4051-AF9E-254ACFF92BD3}" sibTransId="{A639DF4E-E3A4-40B7-8730-AEB14F34DBA5}"/>
    <dgm:cxn modelId="{7153004C-0CA4-4CA5-B697-D6B04E229E06}" type="presOf" srcId="{E5716BD3-12EF-48D9-AF9B-57E2B8FF577E}" destId="{CCF24A97-8A20-401A-8F9D-7EC6BC364DF6}" srcOrd="0" destOrd="0" presId="urn:microsoft.com/office/officeart/2008/layout/LinedList"/>
    <dgm:cxn modelId="{B5789F6C-35D1-47F1-A813-12EAADCAD34B}" type="presOf" srcId="{7D37E031-BEF9-4F74-89E8-626D39BB5FEA}" destId="{B09E00A8-8DEB-4D80-8C1B-93F173F50469}" srcOrd="0" destOrd="0" presId="urn:microsoft.com/office/officeart/2008/layout/LinedList"/>
    <dgm:cxn modelId="{C35A30AE-5916-44C8-87DF-8C7B4D8B3896}" type="presOf" srcId="{8E364727-7484-4820-A0AF-E58955D8FF7D}" destId="{7AA71872-7F88-4AE4-AF27-EC45002659EC}" srcOrd="0" destOrd="0" presId="urn:microsoft.com/office/officeart/2008/layout/LinedList"/>
    <dgm:cxn modelId="{B7531DB7-C978-4D80-A283-04D75978E0B1}" srcId="{553F6147-4CC1-450E-9DB8-99EAFDBDE987}" destId="{B745B110-77BC-4ECC-A715-9A740CC50805}" srcOrd="0" destOrd="0" parTransId="{178A7430-5647-4E36-815C-A55756D5C7A3}" sibTransId="{9F0C6998-8E68-4824-8D24-1D3A6178DFB5}"/>
    <dgm:cxn modelId="{74BB97CA-C883-4631-AC06-68C8E1220FC6}" srcId="{553F6147-4CC1-450E-9DB8-99EAFDBDE987}" destId="{DED73D59-3561-442D-B7A0-9842C20391C1}" srcOrd="2" destOrd="0" parTransId="{71A65E85-FA63-40FE-8891-656D7912C750}" sibTransId="{0EA5F68B-3044-4247-874A-8FC876CC3277}"/>
    <dgm:cxn modelId="{DE9670E1-131A-4B72-8D9B-323E4BEEAC30}" srcId="{553F6147-4CC1-450E-9DB8-99EAFDBDE987}" destId="{6FB53635-1458-4378-80A7-6D272C329798}" srcOrd="3" destOrd="0" parTransId="{0958B57D-BCCB-4423-B733-D3BC8ABAAF67}" sibTransId="{7A24577F-1B4C-463D-905F-C1EE64A24827}"/>
    <dgm:cxn modelId="{F5FAA1F4-D2B1-48D8-8DF3-4EE556213EE1}" srcId="{553F6147-4CC1-450E-9DB8-99EAFDBDE987}" destId="{8E364727-7484-4820-A0AF-E58955D8FF7D}" srcOrd="1" destOrd="0" parTransId="{E423DB74-8A04-43C2-BF78-C2AA3EB33EF0}" sibTransId="{280EC2F9-3BFC-4571-86AE-211CFAC4D0D2}"/>
    <dgm:cxn modelId="{00468E18-C797-4064-BDD5-6DC08BCA04A0}" type="presParOf" srcId="{A4A473BA-B522-44D5-A356-C8F9C8244E51}" destId="{A12B89FA-80EB-41CB-A7F3-3F9CE5421987}" srcOrd="0" destOrd="0" presId="urn:microsoft.com/office/officeart/2008/layout/LinedList"/>
    <dgm:cxn modelId="{3931C287-95C4-47ED-93F6-9CE3F00022FF}" type="presParOf" srcId="{A4A473BA-B522-44D5-A356-C8F9C8244E51}" destId="{E81229B3-C04C-4E5F-A067-5EDD5AADA15E}" srcOrd="1" destOrd="0" presId="urn:microsoft.com/office/officeart/2008/layout/LinedList"/>
    <dgm:cxn modelId="{B96D602D-7BDF-48F9-8BF5-FC2B09841B74}" type="presParOf" srcId="{E81229B3-C04C-4E5F-A067-5EDD5AADA15E}" destId="{7466F7D5-2715-440D-9DDF-C2E5F9B41935}" srcOrd="0" destOrd="0" presId="urn:microsoft.com/office/officeart/2008/layout/LinedList"/>
    <dgm:cxn modelId="{5602F1DB-D366-4057-B2CF-6C06DB0FF48C}" type="presParOf" srcId="{E81229B3-C04C-4E5F-A067-5EDD5AADA15E}" destId="{BC6C2750-251D-444A-BEFE-32755C9D40DD}" srcOrd="1" destOrd="0" presId="urn:microsoft.com/office/officeart/2008/layout/LinedList"/>
    <dgm:cxn modelId="{F748EDA0-F718-4459-86FA-D5A348CE53F6}" type="presParOf" srcId="{A4A473BA-B522-44D5-A356-C8F9C8244E51}" destId="{FF2A785E-51DF-4840-8593-6E63FAC24D9B}" srcOrd="2" destOrd="0" presId="urn:microsoft.com/office/officeart/2008/layout/LinedList"/>
    <dgm:cxn modelId="{A72E5705-392E-41BD-9AC8-F4BFCB446008}" type="presParOf" srcId="{A4A473BA-B522-44D5-A356-C8F9C8244E51}" destId="{B12F6071-B8FC-4E30-8109-B479C0014685}" srcOrd="3" destOrd="0" presId="urn:microsoft.com/office/officeart/2008/layout/LinedList"/>
    <dgm:cxn modelId="{21EDCCF0-0C59-4B9D-B1EE-639088AFAE92}" type="presParOf" srcId="{B12F6071-B8FC-4E30-8109-B479C0014685}" destId="{7AA71872-7F88-4AE4-AF27-EC45002659EC}" srcOrd="0" destOrd="0" presId="urn:microsoft.com/office/officeart/2008/layout/LinedList"/>
    <dgm:cxn modelId="{FB47C62D-8356-4CA6-B2A0-E95DB039C2EB}" type="presParOf" srcId="{B12F6071-B8FC-4E30-8109-B479C0014685}" destId="{D6ED2C22-00B3-443A-B021-16718E12D05E}" srcOrd="1" destOrd="0" presId="urn:microsoft.com/office/officeart/2008/layout/LinedList"/>
    <dgm:cxn modelId="{1BCE64B2-82A3-44B6-AD3E-670DCC085B77}" type="presParOf" srcId="{A4A473BA-B522-44D5-A356-C8F9C8244E51}" destId="{54ECD6CD-57F6-463F-B0A8-2EE4EE2DD445}" srcOrd="4" destOrd="0" presId="urn:microsoft.com/office/officeart/2008/layout/LinedList"/>
    <dgm:cxn modelId="{63576D14-52A2-46C6-ACF0-589FB8CB1ACC}" type="presParOf" srcId="{A4A473BA-B522-44D5-A356-C8F9C8244E51}" destId="{68467BCC-E5DB-410C-B69B-2D2E84C4605D}" srcOrd="5" destOrd="0" presId="urn:microsoft.com/office/officeart/2008/layout/LinedList"/>
    <dgm:cxn modelId="{782CE196-93C5-45E2-BB83-58D9DEBDCEBE}" type="presParOf" srcId="{68467BCC-E5DB-410C-B69B-2D2E84C4605D}" destId="{DFF343DD-AF3E-4629-8CE1-B47C044F30C1}" srcOrd="0" destOrd="0" presId="urn:microsoft.com/office/officeart/2008/layout/LinedList"/>
    <dgm:cxn modelId="{8EF93A4F-E112-462F-A3DA-92DEABBC3C13}" type="presParOf" srcId="{68467BCC-E5DB-410C-B69B-2D2E84C4605D}" destId="{64CD8887-70D7-4549-9130-D27382063FC0}" srcOrd="1" destOrd="0" presId="urn:microsoft.com/office/officeart/2008/layout/LinedList"/>
    <dgm:cxn modelId="{CD006B19-C250-4660-9F49-541B2B0C64FE}" type="presParOf" srcId="{A4A473BA-B522-44D5-A356-C8F9C8244E51}" destId="{DCFA8DCE-4290-4D09-9DDC-C2D15E66E772}" srcOrd="6" destOrd="0" presId="urn:microsoft.com/office/officeart/2008/layout/LinedList"/>
    <dgm:cxn modelId="{C7F10C9C-0D25-4664-9B38-2E4AFEEB476B}" type="presParOf" srcId="{A4A473BA-B522-44D5-A356-C8F9C8244E51}" destId="{84974A5A-0784-4BA2-B441-1C14E301F05B}" srcOrd="7" destOrd="0" presId="urn:microsoft.com/office/officeart/2008/layout/LinedList"/>
    <dgm:cxn modelId="{484DA540-9B14-4676-B0C8-F5368D1275CD}" type="presParOf" srcId="{84974A5A-0784-4BA2-B441-1C14E301F05B}" destId="{D6AA639D-AD94-450C-8464-20B5E68D40C7}" srcOrd="0" destOrd="0" presId="urn:microsoft.com/office/officeart/2008/layout/LinedList"/>
    <dgm:cxn modelId="{55104E88-85A0-4CC3-856D-049D120B1E08}" type="presParOf" srcId="{84974A5A-0784-4BA2-B441-1C14E301F05B}" destId="{3E3034F2-5E9D-4F9B-9818-EC6BAF6779FE}" srcOrd="1" destOrd="0" presId="urn:microsoft.com/office/officeart/2008/layout/LinedList"/>
    <dgm:cxn modelId="{47E8DF55-51DA-4D3A-B722-5E712B8AF850}" type="presParOf" srcId="{A4A473BA-B522-44D5-A356-C8F9C8244E51}" destId="{37F56CD6-13B6-41D2-B30A-5D65D1B48CE3}" srcOrd="8" destOrd="0" presId="urn:microsoft.com/office/officeart/2008/layout/LinedList"/>
    <dgm:cxn modelId="{0CDA930F-26D3-48B9-8882-8FBC8D1BF64E}" type="presParOf" srcId="{A4A473BA-B522-44D5-A356-C8F9C8244E51}" destId="{04685CBA-3DB7-4E00-A50B-A16F25C8BEC3}" srcOrd="9" destOrd="0" presId="urn:microsoft.com/office/officeart/2008/layout/LinedList"/>
    <dgm:cxn modelId="{318B45A6-8140-46AF-9C6C-38F1E7C3A9B8}" type="presParOf" srcId="{04685CBA-3DB7-4E00-A50B-A16F25C8BEC3}" destId="{B09E00A8-8DEB-4D80-8C1B-93F173F50469}" srcOrd="0" destOrd="0" presId="urn:microsoft.com/office/officeart/2008/layout/LinedList"/>
    <dgm:cxn modelId="{776F0433-0D54-40EC-9A27-CFD1F23AE400}" type="presParOf" srcId="{04685CBA-3DB7-4E00-A50B-A16F25C8BEC3}" destId="{C6EA6BBB-8F89-4B11-AEE4-70F0E5BC5CC0}" srcOrd="1" destOrd="0" presId="urn:microsoft.com/office/officeart/2008/layout/LinedList"/>
    <dgm:cxn modelId="{9ADB059F-12AC-414E-9973-EB2B65FD08F6}" type="presParOf" srcId="{A4A473BA-B522-44D5-A356-C8F9C8244E51}" destId="{59106F37-9398-45F3-8811-0CBF42E3C0FA}" srcOrd="10" destOrd="0" presId="urn:microsoft.com/office/officeart/2008/layout/LinedList"/>
    <dgm:cxn modelId="{EF6E69A7-C6B2-4206-8AC9-9D79FBFEB7C1}" type="presParOf" srcId="{A4A473BA-B522-44D5-A356-C8F9C8244E51}" destId="{FCACC1ED-CE6F-47A7-9755-B7FBFC7BF452}" srcOrd="11" destOrd="0" presId="urn:microsoft.com/office/officeart/2008/layout/LinedList"/>
    <dgm:cxn modelId="{4F5DA15C-D08E-4A43-BC05-B5677FC0707C}" type="presParOf" srcId="{FCACC1ED-CE6F-47A7-9755-B7FBFC7BF452}" destId="{CCF24A97-8A20-401A-8F9D-7EC6BC364DF6}" srcOrd="0" destOrd="0" presId="urn:microsoft.com/office/officeart/2008/layout/LinedList"/>
    <dgm:cxn modelId="{DBF901B2-A524-48EF-A2FE-CE5E82E68569}" type="presParOf" srcId="{FCACC1ED-CE6F-47A7-9755-B7FBFC7BF452}" destId="{84715552-D3B4-4F66-A35F-97AAB069B06F}" srcOrd="1" destOrd="0" presId="urn:microsoft.com/office/officeart/2008/layout/LinedList"/>
    <dgm:cxn modelId="{AA3EA94F-659B-48AC-BF54-E03EECBA81D2}" type="presParOf" srcId="{A4A473BA-B522-44D5-A356-C8F9C8244E51}" destId="{A70B3330-33E0-47B6-B46C-120D9C14AE05}" srcOrd="12" destOrd="0" presId="urn:microsoft.com/office/officeart/2008/layout/LinedList"/>
    <dgm:cxn modelId="{6E6D6EA4-D8C6-44C4-A9F5-154943C23B84}" type="presParOf" srcId="{A4A473BA-B522-44D5-A356-C8F9C8244E51}" destId="{0F072FA4-57F9-4220-8482-D38A5EE08B45}" srcOrd="13" destOrd="0" presId="urn:microsoft.com/office/officeart/2008/layout/LinedList"/>
    <dgm:cxn modelId="{98CD49B8-9D12-47BB-A4A0-33CC250B15F3}" type="presParOf" srcId="{0F072FA4-57F9-4220-8482-D38A5EE08B45}" destId="{03F77784-E16A-479D-8CB7-2AC243222343}" srcOrd="0" destOrd="0" presId="urn:microsoft.com/office/officeart/2008/layout/LinedList"/>
    <dgm:cxn modelId="{B06BE143-29EE-4220-BFE3-E7D77277E11E}" type="presParOf" srcId="{0F072FA4-57F9-4220-8482-D38A5EE08B45}" destId="{04F93289-F874-426D-808B-547EC58251E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27DBC442-98B1-493F-B631-1A353B98FF10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3DD115CF-36FF-495B-BAE9-C766942BBF0E}">
      <dgm:prSet custT="1"/>
      <dgm:spPr/>
      <dgm:t>
        <a:bodyPr/>
        <a:lstStyle/>
        <a:p>
          <a:r>
            <a:rPr lang="en-US" sz="1800" b="1" dirty="0">
              <a:solidFill>
                <a:srgbClr val="0070C0"/>
              </a:solidFill>
              <a:latin typeface="Century Gothic" panose="020B0502020202020204" pitchFamily="34" charset="0"/>
            </a:rPr>
            <a:t>Engagements with PAAB </a:t>
          </a:r>
          <a:endParaRPr lang="en-US" sz="1800" dirty="0">
            <a:solidFill>
              <a:srgbClr val="0070C0"/>
            </a:solidFill>
            <a:latin typeface="Century Gothic" panose="020B0502020202020204" pitchFamily="34" charset="0"/>
          </a:endParaRPr>
        </a:p>
      </dgm:t>
    </dgm:pt>
    <dgm:pt modelId="{089DD21B-C224-4957-B2EF-6360B70AC096}" type="parTrans" cxnId="{A179B31F-BA31-4680-98CC-1DD39ED195EE}">
      <dgm:prSet/>
      <dgm:spPr/>
      <dgm:t>
        <a:bodyPr/>
        <a:lstStyle/>
        <a:p>
          <a:endParaRPr lang="en-US" sz="1800">
            <a:solidFill>
              <a:srgbClr val="0070C0"/>
            </a:solidFill>
            <a:latin typeface="Century Gothic" panose="020B0502020202020204" pitchFamily="34" charset="0"/>
          </a:endParaRPr>
        </a:p>
      </dgm:t>
    </dgm:pt>
    <dgm:pt modelId="{92B5485E-990A-4E3A-8BE9-239527EF0459}" type="sibTrans" cxnId="{A179B31F-BA31-4680-98CC-1DD39ED195EE}">
      <dgm:prSet/>
      <dgm:spPr/>
      <dgm:t>
        <a:bodyPr/>
        <a:lstStyle/>
        <a:p>
          <a:endParaRPr lang="en-US" sz="1800">
            <a:solidFill>
              <a:srgbClr val="0070C0"/>
            </a:solidFill>
            <a:latin typeface="Century Gothic" panose="020B0502020202020204" pitchFamily="34" charset="0"/>
          </a:endParaRPr>
        </a:p>
      </dgm:t>
    </dgm:pt>
    <dgm:pt modelId="{DD425A43-F2B2-44A3-A2A9-4A153AC4EA80}">
      <dgm:prSet custT="1"/>
      <dgm:spPr/>
      <dgm:t>
        <a:bodyPr/>
        <a:lstStyle/>
        <a:p>
          <a:r>
            <a:rPr lang="en-US" sz="1800" dirty="0">
              <a:solidFill>
                <a:srgbClr val="0070C0"/>
              </a:solidFill>
              <a:latin typeface="Century Gothic" panose="020B0502020202020204" pitchFamily="34" charset="0"/>
            </a:rPr>
            <a:t>Functional currency</a:t>
          </a:r>
        </a:p>
      </dgm:t>
    </dgm:pt>
    <dgm:pt modelId="{33771B20-49D7-47E9-9B98-B1C8817D3727}" type="parTrans" cxnId="{59384B40-8BD8-4096-88D6-C00D4C21CCEF}">
      <dgm:prSet/>
      <dgm:spPr/>
      <dgm:t>
        <a:bodyPr/>
        <a:lstStyle/>
        <a:p>
          <a:endParaRPr lang="en-US" sz="1800">
            <a:solidFill>
              <a:srgbClr val="0070C0"/>
            </a:solidFill>
            <a:latin typeface="Century Gothic" panose="020B0502020202020204" pitchFamily="34" charset="0"/>
          </a:endParaRPr>
        </a:p>
      </dgm:t>
    </dgm:pt>
    <dgm:pt modelId="{28C945D3-E1E7-48C6-BCC7-EC0478DADF53}" type="sibTrans" cxnId="{59384B40-8BD8-4096-88D6-C00D4C21CCEF}">
      <dgm:prSet/>
      <dgm:spPr/>
      <dgm:t>
        <a:bodyPr/>
        <a:lstStyle/>
        <a:p>
          <a:endParaRPr lang="en-US" sz="1800">
            <a:solidFill>
              <a:srgbClr val="0070C0"/>
            </a:solidFill>
            <a:latin typeface="Century Gothic" panose="020B0502020202020204" pitchFamily="34" charset="0"/>
          </a:endParaRPr>
        </a:p>
      </dgm:t>
    </dgm:pt>
    <dgm:pt modelId="{94C812D8-7488-4065-9EEE-F79D05019BA2}">
      <dgm:prSet custT="1"/>
      <dgm:spPr/>
      <dgm:t>
        <a:bodyPr/>
        <a:lstStyle/>
        <a:p>
          <a:r>
            <a:rPr lang="en-US" sz="1800" dirty="0">
              <a:solidFill>
                <a:srgbClr val="0070C0"/>
              </a:solidFill>
              <a:latin typeface="Century Gothic" panose="020B0502020202020204" pitchFamily="34" charset="0"/>
            </a:rPr>
            <a:t>Adoption IAS 29</a:t>
          </a:r>
        </a:p>
      </dgm:t>
    </dgm:pt>
    <dgm:pt modelId="{C863DC48-381B-4547-80FA-42828F685A35}" type="parTrans" cxnId="{6BC49160-1A50-4C71-B222-425E74E4E8ED}">
      <dgm:prSet/>
      <dgm:spPr/>
      <dgm:t>
        <a:bodyPr/>
        <a:lstStyle/>
        <a:p>
          <a:endParaRPr lang="en-US" sz="1800">
            <a:solidFill>
              <a:srgbClr val="0070C0"/>
            </a:solidFill>
            <a:latin typeface="Century Gothic" panose="020B0502020202020204" pitchFamily="34" charset="0"/>
          </a:endParaRPr>
        </a:p>
      </dgm:t>
    </dgm:pt>
    <dgm:pt modelId="{6A356576-E2C2-4FFA-BAB4-7F9A39FF8374}" type="sibTrans" cxnId="{6BC49160-1A50-4C71-B222-425E74E4E8ED}">
      <dgm:prSet/>
      <dgm:spPr/>
      <dgm:t>
        <a:bodyPr/>
        <a:lstStyle/>
        <a:p>
          <a:endParaRPr lang="en-US" sz="1800">
            <a:solidFill>
              <a:srgbClr val="0070C0"/>
            </a:solidFill>
            <a:latin typeface="Century Gothic" panose="020B0502020202020204" pitchFamily="34" charset="0"/>
          </a:endParaRPr>
        </a:p>
      </dgm:t>
    </dgm:pt>
    <dgm:pt modelId="{A2A6FAB9-50C0-480D-A6DF-77CA3A5D7C0B}">
      <dgm:prSet custT="1"/>
      <dgm:spPr/>
      <dgm:t>
        <a:bodyPr/>
        <a:lstStyle/>
        <a:p>
          <a:r>
            <a:rPr lang="en-US" sz="1800" dirty="0">
              <a:solidFill>
                <a:srgbClr val="0070C0"/>
              </a:solidFill>
              <a:latin typeface="Century Gothic" panose="020B0502020202020204" pitchFamily="34" charset="0"/>
            </a:rPr>
            <a:t>IASB changes to IAS 21 beginning on or after 1 January 2025. </a:t>
          </a:r>
        </a:p>
      </dgm:t>
    </dgm:pt>
    <dgm:pt modelId="{C5411BCC-998E-4FD6-BD7F-B26E4083AD20}" type="parTrans" cxnId="{AF49BA3E-D724-4F28-AAE3-6E2632869577}">
      <dgm:prSet/>
      <dgm:spPr/>
      <dgm:t>
        <a:bodyPr/>
        <a:lstStyle/>
        <a:p>
          <a:endParaRPr lang="en-US" sz="1800">
            <a:solidFill>
              <a:srgbClr val="0070C0"/>
            </a:solidFill>
            <a:latin typeface="Century Gothic" panose="020B0502020202020204" pitchFamily="34" charset="0"/>
          </a:endParaRPr>
        </a:p>
      </dgm:t>
    </dgm:pt>
    <dgm:pt modelId="{6BA05F9C-9D1B-4274-9A8C-33533B1FB40C}" type="sibTrans" cxnId="{AF49BA3E-D724-4F28-AAE3-6E2632869577}">
      <dgm:prSet/>
      <dgm:spPr/>
      <dgm:t>
        <a:bodyPr/>
        <a:lstStyle/>
        <a:p>
          <a:endParaRPr lang="en-US" sz="1800">
            <a:solidFill>
              <a:srgbClr val="0070C0"/>
            </a:solidFill>
            <a:latin typeface="Century Gothic" panose="020B0502020202020204" pitchFamily="34" charset="0"/>
          </a:endParaRPr>
        </a:p>
      </dgm:t>
    </dgm:pt>
    <dgm:pt modelId="{B560D67D-1D70-4FDF-B7C3-476E6ACD8A0D}">
      <dgm:prSet custT="1"/>
      <dgm:spPr/>
      <dgm:t>
        <a:bodyPr/>
        <a:lstStyle/>
        <a:p>
          <a:r>
            <a:rPr lang="en-US" sz="1800" dirty="0">
              <a:solidFill>
                <a:srgbClr val="0070C0"/>
              </a:solidFill>
              <a:latin typeface="Century Gothic" panose="020B0502020202020204" pitchFamily="34" charset="0"/>
            </a:rPr>
            <a:t>Earlier application is permitted. </a:t>
          </a:r>
        </a:p>
      </dgm:t>
    </dgm:pt>
    <dgm:pt modelId="{5B11246A-5FEA-4721-84F5-4D9D581470DF}" type="parTrans" cxnId="{CD1192BA-3CD6-441B-A675-8D204B93946C}">
      <dgm:prSet/>
      <dgm:spPr/>
      <dgm:t>
        <a:bodyPr/>
        <a:lstStyle/>
        <a:p>
          <a:endParaRPr lang="en-US" sz="1800">
            <a:solidFill>
              <a:srgbClr val="0070C0"/>
            </a:solidFill>
            <a:latin typeface="Century Gothic" panose="020B0502020202020204" pitchFamily="34" charset="0"/>
          </a:endParaRPr>
        </a:p>
      </dgm:t>
    </dgm:pt>
    <dgm:pt modelId="{4F3CAD83-9D86-451A-B4AA-5AD11E55EFF8}" type="sibTrans" cxnId="{CD1192BA-3CD6-441B-A675-8D204B93946C}">
      <dgm:prSet/>
      <dgm:spPr/>
      <dgm:t>
        <a:bodyPr/>
        <a:lstStyle/>
        <a:p>
          <a:endParaRPr lang="en-US" sz="1800">
            <a:solidFill>
              <a:srgbClr val="0070C0"/>
            </a:solidFill>
            <a:latin typeface="Century Gothic" panose="020B0502020202020204" pitchFamily="34" charset="0"/>
          </a:endParaRPr>
        </a:p>
      </dgm:t>
    </dgm:pt>
    <dgm:pt modelId="{A400E6B1-62B3-4FB4-B9EE-B344ACF7B6CA}">
      <dgm:prSet custT="1"/>
      <dgm:spPr/>
      <dgm:t>
        <a:bodyPr/>
        <a:lstStyle/>
        <a:p>
          <a:r>
            <a:rPr lang="en-US" sz="1800" dirty="0">
              <a:solidFill>
                <a:srgbClr val="0070C0"/>
              </a:solidFill>
              <a:latin typeface="Century Gothic" panose="020B0502020202020204" pitchFamily="34" charset="0"/>
            </a:rPr>
            <a:t>Expected to address the issue of fair value measurements going forward.</a:t>
          </a:r>
        </a:p>
      </dgm:t>
    </dgm:pt>
    <dgm:pt modelId="{2C4AFDA2-D12C-4577-9CDB-D00C8FC3D3D7}" type="parTrans" cxnId="{36B75E02-8A64-48C1-BBD4-79A7F4365CD7}">
      <dgm:prSet/>
      <dgm:spPr/>
      <dgm:t>
        <a:bodyPr/>
        <a:lstStyle/>
        <a:p>
          <a:endParaRPr lang="en-US" sz="1800">
            <a:solidFill>
              <a:srgbClr val="0070C0"/>
            </a:solidFill>
            <a:latin typeface="Century Gothic" panose="020B0502020202020204" pitchFamily="34" charset="0"/>
          </a:endParaRPr>
        </a:p>
      </dgm:t>
    </dgm:pt>
    <dgm:pt modelId="{25B1D302-5A12-4C73-A495-16FA7D3DE488}" type="sibTrans" cxnId="{36B75E02-8A64-48C1-BBD4-79A7F4365CD7}">
      <dgm:prSet/>
      <dgm:spPr/>
      <dgm:t>
        <a:bodyPr/>
        <a:lstStyle/>
        <a:p>
          <a:endParaRPr lang="en-US" sz="1800">
            <a:solidFill>
              <a:srgbClr val="0070C0"/>
            </a:solidFill>
            <a:latin typeface="Century Gothic" panose="020B0502020202020204" pitchFamily="34" charset="0"/>
          </a:endParaRPr>
        </a:p>
      </dgm:t>
    </dgm:pt>
    <dgm:pt modelId="{E79B44C2-D228-4D50-AC7D-86ACA4D7C003}">
      <dgm:prSet custT="1"/>
      <dgm:spPr/>
      <dgm:t>
        <a:bodyPr/>
        <a:lstStyle/>
        <a:p>
          <a:r>
            <a:rPr lang="en-US" sz="1800" dirty="0">
              <a:solidFill>
                <a:srgbClr val="0070C0"/>
              </a:solidFill>
              <a:latin typeface="Century Gothic" panose="020B0502020202020204" pitchFamily="34" charset="0"/>
            </a:rPr>
            <a:t>Urged to adopt IFRS standards</a:t>
          </a:r>
        </a:p>
      </dgm:t>
    </dgm:pt>
    <dgm:pt modelId="{1A61C61C-2B44-446B-9C68-EC3D4F83215C}" type="parTrans" cxnId="{D9FD3A93-4C06-4F56-BE2E-CD6312DF5126}">
      <dgm:prSet/>
      <dgm:spPr/>
      <dgm:t>
        <a:bodyPr/>
        <a:lstStyle/>
        <a:p>
          <a:endParaRPr lang="en-US" sz="1800">
            <a:solidFill>
              <a:srgbClr val="0070C0"/>
            </a:solidFill>
            <a:latin typeface="Century Gothic" panose="020B0502020202020204" pitchFamily="34" charset="0"/>
          </a:endParaRPr>
        </a:p>
      </dgm:t>
    </dgm:pt>
    <dgm:pt modelId="{B986DA82-BB06-4D6B-BB2E-5D772478A22B}" type="sibTrans" cxnId="{D9FD3A93-4C06-4F56-BE2E-CD6312DF5126}">
      <dgm:prSet/>
      <dgm:spPr/>
      <dgm:t>
        <a:bodyPr/>
        <a:lstStyle/>
        <a:p>
          <a:endParaRPr lang="en-US" sz="1800">
            <a:solidFill>
              <a:srgbClr val="0070C0"/>
            </a:solidFill>
            <a:latin typeface="Century Gothic" panose="020B0502020202020204" pitchFamily="34" charset="0"/>
          </a:endParaRPr>
        </a:p>
      </dgm:t>
    </dgm:pt>
    <dgm:pt modelId="{7BB642B8-B88C-4858-ABE0-297ACE40353F}" type="pres">
      <dgm:prSet presAssocID="{27DBC442-98B1-493F-B631-1A353B98FF10}" presName="vert0" presStyleCnt="0">
        <dgm:presLayoutVars>
          <dgm:dir/>
          <dgm:animOne val="branch"/>
          <dgm:animLvl val="lvl"/>
        </dgm:presLayoutVars>
      </dgm:prSet>
      <dgm:spPr/>
    </dgm:pt>
    <dgm:pt modelId="{66914EF2-003F-4874-B4BF-56A58EECF4DF}" type="pres">
      <dgm:prSet presAssocID="{3DD115CF-36FF-495B-BAE9-C766942BBF0E}" presName="thickLine" presStyleLbl="alignNode1" presStyleIdx="0" presStyleCnt="1"/>
      <dgm:spPr/>
    </dgm:pt>
    <dgm:pt modelId="{1732732D-3F7F-4B51-8715-6D6AE0A1774F}" type="pres">
      <dgm:prSet presAssocID="{3DD115CF-36FF-495B-BAE9-C766942BBF0E}" presName="horz1" presStyleCnt="0"/>
      <dgm:spPr/>
    </dgm:pt>
    <dgm:pt modelId="{D1712F40-0CE7-420E-90FF-5C0F6AF59B9C}" type="pres">
      <dgm:prSet presAssocID="{3DD115CF-36FF-495B-BAE9-C766942BBF0E}" presName="tx1" presStyleLbl="revTx" presStyleIdx="0" presStyleCnt="7"/>
      <dgm:spPr/>
    </dgm:pt>
    <dgm:pt modelId="{61700D2A-5454-4C7A-8B93-CE91C0D3EDB6}" type="pres">
      <dgm:prSet presAssocID="{3DD115CF-36FF-495B-BAE9-C766942BBF0E}" presName="vert1" presStyleCnt="0"/>
      <dgm:spPr/>
    </dgm:pt>
    <dgm:pt modelId="{04F4D9DB-962D-4320-A8B3-827D301951D8}" type="pres">
      <dgm:prSet presAssocID="{DD425A43-F2B2-44A3-A2A9-4A153AC4EA80}" presName="vertSpace2a" presStyleCnt="0"/>
      <dgm:spPr/>
    </dgm:pt>
    <dgm:pt modelId="{12EF107E-F496-476C-888E-263C28D4BA4F}" type="pres">
      <dgm:prSet presAssocID="{DD425A43-F2B2-44A3-A2A9-4A153AC4EA80}" presName="horz2" presStyleCnt="0"/>
      <dgm:spPr/>
    </dgm:pt>
    <dgm:pt modelId="{F9CE6951-7E02-426F-909C-797CB7656201}" type="pres">
      <dgm:prSet presAssocID="{DD425A43-F2B2-44A3-A2A9-4A153AC4EA80}" presName="horzSpace2" presStyleCnt="0"/>
      <dgm:spPr/>
    </dgm:pt>
    <dgm:pt modelId="{638632DE-C0EE-4863-8E69-67DBAE622EBD}" type="pres">
      <dgm:prSet presAssocID="{DD425A43-F2B2-44A3-A2A9-4A153AC4EA80}" presName="tx2" presStyleLbl="revTx" presStyleIdx="1" presStyleCnt="7"/>
      <dgm:spPr/>
    </dgm:pt>
    <dgm:pt modelId="{0BC7E2C4-D286-40E4-AE83-5B69A87E9503}" type="pres">
      <dgm:prSet presAssocID="{DD425A43-F2B2-44A3-A2A9-4A153AC4EA80}" presName="vert2" presStyleCnt="0"/>
      <dgm:spPr/>
    </dgm:pt>
    <dgm:pt modelId="{FF8C0039-F68E-4F65-AAE4-9FF2D5FAB2CF}" type="pres">
      <dgm:prSet presAssocID="{DD425A43-F2B2-44A3-A2A9-4A153AC4EA80}" presName="thinLine2b" presStyleLbl="callout" presStyleIdx="0" presStyleCnt="6"/>
      <dgm:spPr/>
    </dgm:pt>
    <dgm:pt modelId="{AE5B9056-643F-4BDA-8048-16FAC122FD15}" type="pres">
      <dgm:prSet presAssocID="{DD425A43-F2B2-44A3-A2A9-4A153AC4EA80}" presName="vertSpace2b" presStyleCnt="0"/>
      <dgm:spPr/>
    </dgm:pt>
    <dgm:pt modelId="{8093438B-6193-4222-BC78-EF8B4F8F163B}" type="pres">
      <dgm:prSet presAssocID="{94C812D8-7488-4065-9EEE-F79D05019BA2}" presName="horz2" presStyleCnt="0"/>
      <dgm:spPr/>
    </dgm:pt>
    <dgm:pt modelId="{861AB443-8C11-4D75-A447-FED4CDC5EB28}" type="pres">
      <dgm:prSet presAssocID="{94C812D8-7488-4065-9EEE-F79D05019BA2}" presName="horzSpace2" presStyleCnt="0"/>
      <dgm:spPr/>
    </dgm:pt>
    <dgm:pt modelId="{3E34CAFE-3A94-492A-820F-74C260EB10EF}" type="pres">
      <dgm:prSet presAssocID="{94C812D8-7488-4065-9EEE-F79D05019BA2}" presName="tx2" presStyleLbl="revTx" presStyleIdx="2" presStyleCnt="7"/>
      <dgm:spPr/>
    </dgm:pt>
    <dgm:pt modelId="{8BDEDF7A-08B8-4473-B685-646A3E3E982B}" type="pres">
      <dgm:prSet presAssocID="{94C812D8-7488-4065-9EEE-F79D05019BA2}" presName="vert2" presStyleCnt="0"/>
      <dgm:spPr/>
    </dgm:pt>
    <dgm:pt modelId="{D89F4457-5FC4-43D6-ADF4-9D29F42CCBBB}" type="pres">
      <dgm:prSet presAssocID="{94C812D8-7488-4065-9EEE-F79D05019BA2}" presName="thinLine2b" presStyleLbl="callout" presStyleIdx="1" presStyleCnt="6"/>
      <dgm:spPr/>
    </dgm:pt>
    <dgm:pt modelId="{24309A40-3D46-4909-94BB-CD2AB451DF7B}" type="pres">
      <dgm:prSet presAssocID="{94C812D8-7488-4065-9EEE-F79D05019BA2}" presName="vertSpace2b" presStyleCnt="0"/>
      <dgm:spPr/>
    </dgm:pt>
    <dgm:pt modelId="{32BAE258-F323-478F-BD8C-7719AE407297}" type="pres">
      <dgm:prSet presAssocID="{A2A6FAB9-50C0-480D-A6DF-77CA3A5D7C0B}" presName="horz2" presStyleCnt="0"/>
      <dgm:spPr/>
    </dgm:pt>
    <dgm:pt modelId="{104295C8-DA28-49AF-B00A-167B1494D527}" type="pres">
      <dgm:prSet presAssocID="{A2A6FAB9-50C0-480D-A6DF-77CA3A5D7C0B}" presName="horzSpace2" presStyleCnt="0"/>
      <dgm:spPr/>
    </dgm:pt>
    <dgm:pt modelId="{E7106D97-827D-42E6-8D18-E5F4C9EDBD66}" type="pres">
      <dgm:prSet presAssocID="{A2A6FAB9-50C0-480D-A6DF-77CA3A5D7C0B}" presName="tx2" presStyleLbl="revTx" presStyleIdx="3" presStyleCnt="7"/>
      <dgm:spPr/>
    </dgm:pt>
    <dgm:pt modelId="{6A022EAB-92AC-4840-8AB5-F8158FC3067E}" type="pres">
      <dgm:prSet presAssocID="{A2A6FAB9-50C0-480D-A6DF-77CA3A5D7C0B}" presName="vert2" presStyleCnt="0"/>
      <dgm:spPr/>
    </dgm:pt>
    <dgm:pt modelId="{E7209B11-7D46-4998-9145-2E63B2B4FAC6}" type="pres">
      <dgm:prSet presAssocID="{A2A6FAB9-50C0-480D-A6DF-77CA3A5D7C0B}" presName="thinLine2b" presStyleLbl="callout" presStyleIdx="2" presStyleCnt="6"/>
      <dgm:spPr/>
    </dgm:pt>
    <dgm:pt modelId="{3B66BFDA-08A3-4745-960F-95F625B47E0F}" type="pres">
      <dgm:prSet presAssocID="{A2A6FAB9-50C0-480D-A6DF-77CA3A5D7C0B}" presName="vertSpace2b" presStyleCnt="0"/>
      <dgm:spPr/>
    </dgm:pt>
    <dgm:pt modelId="{D2541098-8C06-48D2-AB48-28B6E52ABD1A}" type="pres">
      <dgm:prSet presAssocID="{B560D67D-1D70-4FDF-B7C3-476E6ACD8A0D}" presName="horz2" presStyleCnt="0"/>
      <dgm:spPr/>
    </dgm:pt>
    <dgm:pt modelId="{0258A273-241E-45C8-98CD-94C061019436}" type="pres">
      <dgm:prSet presAssocID="{B560D67D-1D70-4FDF-B7C3-476E6ACD8A0D}" presName="horzSpace2" presStyleCnt="0"/>
      <dgm:spPr/>
    </dgm:pt>
    <dgm:pt modelId="{1F5A56D0-404F-4598-942F-7483A4F2C231}" type="pres">
      <dgm:prSet presAssocID="{B560D67D-1D70-4FDF-B7C3-476E6ACD8A0D}" presName="tx2" presStyleLbl="revTx" presStyleIdx="4" presStyleCnt="7"/>
      <dgm:spPr/>
    </dgm:pt>
    <dgm:pt modelId="{B3AED3ED-77F0-4E08-8F1D-C11DBF728E8F}" type="pres">
      <dgm:prSet presAssocID="{B560D67D-1D70-4FDF-B7C3-476E6ACD8A0D}" presName="vert2" presStyleCnt="0"/>
      <dgm:spPr/>
    </dgm:pt>
    <dgm:pt modelId="{DF53FB1E-A6CB-4BF4-9C03-25ED5E6D4AF1}" type="pres">
      <dgm:prSet presAssocID="{B560D67D-1D70-4FDF-B7C3-476E6ACD8A0D}" presName="thinLine2b" presStyleLbl="callout" presStyleIdx="3" presStyleCnt="6"/>
      <dgm:spPr/>
    </dgm:pt>
    <dgm:pt modelId="{E45CB6A0-7939-4E27-AE7E-1BE5EDE648A4}" type="pres">
      <dgm:prSet presAssocID="{B560D67D-1D70-4FDF-B7C3-476E6ACD8A0D}" presName="vertSpace2b" presStyleCnt="0"/>
      <dgm:spPr/>
    </dgm:pt>
    <dgm:pt modelId="{D3B637F6-F190-463E-BCE8-D0DA206C54C9}" type="pres">
      <dgm:prSet presAssocID="{A400E6B1-62B3-4FB4-B9EE-B344ACF7B6CA}" presName="horz2" presStyleCnt="0"/>
      <dgm:spPr/>
    </dgm:pt>
    <dgm:pt modelId="{B3A1BE05-F0B3-4CC8-A423-67F4EC65718A}" type="pres">
      <dgm:prSet presAssocID="{A400E6B1-62B3-4FB4-B9EE-B344ACF7B6CA}" presName="horzSpace2" presStyleCnt="0"/>
      <dgm:spPr/>
    </dgm:pt>
    <dgm:pt modelId="{1F7C7F5C-B51B-4DAE-8992-45233C2D20F7}" type="pres">
      <dgm:prSet presAssocID="{A400E6B1-62B3-4FB4-B9EE-B344ACF7B6CA}" presName="tx2" presStyleLbl="revTx" presStyleIdx="5" presStyleCnt="7"/>
      <dgm:spPr/>
    </dgm:pt>
    <dgm:pt modelId="{3351791F-FEA8-4B30-B3F2-BDE8723F349B}" type="pres">
      <dgm:prSet presAssocID="{A400E6B1-62B3-4FB4-B9EE-B344ACF7B6CA}" presName="vert2" presStyleCnt="0"/>
      <dgm:spPr/>
    </dgm:pt>
    <dgm:pt modelId="{3724F0AC-DF2E-423A-A751-F70CF5EEB915}" type="pres">
      <dgm:prSet presAssocID="{A400E6B1-62B3-4FB4-B9EE-B344ACF7B6CA}" presName="thinLine2b" presStyleLbl="callout" presStyleIdx="4" presStyleCnt="6"/>
      <dgm:spPr/>
    </dgm:pt>
    <dgm:pt modelId="{2CD2EF13-93CE-480C-8C56-91C8DCF527C3}" type="pres">
      <dgm:prSet presAssocID="{A400E6B1-62B3-4FB4-B9EE-B344ACF7B6CA}" presName="vertSpace2b" presStyleCnt="0"/>
      <dgm:spPr/>
    </dgm:pt>
    <dgm:pt modelId="{9E8DA036-20AA-4162-A1B8-2D15311C9078}" type="pres">
      <dgm:prSet presAssocID="{E79B44C2-D228-4D50-AC7D-86ACA4D7C003}" presName="horz2" presStyleCnt="0"/>
      <dgm:spPr/>
    </dgm:pt>
    <dgm:pt modelId="{5E4E6D83-D5C4-416A-A3F0-DACDA78C310D}" type="pres">
      <dgm:prSet presAssocID="{E79B44C2-D228-4D50-AC7D-86ACA4D7C003}" presName="horzSpace2" presStyleCnt="0"/>
      <dgm:spPr/>
    </dgm:pt>
    <dgm:pt modelId="{2CDFD6EA-8FF3-46B0-98A6-308033AF028E}" type="pres">
      <dgm:prSet presAssocID="{E79B44C2-D228-4D50-AC7D-86ACA4D7C003}" presName="tx2" presStyleLbl="revTx" presStyleIdx="6" presStyleCnt="7"/>
      <dgm:spPr/>
    </dgm:pt>
    <dgm:pt modelId="{CCD6BA43-F659-455A-9A83-20B21A92BAD9}" type="pres">
      <dgm:prSet presAssocID="{E79B44C2-D228-4D50-AC7D-86ACA4D7C003}" presName="vert2" presStyleCnt="0"/>
      <dgm:spPr/>
    </dgm:pt>
    <dgm:pt modelId="{F0998195-6441-4355-A00E-3A06104310F7}" type="pres">
      <dgm:prSet presAssocID="{E79B44C2-D228-4D50-AC7D-86ACA4D7C003}" presName="thinLine2b" presStyleLbl="callout" presStyleIdx="5" presStyleCnt="6"/>
      <dgm:spPr/>
    </dgm:pt>
    <dgm:pt modelId="{C8C5F0FF-91AC-409B-B99B-DE6EF50F7AA7}" type="pres">
      <dgm:prSet presAssocID="{E79B44C2-D228-4D50-AC7D-86ACA4D7C003}" presName="vertSpace2b" presStyleCnt="0"/>
      <dgm:spPr/>
    </dgm:pt>
  </dgm:ptLst>
  <dgm:cxnLst>
    <dgm:cxn modelId="{36B75E02-8A64-48C1-BBD4-79A7F4365CD7}" srcId="{3DD115CF-36FF-495B-BAE9-C766942BBF0E}" destId="{A400E6B1-62B3-4FB4-B9EE-B344ACF7B6CA}" srcOrd="4" destOrd="0" parTransId="{2C4AFDA2-D12C-4577-9CDB-D00C8FC3D3D7}" sibTransId="{25B1D302-5A12-4C73-A495-16FA7D3DE488}"/>
    <dgm:cxn modelId="{71B08C04-C662-404C-A7E6-027EF3842562}" type="presOf" srcId="{A400E6B1-62B3-4FB4-B9EE-B344ACF7B6CA}" destId="{1F7C7F5C-B51B-4DAE-8992-45233C2D20F7}" srcOrd="0" destOrd="0" presId="urn:microsoft.com/office/officeart/2008/layout/LinedList"/>
    <dgm:cxn modelId="{F58A8819-EDEE-4AA7-ADFE-C2097BFFEB3E}" type="presOf" srcId="{27DBC442-98B1-493F-B631-1A353B98FF10}" destId="{7BB642B8-B88C-4858-ABE0-297ACE40353F}" srcOrd="0" destOrd="0" presId="urn:microsoft.com/office/officeart/2008/layout/LinedList"/>
    <dgm:cxn modelId="{A179B31F-BA31-4680-98CC-1DD39ED195EE}" srcId="{27DBC442-98B1-493F-B631-1A353B98FF10}" destId="{3DD115CF-36FF-495B-BAE9-C766942BBF0E}" srcOrd="0" destOrd="0" parTransId="{089DD21B-C224-4957-B2EF-6360B70AC096}" sibTransId="{92B5485E-990A-4E3A-8BE9-239527EF0459}"/>
    <dgm:cxn modelId="{AF49BA3E-D724-4F28-AAE3-6E2632869577}" srcId="{3DD115CF-36FF-495B-BAE9-C766942BBF0E}" destId="{A2A6FAB9-50C0-480D-A6DF-77CA3A5D7C0B}" srcOrd="2" destOrd="0" parTransId="{C5411BCC-998E-4FD6-BD7F-B26E4083AD20}" sibTransId="{6BA05F9C-9D1B-4274-9A8C-33533B1FB40C}"/>
    <dgm:cxn modelId="{59384B40-8BD8-4096-88D6-C00D4C21CCEF}" srcId="{3DD115CF-36FF-495B-BAE9-C766942BBF0E}" destId="{DD425A43-F2B2-44A3-A2A9-4A153AC4EA80}" srcOrd="0" destOrd="0" parTransId="{33771B20-49D7-47E9-9B98-B1C8817D3727}" sibTransId="{28C945D3-E1E7-48C6-BCC7-EC0478DADF53}"/>
    <dgm:cxn modelId="{6BC49160-1A50-4C71-B222-425E74E4E8ED}" srcId="{3DD115CF-36FF-495B-BAE9-C766942BBF0E}" destId="{94C812D8-7488-4065-9EEE-F79D05019BA2}" srcOrd="1" destOrd="0" parTransId="{C863DC48-381B-4547-80FA-42828F685A35}" sibTransId="{6A356576-E2C2-4FFA-BAB4-7F9A39FF8374}"/>
    <dgm:cxn modelId="{78CF7A69-1B95-462F-979D-67941ED55DB2}" type="presOf" srcId="{A2A6FAB9-50C0-480D-A6DF-77CA3A5D7C0B}" destId="{E7106D97-827D-42E6-8D18-E5F4C9EDBD66}" srcOrd="0" destOrd="0" presId="urn:microsoft.com/office/officeart/2008/layout/LinedList"/>
    <dgm:cxn modelId="{95964C73-77CF-4D8F-A657-D278CFF368E2}" type="presOf" srcId="{DD425A43-F2B2-44A3-A2A9-4A153AC4EA80}" destId="{638632DE-C0EE-4863-8E69-67DBAE622EBD}" srcOrd="0" destOrd="0" presId="urn:microsoft.com/office/officeart/2008/layout/LinedList"/>
    <dgm:cxn modelId="{D9FD3A93-4C06-4F56-BE2E-CD6312DF5126}" srcId="{3DD115CF-36FF-495B-BAE9-C766942BBF0E}" destId="{E79B44C2-D228-4D50-AC7D-86ACA4D7C003}" srcOrd="5" destOrd="0" parTransId="{1A61C61C-2B44-446B-9C68-EC3D4F83215C}" sibTransId="{B986DA82-BB06-4D6B-BB2E-5D772478A22B}"/>
    <dgm:cxn modelId="{039205A9-1960-40AB-8439-644988427A5A}" type="presOf" srcId="{94C812D8-7488-4065-9EEE-F79D05019BA2}" destId="{3E34CAFE-3A94-492A-820F-74C260EB10EF}" srcOrd="0" destOrd="0" presId="urn:microsoft.com/office/officeart/2008/layout/LinedList"/>
    <dgm:cxn modelId="{A422F6B8-159A-4E4E-9126-230DED8384FF}" type="presOf" srcId="{E79B44C2-D228-4D50-AC7D-86ACA4D7C003}" destId="{2CDFD6EA-8FF3-46B0-98A6-308033AF028E}" srcOrd="0" destOrd="0" presId="urn:microsoft.com/office/officeart/2008/layout/LinedList"/>
    <dgm:cxn modelId="{CD1192BA-3CD6-441B-A675-8D204B93946C}" srcId="{3DD115CF-36FF-495B-BAE9-C766942BBF0E}" destId="{B560D67D-1D70-4FDF-B7C3-476E6ACD8A0D}" srcOrd="3" destOrd="0" parTransId="{5B11246A-5FEA-4721-84F5-4D9D581470DF}" sibTransId="{4F3CAD83-9D86-451A-B4AA-5AD11E55EFF8}"/>
    <dgm:cxn modelId="{84328BBD-398C-426D-A20C-2DC84F1B5B0F}" type="presOf" srcId="{B560D67D-1D70-4FDF-B7C3-476E6ACD8A0D}" destId="{1F5A56D0-404F-4598-942F-7483A4F2C231}" srcOrd="0" destOrd="0" presId="urn:microsoft.com/office/officeart/2008/layout/LinedList"/>
    <dgm:cxn modelId="{8B8A63EC-B46A-4581-9C19-2883D086802C}" type="presOf" srcId="{3DD115CF-36FF-495B-BAE9-C766942BBF0E}" destId="{D1712F40-0CE7-420E-90FF-5C0F6AF59B9C}" srcOrd="0" destOrd="0" presId="urn:microsoft.com/office/officeart/2008/layout/LinedList"/>
    <dgm:cxn modelId="{D907410D-3832-4929-B074-5FF770B399E0}" type="presParOf" srcId="{7BB642B8-B88C-4858-ABE0-297ACE40353F}" destId="{66914EF2-003F-4874-B4BF-56A58EECF4DF}" srcOrd="0" destOrd="0" presId="urn:microsoft.com/office/officeart/2008/layout/LinedList"/>
    <dgm:cxn modelId="{7DE5E334-2D09-4C41-90A5-D8299B33823C}" type="presParOf" srcId="{7BB642B8-B88C-4858-ABE0-297ACE40353F}" destId="{1732732D-3F7F-4B51-8715-6D6AE0A1774F}" srcOrd="1" destOrd="0" presId="urn:microsoft.com/office/officeart/2008/layout/LinedList"/>
    <dgm:cxn modelId="{B405E975-4F1D-4A35-8ACC-B469C27683CF}" type="presParOf" srcId="{1732732D-3F7F-4B51-8715-6D6AE0A1774F}" destId="{D1712F40-0CE7-420E-90FF-5C0F6AF59B9C}" srcOrd="0" destOrd="0" presId="urn:microsoft.com/office/officeart/2008/layout/LinedList"/>
    <dgm:cxn modelId="{9034B96B-33ED-44F1-AFAA-12F2B8470C66}" type="presParOf" srcId="{1732732D-3F7F-4B51-8715-6D6AE0A1774F}" destId="{61700D2A-5454-4C7A-8B93-CE91C0D3EDB6}" srcOrd="1" destOrd="0" presId="urn:microsoft.com/office/officeart/2008/layout/LinedList"/>
    <dgm:cxn modelId="{22FBF8F7-67E4-4DEE-BF06-9F99FA3BB527}" type="presParOf" srcId="{61700D2A-5454-4C7A-8B93-CE91C0D3EDB6}" destId="{04F4D9DB-962D-4320-A8B3-827D301951D8}" srcOrd="0" destOrd="0" presId="urn:microsoft.com/office/officeart/2008/layout/LinedList"/>
    <dgm:cxn modelId="{A164B6E3-C1AB-4309-B6A5-01790D207E4F}" type="presParOf" srcId="{61700D2A-5454-4C7A-8B93-CE91C0D3EDB6}" destId="{12EF107E-F496-476C-888E-263C28D4BA4F}" srcOrd="1" destOrd="0" presId="urn:microsoft.com/office/officeart/2008/layout/LinedList"/>
    <dgm:cxn modelId="{9BDC94BC-6311-48F7-819B-88478EF697FB}" type="presParOf" srcId="{12EF107E-F496-476C-888E-263C28D4BA4F}" destId="{F9CE6951-7E02-426F-909C-797CB7656201}" srcOrd="0" destOrd="0" presId="urn:microsoft.com/office/officeart/2008/layout/LinedList"/>
    <dgm:cxn modelId="{C1A47927-75FF-4B5C-9187-820FF88E9CD1}" type="presParOf" srcId="{12EF107E-F496-476C-888E-263C28D4BA4F}" destId="{638632DE-C0EE-4863-8E69-67DBAE622EBD}" srcOrd="1" destOrd="0" presId="urn:microsoft.com/office/officeart/2008/layout/LinedList"/>
    <dgm:cxn modelId="{41E18300-05FE-4F39-A3EE-21A97593F34F}" type="presParOf" srcId="{12EF107E-F496-476C-888E-263C28D4BA4F}" destId="{0BC7E2C4-D286-40E4-AE83-5B69A87E9503}" srcOrd="2" destOrd="0" presId="urn:microsoft.com/office/officeart/2008/layout/LinedList"/>
    <dgm:cxn modelId="{CF9DE62A-EBC4-434E-B30B-6D1A51546FFD}" type="presParOf" srcId="{61700D2A-5454-4C7A-8B93-CE91C0D3EDB6}" destId="{FF8C0039-F68E-4F65-AAE4-9FF2D5FAB2CF}" srcOrd="2" destOrd="0" presId="urn:microsoft.com/office/officeart/2008/layout/LinedList"/>
    <dgm:cxn modelId="{82351A19-E63B-41C2-A341-3D8B2FCDBDA2}" type="presParOf" srcId="{61700D2A-5454-4C7A-8B93-CE91C0D3EDB6}" destId="{AE5B9056-643F-4BDA-8048-16FAC122FD15}" srcOrd="3" destOrd="0" presId="urn:microsoft.com/office/officeart/2008/layout/LinedList"/>
    <dgm:cxn modelId="{1404E5C7-27F7-4BB1-8E2B-A22644CF6F93}" type="presParOf" srcId="{61700D2A-5454-4C7A-8B93-CE91C0D3EDB6}" destId="{8093438B-6193-4222-BC78-EF8B4F8F163B}" srcOrd="4" destOrd="0" presId="urn:microsoft.com/office/officeart/2008/layout/LinedList"/>
    <dgm:cxn modelId="{C88FED4D-238B-445D-8CD0-3C9CE4901420}" type="presParOf" srcId="{8093438B-6193-4222-BC78-EF8B4F8F163B}" destId="{861AB443-8C11-4D75-A447-FED4CDC5EB28}" srcOrd="0" destOrd="0" presId="urn:microsoft.com/office/officeart/2008/layout/LinedList"/>
    <dgm:cxn modelId="{9EF47EEC-BE2D-450B-AB02-B2A32B06DBB1}" type="presParOf" srcId="{8093438B-6193-4222-BC78-EF8B4F8F163B}" destId="{3E34CAFE-3A94-492A-820F-74C260EB10EF}" srcOrd="1" destOrd="0" presId="urn:microsoft.com/office/officeart/2008/layout/LinedList"/>
    <dgm:cxn modelId="{C7E95A7E-4254-4744-820D-51CF2964FB0F}" type="presParOf" srcId="{8093438B-6193-4222-BC78-EF8B4F8F163B}" destId="{8BDEDF7A-08B8-4473-B685-646A3E3E982B}" srcOrd="2" destOrd="0" presId="urn:microsoft.com/office/officeart/2008/layout/LinedList"/>
    <dgm:cxn modelId="{93DAB281-0D9C-48B9-B25B-3D2AA2467B09}" type="presParOf" srcId="{61700D2A-5454-4C7A-8B93-CE91C0D3EDB6}" destId="{D89F4457-5FC4-43D6-ADF4-9D29F42CCBBB}" srcOrd="5" destOrd="0" presId="urn:microsoft.com/office/officeart/2008/layout/LinedList"/>
    <dgm:cxn modelId="{271A9B27-E354-4816-9060-E381C6F0E666}" type="presParOf" srcId="{61700D2A-5454-4C7A-8B93-CE91C0D3EDB6}" destId="{24309A40-3D46-4909-94BB-CD2AB451DF7B}" srcOrd="6" destOrd="0" presId="urn:microsoft.com/office/officeart/2008/layout/LinedList"/>
    <dgm:cxn modelId="{D0BE9D83-5E45-432A-9632-A388C05EF31F}" type="presParOf" srcId="{61700D2A-5454-4C7A-8B93-CE91C0D3EDB6}" destId="{32BAE258-F323-478F-BD8C-7719AE407297}" srcOrd="7" destOrd="0" presId="urn:microsoft.com/office/officeart/2008/layout/LinedList"/>
    <dgm:cxn modelId="{36A744C9-D597-4DD4-B709-7D5E11403D25}" type="presParOf" srcId="{32BAE258-F323-478F-BD8C-7719AE407297}" destId="{104295C8-DA28-49AF-B00A-167B1494D527}" srcOrd="0" destOrd="0" presId="urn:microsoft.com/office/officeart/2008/layout/LinedList"/>
    <dgm:cxn modelId="{03ACEB7B-5C68-46CE-A725-AA0A0E7CBE2D}" type="presParOf" srcId="{32BAE258-F323-478F-BD8C-7719AE407297}" destId="{E7106D97-827D-42E6-8D18-E5F4C9EDBD66}" srcOrd="1" destOrd="0" presId="urn:microsoft.com/office/officeart/2008/layout/LinedList"/>
    <dgm:cxn modelId="{16165D46-6A9E-4539-859E-226EA769ED42}" type="presParOf" srcId="{32BAE258-F323-478F-BD8C-7719AE407297}" destId="{6A022EAB-92AC-4840-8AB5-F8158FC3067E}" srcOrd="2" destOrd="0" presId="urn:microsoft.com/office/officeart/2008/layout/LinedList"/>
    <dgm:cxn modelId="{3E59B43F-258E-4A0B-B28F-DEC8C4A4F4B5}" type="presParOf" srcId="{61700D2A-5454-4C7A-8B93-CE91C0D3EDB6}" destId="{E7209B11-7D46-4998-9145-2E63B2B4FAC6}" srcOrd="8" destOrd="0" presId="urn:microsoft.com/office/officeart/2008/layout/LinedList"/>
    <dgm:cxn modelId="{9E142FB3-76EE-4386-857F-0E37AE5D3330}" type="presParOf" srcId="{61700D2A-5454-4C7A-8B93-CE91C0D3EDB6}" destId="{3B66BFDA-08A3-4745-960F-95F625B47E0F}" srcOrd="9" destOrd="0" presId="urn:microsoft.com/office/officeart/2008/layout/LinedList"/>
    <dgm:cxn modelId="{BE0249CF-6D93-4528-AD8D-B64BC33EA2FD}" type="presParOf" srcId="{61700D2A-5454-4C7A-8B93-CE91C0D3EDB6}" destId="{D2541098-8C06-48D2-AB48-28B6E52ABD1A}" srcOrd="10" destOrd="0" presId="urn:microsoft.com/office/officeart/2008/layout/LinedList"/>
    <dgm:cxn modelId="{DFC49022-6BBD-4A35-8D36-F1E1FFA9FF14}" type="presParOf" srcId="{D2541098-8C06-48D2-AB48-28B6E52ABD1A}" destId="{0258A273-241E-45C8-98CD-94C061019436}" srcOrd="0" destOrd="0" presId="urn:microsoft.com/office/officeart/2008/layout/LinedList"/>
    <dgm:cxn modelId="{353F8B7A-0CE8-4DA6-9D26-DE3F7EDD2671}" type="presParOf" srcId="{D2541098-8C06-48D2-AB48-28B6E52ABD1A}" destId="{1F5A56D0-404F-4598-942F-7483A4F2C231}" srcOrd="1" destOrd="0" presId="urn:microsoft.com/office/officeart/2008/layout/LinedList"/>
    <dgm:cxn modelId="{8174F74D-D267-478A-9E05-45736CAF8130}" type="presParOf" srcId="{D2541098-8C06-48D2-AB48-28B6E52ABD1A}" destId="{B3AED3ED-77F0-4E08-8F1D-C11DBF728E8F}" srcOrd="2" destOrd="0" presId="urn:microsoft.com/office/officeart/2008/layout/LinedList"/>
    <dgm:cxn modelId="{AC77850C-B9CC-4476-BE82-D5997D89AE2D}" type="presParOf" srcId="{61700D2A-5454-4C7A-8B93-CE91C0D3EDB6}" destId="{DF53FB1E-A6CB-4BF4-9C03-25ED5E6D4AF1}" srcOrd="11" destOrd="0" presId="urn:microsoft.com/office/officeart/2008/layout/LinedList"/>
    <dgm:cxn modelId="{38E036AF-5D8D-4B1A-980C-39E0CB7CFF59}" type="presParOf" srcId="{61700D2A-5454-4C7A-8B93-CE91C0D3EDB6}" destId="{E45CB6A0-7939-4E27-AE7E-1BE5EDE648A4}" srcOrd="12" destOrd="0" presId="urn:microsoft.com/office/officeart/2008/layout/LinedList"/>
    <dgm:cxn modelId="{7C001ADB-3189-456D-B181-9C099EBB1338}" type="presParOf" srcId="{61700D2A-5454-4C7A-8B93-CE91C0D3EDB6}" destId="{D3B637F6-F190-463E-BCE8-D0DA206C54C9}" srcOrd="13" destOrd="0" presId="urn:microsoft.com/office/officeart/2008/layout/LinedList"/>
    <dgm:cxn modelId="{0C222BCE-8A98-448B-A35E-A8FC5316F2BA}" type="presParOf" srcId="{D3B637F6-F190-463E-BCE8-D0DA206C54C9}" destId="{B3A1BE05-F0B3-4CC8-A423-67F4EC65718A}" srcOrd="0" destOrd="0" presId="urn:microsoft.com/office/officeart/2008/layout/LinedList"/>
    <dgm:cxn modelId="{DF77C284-02BC-4165-9914-B7BEEE6FEF00}" type="presParOf" srcId="{D3B637F6-F190-463E-BCE8-D0DA206C54C9}" destId="{1F7C7F5C-B51B-4DAE-8992-45233C2D20F7}" srcOrd="1" destOrd="0" presId="urn:microsoft.com/office/officeart/2008/layout/LinedList"/>
    <dgm:cxn modelId="{0DE9D185-9187-4165-95D4-88E24E335916}" type="presParOf" srcId="{D3B637F6-F190-463E-BCE8-D0DA206C54C9}" destId="{3351791F-FEA8-4B30-B3F2-BDE8723F349B}" srcOrd="2" destOrd="0" presId="urn:microsoft.com/office/officeart/2008/layout/LinedList"/>
    <dgm:cxn modelId="{6B7B7D0E-8069-4C0C-8A5E-06F360303A6A}" type="presParOf" srcId="{61700D2A-5454-4C7A-8B93-CE91C0D3EDB6}" destId="{3724F0AC-DF2E-423A-A751-F70CF5EEB915}" srcOrd="14" destOrd="0" presId="urn:microsoft.com/office/officeart/2008/layout/LinedList"/>
    <dgm:cxn modelId="{7C0C2EFF-64B6-4E0E-A03C-9955A7BE9FD0}" type="presParOf" srcId="{61700D2A-5454-4C7A-8B93-CE91C0D3EDB6}" destId="{2CD2EF13-93CE-480C-8C56-91C8DCF527C3}" srcOrd="15" destOrd="0" presId="urn:microsoft.com/office/officeart/2008/layout/LinedList"/>
    <dgm:cxn modelId="{8D7E6A16-4797-49FA-ADD1-7B860E07D838}" type="presParOf" srcId="{61700D2A-5454-4C7A-8B93-CE91C0D3EDB6}" destId="{9E8DA036-20AA-4162-A1B8-2D15311C9078}" srcOrd="16" destOrd="0" presId="urn:microsoft.com/office/officeart/2008/layout/LinedList"/>
    <dgm:cxn modelId="{EBF55AD6-3DCA-4943-A1A7-6403570C3F99}" type="presParOf" srcId="{9E8DA036-20AA-4162-A1B8-2D15311C9078}" destId="{5E4E6D83-D5C4-416A-A3F0-DACDA78C310D}" srcOrd="0" destOrd="0" presId="urn:microsoft.com/office/officeart/2008/layout/LinedList"/>
    <dgm:cxn modelId="{D67D9846-24E5-4AB6-8802-86EB288337E9}" type="presParOf" srcId="{9E8DA036-20AA-4162-A1B8-2D15311C9078}" destId="{2CDFD6EA-8FF3-46B0-98A6-308033AF028E}" srcOrd="1" destOrd="0" presId="urn:microsoft.com/office/officeart/2008/layout/LinedList"/>
    <dgm:cxn modelId="{7D13B284-B9AC-46F2-B676-F505421E2867}" type="presParOf" srcId="{9E8DA036-20AA-4162-A1B8-2D15311C9078}" destId="{CCD6BA43-F659-455A-9A83-20B21A92BAD9}" srcOrd="2" destOrd="0" presId="urn:microsoft.com/office/officeart/2008/layout/LinedList"/>
    <dgm:cxn modelId="{F42BB4A3-8A9F-4EB8-B6CA-9E5A5F7F4610}" type="presParOf" srcId="{61700D2A-5454-4C7A-8B93-CE91C0D3EDB6}" destId="{F0998195-6441-4355-A00E-3A06104310F7}" srcOrd="17" destOrd="0" presId="urn:microsoft.com/office/officeart/2008/layout/LinedList"/>
    <dgm:cxn modelId="{FD164D9F-3041-4EA4-B1D9-CE7C429B8838}" type="presParOf" srcId="{61700D2A-5454-4C7A-8B93-CE91C0D3EDB6}" destId="{C8C5F0FF-91AC-409B-B99B-DE6EF50F7AA7}" srcOrd="18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4BF99CEA-6871-4378-8ACE-989FA6D5495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7C6FDA1D-5AC8-4A83-BF68-3EFE55613371}">
      <dgm:prSet custT="1"/>
      <dgm:spPr/>
      <dgm:t>
        <a:bodyPr/>
        <a:lstStyle/>
        <a:p>
          <a:r>
            <a:rPr lang="en-US" sz="2000" dirty="0">
              <a:latin typeface="Century Gothic" panose="020B0502020202020204" pitchFamily="34" charset="0"/>
            </a:rPr>
            <a:t>Domesticated through the MLPC Act</a:t>
          </a:r>
        </a:p>
      </dgm:t>
    </dgm:pt>
    <dgm:pt modelId="{0DFF0A29-5B76-45CF-ABA3-DEA41CCEBF6A}" type="parTrans" cxnId="{2A17AB3B-2886-4287-BE6A-73502C36F42B}">
      <dgm:prSet/>
      <dgm:spPr/>
      <dgm:t>
        <a:bodyPr/>
        <a:lstStyle/>
        <a:p>
          <a:endParaRPr lang="en-US" sz="2000">
            <a:latin typeface="Century Gothic" panose="020B0502020202020204" pitchFamily="34" charset="0"/>
          </a:endParaRPr>
        </a:p>
      </dgm:t>
    </dgm:pt>
    <dgm:pt modelId="{8B02E57B-A982-4739-8001-872427FFE796}" type="sibTrans" cxnId="{2A17AB3B-2886-4287-BE6A-73502C36F42B}">
      <dgm:prSet/>
      <dgm:spPr/>
      <dgm:t>
        <a:bodyPr/>
        <a:lstStyle/>
        <a:p>
          <a:endParaRPr lang="en-US" sz="2000">
            <a:latin typeface="Century Gothic" panose="020B0502020202020204" pitchFamily="34" charset="0"/>
          </a:endParaRPr>
        </a:p>
      </dgm:t>
    </dgm:pt>
    <dgm:pt modelId="{DC7FF6DF-6D88-4B66-BC3F-F3D05D10E899}">
      <dgm:prSet custT="1"/>
      <dgm:spPr/>
      <dgm:t>
        <a:bodyPr/>
        <a:lstStyle/>
        <a:p>
          <a:r>
            <a:rPr lang="en-US" sz="2000" dirty="0">
              <a:latin typeface="Century Gothic" panose="020B0502020202020204" pitchFamily="34" charset="0"/>
            </a:rPr>
            <a:t>Call for a risk-based approach – section 12 B of MLPC Act on conduct of ML/TF institutional risk assessment</a:t>
          </a:r>
        </a:p>
      </dgm:t>
    </dgm:pt>
    <dgm:pt modelId="{7356F32D-0804-4059-89B1-3CACDEC85A49}" type="parTrans" cxnId="{C897A72E-A798-45FB-97E1-4200AEB50609}">
      <dgm:prSet/>
      <dgm:spPr/>
      <dgm:t>
        <a:bodyPr/>
        <a:lstStyle/>
        <a:p>
          <a:endParaRPr lang="en-US" sz="2000">
            <a:latin typeface="Century Gothic" panose="020B0502020202020204" pitchFamily="34" charset="0"/>
          </a:endParaRPr>
        </a:p>
      </dgm:t>
    </dgm:pt>
    <dgm:pt modelId="{93BD4607-C2EA-4DBC-A4AA-E1304A17F409}" type="sibTrans" cxnId="{C897A72E-A798-45FB-97E1-4200AEB50609}">
      <dgm:prSet/>
      <dgm:spPr/>
      <dgm:t>
        <a:bodyPr/>
        <a:lstStyle/>
        <a:p>
          <a:endParaRPr lang="en-US" sz="2000">
            <a:latin typeface="Century Gothic" panose="020B0502020202020204" pitchFamily="34" charset="0"/>
          </a:endParaRPr>
        </a:p>
      </dgm:t>
    </dgm:pt>
    <dgm:pt modelId="{AED5C5BB-78D1-418F-B122-F1A82EA89734}">
      <dgm:prSet custT="1"/>
      <dgm:spPr/>
      <dgm:t>
        <a:bodyPr/>
        <a:lstStyle/>
        <a:p>
          <a:r>
            <a:rPr lang="en-US" sz="2000" dirty="0">
              <a:latin typeface="Century Gothic" panose="020B0502020202020204" pitchFamily="34" charset="0"/>
            </a:rPr>
            <a:t>Risks of new products, delivery channels and assets such as crypto</a:t>
          </a:r>
        </a:p>
      </dgm:t>
    </dgm:pt>
    <dgm:pt modelId="{DA680268-E3A1-4808-B757-6B90A38F6316}" type="parTrans" cxnId="{F44D6D10-229C-4AB0-833F-E5BA9255083A}">
      <dgm:prSet/>
      <dgm:spPr/>
      <dgm:t>
        <a:bodyPr/>
        <a:lstStyle/>
        <a:p>
          <a:endParaRPr lang="en-US" sz="2000">
            <a:latin typeface="Century Gothic" panose="020B0502020202020204" pitchFamily="34" charset="0"/>
          </a:endParaRPr>
        </a:p>
      </dgm:t>
    </dgm:pt>
    <dgm:pt modelId="{CA463D8E-44B3-43AC-9749-DB36F6F32D30}" type="sibTrans" cxnId="{F44D6D10-229C-4AB0-833F-E5BA9255083A}">
      <dgm:prSet/>
      <dgm:spPr/>
      <dgm:t>
        <a:bodyPr/>
        <a:lstStyle/>
        <a:p>
          <a:endParaRPr lang="en-US" sz="2000">
            <a:latin typeface="Century Gothic" panose="020B0502020202020204" pitchFamily="34" charset="0"/>
          </a:endParaRPr>
        </a:p>
      </dgm:t>
    </dgm:pt>
    <dgm:pt modelId="{0B9561B3-B078-44DB-9E98-1AACE33AC161}">
      <dgm:prSet custT="1"/>
      <dgm:spPr/>
      <dgm:t>
        <a:bodyPr/>
        <a:lstStyle/>
        <a:p>
          <a:r>
            <a:rPr lang="en-US" sz="2000" dirty="0">
              <a:latin typeface="Century Gothic" panose="020B0502020202020204" pitchFamily="34" charset="0"/>
            </a:rPr>
            <a:t>Sectoral risk assessment – low risk for pensions</a:t>
          </a:r>
        </a:p>
      </dgm:t>
    </dgm:pt>
    <dgm:pt modelId="{E30CAF50-3509-4A0D-925E-8BA827063325}" type="parTrans" cxnId="{639AF2E1-1506-4762-8794-0548098AC54B}">
      <dgm:prSet/>
      <dgm:spPr/>
      <dgm:t>
        <a:bodyPr/>
        <a:lstStyle/>
        <a:p>
          <a:endParaRPr lang="en-US" sz="2000">
            <a:latin typeface="Century Gothic" panose="020B0502020202020204" pitchFamily="34" charset="0"/>
          </a:endParaRPr>
        </a:p>
      </dgm:t>
    </dgm:pt>
    <dgm:pt modelId="{08F74BB4-D198-43A9-BA47-5590709DB69C}" type="sibTrans" cxnId="{639AF2E1-1506-4762-8794-0548098AC54B}">
      <dgm:prSet/>
      <dgm:spPr/>
      <dgm:t>
        <a:bodyPr/>
        <a:lstStyle/>
        <a:p>
          <a:endParaRPr lang="en-US" sz="2000">
            <a:latin typeface="Century Gothic" panose="020B0502020202020204" pitchFamily="34" charset="0"/>
          </a:endParaRPr>
        </a:p>
      </dgm:t>
    </dgm:pt>
    <dgm:pt modelId="{8009D79A-101B-4342-B094-61E312B2C24A}">
      <dgm:prSet custT="1"/>
      <dgm:spPr/>
      <dgm:t>
        <a:bodyPr/>
        <a:lstStyle/>
        <a:p>
          <a:r>
            <a:rPr lang="en-US" sz="2000" dirty="0">
              <a:latin typeface="Century Gothic" panose="020B0502020202020204" pitchFamily="34" charset="0"/>
            </a:rPr>
            <a:t>Relaxed AML/CFT measures</a:t>
          </a:r>
        </a:p>
      </dgm:t>
    </dgm:pt>
    <dgm:pt modelId="{C54D8C9C-16C1-4689-A26B-FC4A6E559AA4}" type="parTrans" cxnId="{5F1888E8-2508-495F-BFEC-F24B155DB4E7}">
      <dgm:prSet/>
      <dgm:spPr/>
      <dgm:t>
        <a:bodyPr/>
        <a:lstStyle/>
        <a:p>
          <a:endParaRPr lang="en-US" sz="2000">
            <a:latin typeface="Century Gothic" panose="020B0502020202020204" pitchFamily="34" charset="0"/>
          </a:endParaRPr>
        </a:p>
      </dgm:t>
    </dgm:pt>
    <dgm:pt modelId="{6DE625FA-9CF6-498D-8CDC-E67CB40B481A}" type="sibTrans" cxnId="{5F1888E8-2508-495F-BFEC-F24B155DB4E7}">
      <dgm:prSet/>
      <dgm:spPr/>
      <dgm:t>
        <a:bodyPr/>
        <a:lstStyle/>
        <a:p>
          <a:endParaRPr lang="en-US" sz="2000">
            <a:latin typeface="Century Gothic" panose="020B0502020202020204" pitchFamily="34" charset="0"/>
          </a:endParaRPr>
        </a:p>
      </dgm:t>
    </dgm:pt>
    <dgm:pt modelId="{14E9B990-A45E-42BF-A79E-B95AC27A65F4}">
      <dgm:prSet custT="1"/>
      <dgm:spPr/>
      <dgm:t>
        <a:bodyPr/>
        <a:lstStyle/>
        <a:p>
          <a:r>
            <a:rPr lang="en-US" sz="2000" dirty="0">
              <a:latin typeface="Century Gothic" panose="020B0502020202020204" pitchFamily="34" charset="0"/>
            </a:rPr>
            <a:t>Demonstrate understanding of risks to support resource allocation</a:t>
          </a:r>
        </a:p>
      </dgm:t>
    </dgm:pt>
    <dgm:pt modelId="{E3A83365-9BB8-4A4E-A575-4A754E21957D}" type="parTrans" cxnId="{636D3B5D-2DFB-4306-B5B6-C2FC19935865}">
      <dgm:prSet/>
      <dgm:spPr/>
      <dgm:t>
        <a:bodyPr/>
        <a:lstStyle/>
        <a:p>
          <a:endParaRPr lang="en-US" sz="2000">
            <a:latin typeface="Century Gothic" panose="020B0502020202020204" pitchFamily="34" charset="0"/>
          </a:endParaRPr>
        </a:p>
      </dgm:t>
    </dgm:pt>
    <dgm:pt modelId="{FEDB6801-01FD-4A42-AD99-070BCAD9C78B}" type="sibTrans" cxnId="{636D3B5D-2DFB-4306-B5B6-C2FC19935865}">
      <dgm:prSet/>
      <dgm:spPr/>
      <dgm:t>
        <a:bodyPr/>
        <a:lstStyle/>
        <a:p>
          <a:endParaRPr lang="en-US" sz="2000">
            <a:latin typeface="Century Gothic" panose="020B0502020202020204" pitchFamily="34" charset="0"/>
          </a:endParaRPr>
        </a:p>
      </dgm:t>
    </dgm:pt>
    <dgm:pt modelId="{01E36B6C-E825-4DBD-972E-B238A66DBDB2}">
      <dgm:prSet custT="1"/>
      <dgm:spPr/>
      <dgm:t>
        <a:bodyPr/>
        <a:lstStyle/>
        <a:p>
          <a:r>
            <a:rPr lang="en-US" sz="2000" dirty="0">
              <a:latin typeface="Century Gothic" panose="020B0502020202020204" pitchFamily="34" charset="0"/>
            </a:rPr>
            <a:t>Policies and procedures must address the risks identified, including trainings</a:t>
          </a:r>
        </a:p>
      </dgm:t>
    </dgm:pt>
    <dgm:pt modelId="{EF8D9E65-1DF6-43A5-B8F4-7C04B526DFCC}" type="parTrans" cxnId="{58B0AD8F-3EA6-442F-9F73-6BCC4C02135F}">
      <dgm:prSet/>
      <dgm:spPr/>
      <dgm:t>
        <a:bodyPr/>
        <a:lstStyle/>
        <a:p>
          <a:endParaRPr lang="en-US" sz="2000">
            <a:latin typeface="Century Gothic" panose="020B0502020202020204" pitchFamily="34" charset="0"/>
          </a:endParaRPr>
        </a:p>
      </dgm:t>
    </dgm:pt>
    <dgm:pt modelId="{3EACB5C0-D49A-47CD-9F2B-E72A1C01F050}" type="sibTrans" cxnId="{58B0AD8F-3EA6-442F-9F73-6BCC4C02135F}">
      <dgm:prSet/>
      <dgm:spPr/>
      <dgm:t>
        <a:bodyPr/>
        <a:lstStyle/>
        <a:p>
          <a:endParaRPr lang="en-US" sz="2000">
            <a:latin typeface="Century Gothic" panose="020B0502020202020204" pitchFamily="34" charset="0"/>
          </a:endParaRPr>
        </a:p>
      </dgm:t>
    </dgm:pt>
    <dgm:pt modelId="{62702116-B980-4851-A236-D9BC7721299B}" type="pres">
      <dgm:prSet presAssocID="{4BF99CEA-6871-4378-8ACE-989FA6D54956}" presName="linear" presStyleCnt="0">
        <dgm:presLayoutVars>
          <dgm:animLvl val="lvl"/>
          <dgm:resizeHandles val="exact"/>
        </dgm:presLayoutVars>
      </dgm:prSet>
      <dgm:spPr/>
    </dgm:pt>
    <dgm:pt modelId="{95E0725B-F8DF-4BBF-8DD2-606347D3FCAA}" type="pres">
      <dgm:prSet presAssocID="{7C6FDA1D-5AC8-4A83-BF68-3EFE55613371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6FF7CBD4-F071-43DE-9803-9AFDC1ECAFDD}" type="pres">
      <dgm:prSet presAssocID="{8B02E57B-A982-4739-8001-872427FFE796}" presName="spacer" presStyleCnt="0"/>
      <dgm:spPr/>
    </dgm:pt>
    <dgm:pt modelId="{EEB2CD9C-DA85-4F2C-96A9-28713B7C79B6}" type="pres">
      <dgm:prSet presAssocID="{DC7FF6DF-6D88-4B66-BC3F-F3D05D10E899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FFE1A35D-3E7F-4D25-A4EC-68BB2EBF78EF}" type="pres">
      <dgm:prSet presAssocID="{93BD4607-C2EA-4DBC-A4AA-E1304A17F409}" presName="spacer" presStyleCnt="0"/>
      <dgm:spPr/>
    </dgm:pt>
    <dgm:pt modelId="{150F1DFD-E2ED-483A-A5EA-FA346085DEF9}" type="pres">
      <dgm:prSet presAssocID="{AED5C5BB-78D1-418F-B122-F1A82EA89734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297E0D13-7E83-480C-B040-0007ED06A5BE}" type="pres">
      <dgm:prSet presAssocID="{CA463D8E-44B3-43AC-9749-DB36F6F32D30}" presName="spacer" presStyleCnt="0"/>
      <dgm:spPr/>
    </dgm:pt>
    <dgm:pt modelId="{E30A1A85-9BD2-4DBE-B83F-514CA78004A3}" type="pres">
      <dgm:prSet presAssocID="{0B9561B3-B078-44DB-9E98-1AACE33AC161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9C47BE57-B33B-4D49-8BE8-1F1531E1678B}" type="pres">
      <dgm:prSet presAssocID="{08F74BB4-D198-43A9-BA47-5590709DB69C}" presName="spacer" presStyleCnt="0"/>
      <dgm:spPr/>
    </dgm:pt>
    <dgm:pt modelId="{B790BDFA-D93A-41D3-A902-689E7FBDE155}" type="pres">
      <dgm:prSet presAssocID="{8009D79A-101B-4342-B094-61E312B2C24A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5366F9D4-191F-48A5-829E-F8882AACAA14}" type="pres">
      <dgm:prSet presAssocID="{6DE625FA-9CF6-498D-8CDC-E67CB40B481A}" presName="spacer" presStyleCnt="0"/>
      <dgm:spPr/>
    </dgm:pt>
    <dgm:pt modelId="{C718AAB1-03DA-4FE6-895E-A0F4007B3BEC}" type="pres">
      <dgm:prSet presAssocID="{14E9B990-A45E-42BF-A79E-B95AC27A65F4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62F27B31-96BB-4098-8E05-E3D6EDEB2827}" type="pres">
      <dgm:prSet presAssocID="{FEDB6801-01FD-4A42-AD99-070BCAD9C78B}" presName="spacer" presStyleCnt="0"/>
      <dgm:spPr/>
    </dgm:pt>
    <dgm:pt modelId="{C652D3A9-9533-46A6-9919-609395C3887E}" type="pres">
      <dgm:prSet presAssocID="{01E36B6C-E825-4DBD-972E-B238A66DBDB2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1DA68A05-4327-42DC-8E59-8B7D132A3F05}" type="presOf" srcId="{0B9561B3-B078-44DB-9E98-1AACE33AC161}" destId="{E30A1A85-9BD2-4DBE-B83F-514CA78004A3}" srcOrd="0" destOrd="0" presId="urn:microsoft.com/office/officeart/2005/8/layout/vList2"/>
    <dgm:cxn modelId="{F44D6D10-229C-4AB0-833F-E5BA9255083A}" srcId="{4BF99CEA-6871-4378-8ACE-989FA6D54956}" destId="{AED5C5BB-78D1-418F-B122-F1A82EA89734}" srcOrd="2" destOrd="0" parTransId="{DA680268-E3A1-4808-B757-6B90A38F6316}" sibTransId="{CA463D8E-44B3-43AC-9749-DB36F6F32D30}"/>
    <dgm:cxn modelId="{C897A72E-A798-45FB-97E1-4200AEB50609}" srcId="{4BF99CEA-6871-4378-8ACE-989FA6D54956}" destId="{DC7FF6DF-6D88-4B66-BC3F-F3D05D10E899}" srcOrd="1" destOrd="0" parTransId="{7356F32D-0804-4059-89B1-3CACDEC85A49}" sibTransId="{93BD4607-C2EA-4DBC-A4AA-E1304A17F409}"/>
    <dgm:cxn modelId="{466D2B33-40CD-4E66-9B0E-33CC299F9659}" type="presOf" srcId="{14E9B990-A45E-42BF-A79E-B95AC27A65F4}" destId="{C718AAB1-03DA-4FE6-895E-A0F4007B3BEC}" srcOrd="0" destOrd="0" presId="urn:microsoft.com/office/officeart/2005/8/layout/vList2"/>
    <dgm:cxn modelId="{2A17AB3B-2886-4287-BE6A-73502C36F42B}" srcId="{4BF99CEA-6871-4378-8ACE-989FA6D54956}" destId="{7C6FDA1D-5AC8-4A83-BF68-3EFE55613371}" srcOrd="0" destOrd="0" parTransId="{0DFF0A29-5B76-45CF-ABA3-DEA41CCEBF6A}" sibTransId="{8B02E57B-A982-4739-8001-872427FFE796}"/>
    <dgm:cxn modelId="{636D3B5D-2DFB-4306-B5B6-C2FC19935865}" srcId="{4BF99CEA-6871-4378-8ACE-989FA6D54956}" destId="{14E9B990-A45E-42BF-A79E-B95AC27A65F4}" srcOrd="5" destOrd="0" parTransId="{E3A83365-9BB8-4A4E-A575-4A754E21957D}" sibTransId="{FEDB6801-01FD-4A42-AD99-070BCAD9C78B}"/>
    <dgm:cxn modelId="{98B3975F-1D98-45A4-9751-3B4E9130D3EB}" type="presOf" srcId="{4BF99CEA-6871-4378-8ACE-989FA6D54956}" destId="{62702116-B980-4851-A236-D9BC7721299B}" srcOrd="0" destOrd="0" presId="urn:microsoft.com/office/officeart/2005/8/layout/vList2"/>
    <dgm:cxn modelId="{E233D942-1CEF-48E9-8F7D-6DE1F829CD87}" type="presOf" srcId="{8009D79A-101B-4342-B094-61E312B2C24A}" destId="{B790BDFA-D93A-41D3-A902-689E7FBDE155}" srcOrd="0" destOrd="0" presId="urn:microsoft.com/office/officeart/2005/8/layout/vList2"/>
    <dgm:cxn modelId="{58B0AD8F-3EA6-442F-9F73-6BCC4C02135F}" srcId="{4BF99CEA-6871-4378-8ACE-989FA6D54956}" destId="{01E36B6C-E825-4DBD-972E-B238A66DBDB2}" srcOrd="6" destOrd="0" parTransId="{EF8D9E65-1DF6-43A5-B8F4-7C04B526DFCC}" sibTransId="{3EACB5C0-D49A-47CD-9F2B-E72A1C01F050}"/>
    <dgm:cxn modelId="{D8F863A3-05A1-4B35-8A51-5EBF59A7508B}" type="presOf" srcId="{DC7FF6DF-6D88-4B66-BC3F-F3D05D10E899}" destId="{EEB2CD9C-DA85-4F2C-96A9-28713B7C79B6}" srcOrd="0" destOrd="0" presId="urn:microsoft.com/office/officeart/2005/8/layout/vList2"/>
    <dgm:cxn modelId="{18D5D2A8-7967-4A0E-82FA-ED87C748602F}" type="presOf" srcId="{7C6FDA1D-5AC8-4A83-BF68-3EFE55613371}" destId="{95E0725B-F8DF-4BBF-8DD2-606347D3FCAA}" srcOrd="0" destOrd="0" presId="urn:microsoft.com/office/officeart/2005/8/layout/vList2"/>
    <dgm:cxn modelId="{E08464C1-955C-4254-942A-18AAD3D090BB}" type="presOf" srcId="{AED5C5BB-78D1-418F-B122-F1A82EA89734}" destId="{150F1DFD-E2ED-483A-A5EA-FA346085DEF9}" srcOrd="0" destOrd="0" presId="urn:microsoft.com/office/officeart/2005/8/layout/vList2"/>
    <dgm:cxn modelId="{01D3E2D7-31DC-41C4-9A8F-9C849A981091}" type="presOf" srcId="{01E36B6C-E825-4DBD-972E-B238A66DBDB2}" destId="{C652D3A9-9533-46A6-9919-609395C3887E}" srcOrd="0" destOrd="0" presId="urn:microsoft.com/office/officeart/2005/8/layout/vList2"/>
    <dgm:cxn modelId="{639AF2E1-1506-4762-8794-0548098AC54B}" srcId="{4BF99CEA-6871-4378-8ACE-989FA6D54956}" destId="{0B9561B3-B078-44DB-9E98-1AACE33AC161}" srcOrd="3" destOrd="0" parTransId="{E30CAF50-3509-4A0D-925E-8BA827063325}" sibTransId="{08F74BB4-D198-43A9-BA47-5590709DB69C}"/>
    <dgm:cxn modelId="{5F1888E8-2508-495F-BFEC-F24B155DB4E7}" srcId="{4BF99CEA-6871-4378-8ACE-989FA6D54956}" destId="{8009D79A-101B-4342-B094-61E312B2C24A}" srcOrd="4" destOrd="0" parTransId="{C54D8C9C-16C1-4689-A26B-FC4A6E559AA4}" sibTransId="{6DE625FA-9CF6-498D-8CDC-E67CB40B481A}"/>
    <dgm:cxn modelId="{433146A4-D909-4F00-88B4-862B2D5B2EBD}" type="presParOf" srcId="{62702116-B980-4851-A236-D9BC7721299B}" destId="{95E0725B-F8DF-4BBF-8DD2-606347D3FCAA}" srcOrd="0" destOrd="0" presId="urn:microsoft.com/office/officeart/2005/8/layout/vList2"/>
    <dgm:cxn modelId="{3CD49D95-C106-49A1-B3F1-41021B14F153}" type="presParOf" srcId="{62702116-B980-4851-A236-D9BC7721299B}" destId="{6FF7CBD4-F071-43DE-9803-9AFDC1ECAFDD}" srcOrd="1" destOrd="0" presId="urn:microsoft.com/office/officeart/2005/8/layout/vList2"/>
    <dgm:cxn modelId="{D0F18718-E748-4E27-A6D7-373313087DB5}" type="presParOf" srcId="{62702116-B980-4851-A236-D9BC7721299B}" destId="{EEB2CD9C-DA85-4F2C-96A9-28713B7C79B6}" srcOrd="2" destOrd="0" presId="urn:microsoft.com/office/officeart/2005/8/layout/vList2"/>
    <dgm:cxn modelId="{12303AA0-57E7-4F03-B73F-99029EE5D3CC}" type="presParOf" srcId="{62702116-B980-4851-A236-D9BC7721299B}" destId="{FFE1A35D-3E7F-4D25-A4EC-68BB2EBF78EF}" srcOrd="3" destOrd="0" presId="urn:microsoft.com/office/officeart/2005/8/layout/vList2"/>
    <dgm:cxn modelId="{EAB01911-549D-4CC6-A28A-0329D740E619}" type="presParOf" srcId="{62702116-B980-4851-A236-D9BC7721299B}" destId="{150F1DFD-E2ED-483A-A5EA-FA346085DEF9}" srcOrd="4" destOrd="0" presId="urn:microsoft.com/office/officeart/2005/8/layout/vList2"/>
    <dgm:cxn modelId="{942C279F-D6F3-401C-AD53-96BC08EA43DF}" type="presParOf" srcId="{62702116-B980-4851-A236-D9BC7721299B}" destId="{297E0D13-7E83-480C-B040-0007ED06A5BE}" srcOrd="5" destOrd="0" presId="urn:microsoft.com/office/officeart/2005/8/layout/vList2"/>
    <dgm:cxn modelId="{B2C2BE40-CC21-4395-9036-C9881C4B0A93}" type="presParOf" srcId="{62702116-B980-4851-A236-D9BC7721299B}" destId="{E30A1A85-9BD2-4DBE-B83F-514CA78004A3}" srcOrd="6" destOrd="0" presId="urn:microsoft.com/office/officeart/2005/8/layout/vList2"/>
    <dgm:cxn modelId="{9B8C5974-B41C-41D1-8A60-6FC46F2CC226}" type="presParOf" srcId="{62702116-B980-4851-A236-D9BC7721299B}" destId="{9C47BE57-B33B-4D49-8BE8-1F1531E1678B}" srcOrd="7" destOrd="0" presId="urn:microsoft.com/office/officeart/2005/8/layout/vList2"/>
    <dgm:cxn modelId="{7779272D-D2DC-42C6-BE35-6956E505DE2C}" type="presParOf" srcId="{62702116-B980-4851-A236-D9BC7721299B}" destId="{B790BDFA-D93A-41D3-A902-689E7FBDE155}" srcOrd="8" destOrd="0" presId="urn:microsoft.com/office/officeart/2005/8/layout/vList2"/>
    <dgm:cxn modelId="{D808C4E2-9232-4A82-8E8A-1CC919E0B072}" type="presParOf" srcId="{62702116-B980-4851-A236-D9BC7721299B}" destId="{5366F9D4-191F-48A5-829E-F8882AACAA14}" srcOrd="9" destOrd="0" presId="urn:microsoft.com/office/officeart/2005/8/layout/vList2"/>
    <dgm:cxn modelId="{CF5C3EBE-B779-4C40-81D0-23BF05CB82C7}" type="presParOf" srcId="{62702116-B980-4851-A236-D9BC7721299B}" destId="{C718AAB1-03DA-4FE6-895E-A0F4007B3BEC}" srcOrd="10" destOrd="0" presId="urn:microsoft.com/office/officeart/2005/8/layout/vList2"/>
    <dgm:cxn modelId="{33D4B09A-3524-4B46-AE72-BB5E4CC507EC}" type="presParOf" srcId="{62702116-B980-4851-A236-D9BC7721299B}" destId="{62F27B31-96BB-4098-8E05-E3D6EDEB2827}" srcOrd="11" destOrd="0" presId="urn:microsoft.com/office/officeart/2005/8/layout/vList2"/>
    <dgm:cxn modelId="{334C4586-C5B9-4A03-A4BB-CD14840D06D9}" type="presParOf" srcId="{62702116-B980-4851-A236-D9BC7721299B}" destId="{C652D3A9-9533-46A6-9919-609395C3887E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FF77CBBA-3306-4322-8868-2417875DBB2A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B7CCF1C8-5737-432A-9323-B882AFC84603}">
      <dgm:prSet custT="1"/>
      <dgm:spPr/>
      <dgm:t>
        <a:bodyPr/>
        <a:lstStyle/>
        <a:p>
          <a:r>
            <a:rPr lang="en-US" sz="2000" dirty="0">
              <a:solidFill>
                <a:srgbClr val="0070C0"/>
              </a:solidFill>
              <a:latin typeface="Century Gothic" panose="020B0502020202020204" pitchFamily="34" charset="0"/>
            </a:rPr>
            <a:t>Mooted by the UK Pension Regulator – Value for Money Framework</a:t>
          </a:r>
        </a:p>
      </dgm:t>
    </dgm:pt>
    <dgm:pt modelId="{2936C9CA-E3D0-4560-A506-B9DCB3AD185C}" type="parTrans" cxnId="{5B9B8163-4C0F-4375-88AF-4ED228865E38}">
      <dgm:prSet/>
      <dgm:spPr/>
      <dgm:t>
        <a:bodyPr/>
        <a:lstStyle/>
        <a:p>
          <a:endParaRPr lang="en-US" sz="2000">
            <a:solidFill>
              <a:srgbClr val="0070C0"/>
            </a:solidFill>
            <a:latin typeface="Century Gothic" panose="020B0502020202020204" pitchFamily="34" charset="0"/>
          </a:endParaRPr>
        </a:p>
      </dgm:t>
    </dgm:pt>
    <dgm:pt modelId="{D80B5F49-48DC-4063-9550-B7E0C854712E}" type="sibTrans" cxnId="{5B9B8163-4C0F-4375-88AF-4ED228865E38}">
      <dgm:prSet/>
      <dgm:spPr/>
      <dgm:t>
        <a:bodyPr/>
        <a:lstStyle/>
        <a:p>
          <a:endParaRPr lang="en-US" sz="2000">
            <a:solidFill>
              <a:srgbClr val="0070C0"/>
            </a:solidFill>
            <a:latin typeface="Century Gothic" panose="020B0502020202020204" pitchFamily="34" charset="0"/>
          </a:endParaRPr>
        </a:p>
      </dgm:t>
    </dgm:pt>
    <dgm:pt modelId="{1B7DAD99-E897-4AB3-B0D2-A05AA90A4486}">
      <dgm:prSet custT="1"/>
      <dgm:spPr/>
      <dgm:t>
        <a:bodyPr/>
        <a:lstStyle/>
        <a:p>
          <a:r>
            <a:rPr lang="en-US" sz="2000" dirty="0">
              <a:solidFill>
                <a:srgbClr val="0070C0"/>
              </a:solidFill>
              <a:latin typeface="Century Gothic" panose="020B0502020202020204" pitchFamily="34" charset="0"/>
            </a:rPr>
            <a:t>Being replicated in other jurisdictions</a:t>
          </a:r>
        </a:p>
      </dgm:t>
    </dgm:pt>
    <dgm:pt modelId="{A8DBE598-6044-4E66-8207-01A369946C51}" type="parTrans" cxnId="{E74A9D0E-8B97-4A33-BB30-1A6442BD103B}">
      <dgm:prSet/>
      <dgm:spPr/>
      <dgm:t>
        <a:bodyPr/>
        <a:lstStyle/>
        <a:p>
          <a:endParaRPr lang="en-US" sz="2000">
            <a:solidFill>
              <a:srgbClr val="0070C0"/>
            </a:solidFill>
            <a:latin typeface="Century Gothic" panose="020B0502020202020204" pitchFamily="34" charset="0"/>
          </a:endParaRPr>
        </a:p>
      </dgm:t>
    </dgm:pt>
    <dgm:pt modelId="{C26433F6-C9BD-424C-889C-CE2E4CB3E94A}" type="sibTrans" cxnId="{E74A9D0E-8B97-4A33-BB30-1A6442BD103B}">
      <dgm:prSet/>
      <dgm:spPr/>
      <dgm:t>
        <a:bodyPr/>
        <a:lstStyle/>
        <a:p>
          <a:endParaRPr lang="en-US" sz="2000">
            <a:solidFill>
              <a:srgbClr val="0070C0"/>
            </a:solidFill>
            <a:latin typeface="Century Gothic" panose="020B0502020202020204" pitchFamily="34" charset="0"/>
          </a:endParaRPr>
        </a:p>
      </dgm:t>
    </dgm:pt>
    <dgm:pt modelId="{9F77FF94-BF6A-4271-852A-3FA7AE1F2572}">
      <dgm:prSet custT="1"/>
      <dgm:spPr/>
      <dgm:t>
        <a:bodyPr/>
        <a:lstStyle/>
        <a:p>
          <a:r>
            <a:rPr lang="en-US" sz="2000" dirty="0">
              <a:solidFill>
                <a:srgbClr val="0070C0"/>
              </a:solidFill>
              <a:latin typeface="Century Gothic" panose="020B0502020202020204" pitchFamily="34" charset="0"/>
            </a:rPr>
            <a:t>Call for introspection on value being created by key service providers of pension funds</a:t>
          </a:r>
        </a:p>
      </dgm:t>
    </dgm:pt>
    <dgm:pt modelId="{410C2FD9-E8D5-41CE-8542-CD08C4742374}" type="parTrans" cxnId="{86914074-D89C-49E4-8982-5B033D1B00CC}">
      <dgm:prSet/>
      <dgm:spPr/>
      <dgm:t>
        <a:bodyPr/>
        <a:lstStyle/>
        <a:p>
          <a:endParaRPr lang="en-US" sz="2000">
            <a:solidFill>
              <a:srgbClr val="0070C0"/>
            </a:solidFill>
            <a:latin typeface="Century Gothic" panose="020B0502020202020204" pitchFamily="34" charset="0"/>
          </a:endParaRPr>
        </a:p>
      </dgm:t>
    </dgm:pt>
    <dgm:pt modelId="{048D359D-E59D-4768-8FB9-A4BEAD0E218C}" type="sibTrans" cxnId="{86914074-D89C-49E4-8982-5B033D1B00CC}">
      <dgm:prSet/>
      <dgm:spPr/>
      <dgm:t>
        <a:bodyPr/>
        <a:lstStyle/>
        <a:p>
          <a:endParaRPr lang="en-US" sz="2000">
            <a:solidFill>
              <a:srgbClr val="0070C0"/>
            </a:solidFill>
            <a:latin typeface="Century Gothic" panose="020B0502020202020204" pitchFamily="34" charset="0"/>
          </a:endParaRPr>
        </a:p>
      </dgm:t>
    </dgm:pt>
    <dgm:pt modelId="{E3EE36CE-1D97-4424-B5BC-B8DBED7D6020}">
      <dgm:prSet custT="1"/>
      <dgm:spPr/>
      <dgm:t>
        <a:bodyPr/>
        <a:lstStyle/>
        <a:p>
          <a:r>
            <a:rPr lang="en-US" sz="2000" dirty="0">
              <a:solidFill>
                <a:srgbClr val="0070C0"/>
              </a:solidFill>
              <a:latin typeface="Century Gothic" panose="020B0502020202020204" pitchFamily="34" charset="0"/>
            </a:rPr>
            <a:t>Need for objective way of assessing their value addition</a:t>
          </a:r>
        </a:p>
      </dgm:t>
    </dgm:pt>
    <dgm:pt modelId="{180CF4A9-A449-4126-AD83-6B3947C9221C}" type="parTrans" cxnId="{F6A857BA-EC9B-4A2C-969E-6AE1114D29EF}">
      <dgm:prSet/>
      <dgm:spPr/>
      <dgm:t>
        <a:bodyPr/>
        <a:lstStyle/>
        <a:p>
          <a:endParaRPr lang="en-US" sz="2000">
            <a:solidFill>
              <a:srgbClr val="0070C0"/>
            </a:solidFill>
            <a:latin typeface="Century Gothic" panose="020B0502020202020204" pitchFamily="34" charset="0"/>
          </a:endParaRPr>
        </a:p>
      </dgm:t>
    </dgm:pt>
    <dgm:pt modelId="{340FEA9C-66A6-4A3F-BD3A-8DD6316EBF2E}" type="sibTrans" cxnId="{F6A857BA-EC9B-4A2C-969E-6AE1114D29EF}">
      <dgm:prSet/>
      <dgm:spPr/>
      <dgm:t>
        <a:bodyPr/>
        <a:lstStyle/>
        <a:p>
          <a:endParaRPr lang="en-US" sz="2000">
            <a:solidFill>
              <a:srgbClr val="0070C0"/>
            </a:solidFill>
            <a:latin typeface="Century Gothic" panose="020B0502020202020204" pitchFamily="34" charset="0"/>
          </a:endParaRPr>
        </a:p>
      </dgm:t>
    </dgm:pt>
    <dgm:pt modelId="{89C9CB4D-099B-4D1D-A610-A0F5D8CA4375}">
      <dgm:prSet custT="1"/>
      <dgm:spPr/>
      <dgm:t>
        <a:bodyPr/>
        <a:lstStyle/>
        <a:p>
          <a:r>
            <a:rPr lang="en-US" sz="2000" dirty="0">
              <a:solidFill>
                <a:srgbClr val="0070C0"/>
              </a:solidFill>
              <a:latin typeface="Century Gothic" panose="020B0502020202020204" pitchFamily="34" charset="0"/>
            </a:rPr>
            <a:t>Boards of Funds and Principal Officers are challenged to reflect on value for money concept</a:t>
          </a:r>
        </a:p>
      </dgm:t>
    </dgm:pt>
    <dgm:pt modelId="{890855F0-EF9D-4411-8A4F-D4CC41D4D39A}" type="parTrans" cxnId="{6BDA580E-46BD-4935-96C6-4A2FD5ED2B28}">
      <dgm:prSet/>
      <dgm:spPr/>
      <dgm:t>
        <a:bodyPr/>
        <a:lstStyle/>
        <a:p>
          <a:endParaRPr lang="en-US" sz="2000">
            <a:solidFill>
              <a:srgbClr val="0070C0"/>
            </a:solidFill>
            <a:latin typeface="Century Gothic" panose="020B0502020202020204" pitchFamily="34" charset="0"/>
          </a:endParaRPr>
        </a:p>
      </dgm:t>
    </dgm:pt>
    <dgm:pt modelId="{7B061C11-12F0-4BCD-BED6-7E0289F96127}" type="sibTrans" cxnId="{6BDA580E-46BD-4935-96C6-4A2FD5ED2B28}">
      <dgm:prSet/>
      <dgm:spPr/>
      <dgm:t>
        <a:bodyPr/>
        <a:lstStyle/>
        <a:p>
          <a:endParaRPr lang="en-US" sz="2000">
            <a:solidFill>
              <a:srgbClr val="0070C0"/>
            </a:solidFill>
            <a:latin typeface="Century Gothic" panose="020B0502020202020204" pitchFamily="34" charset="0"/>
          </a:endParaRPr>
        </a:p>
      </dgm:t>
    </dgm:pt>
    <dgm:pt modelId="{67C55FC1-9D16-4668-84CB-9406FA595EFB}" type="pres">
      <dgm:prSet presAssocID="{FF77CBBA-3306-4322-8868-2417875DBB2A}" presName="vert0" presStyleCnt="0">
        <dgm:presLayoutVars>
          <dgm:dir/>
          <dgm:animOne val="branch"/>
          <dgm:animLvl val="lvl"/>
        </dgm:presLayoutVars>
      </dgm:prSet>
      <dgm:spPr/>
    </dgm:pt>
    <dgm:pt modelId="{E094568E-B58C-4AD6-B9B7-878DDD77DEE1}" type="pres">
      <dgm:prSet presAssocID="{B7CCF1C8-5737-432A-9323-B882AFC84603}" presName="thickLine" presStyleLbl="alignNode1" presStyleIdx="0" presStyleCnt="5"/>
      <dgm:spPr/>
    </dgm:pt>
    <dgm:pt modelId="{4EBFBB49-0C6F-4FB6-854A-91A542884889}" type="pres">
      <dgm:prSet presAssocID="{B7CCF1C8-5737-432A-9323-B882AFC84603}" presName="horz1" presStyleCnt="0"/>
      <dgm:spPr/>
    </dgm:pt>
    <dgm:pt modelId="{FA9878BF-7788-413F-9284-1724ECEA1F22}" type="pres">
      <dgm:prSet presAssocID="{B7CCF1C8-5737-432A-9323-B882AFC84603}" presName="tx1" presStyleLbl="revTx" presStyleIdx="0" presStyleCnt="5"/>
      <dgm:spPr/>
    </dgm:pt>
    <dgm:pt modelId="{034743B9-7715-412C-9983-5BA7F4B18003}" type="pres">
      <dgm:prSet presAssocID="{B7CCF1C8-5737-432A-9323-B882AFC84603}" presName="vert1" presStyleCnt="0"/>
      <dgm:spPr/>
    </dgm:pt>
    <dgm:pt modelId="{08C81FCB-7FCC-4505-8F73-49180627B0C4}" type="pres">
      <dgm:prSet presAssocID="{1B7DAD99-E897-4AB3-B0D2-A05AA90A4486}" presName="thickLine" presStyleLbl="alignNode1" presStyleIdx="1" presStyleCnt="5"/>
      <dgm:spPr/>
    </dgm:pt>
    <dgm:pt modelId="{CDC23A6F-141E-4025-B931-6D4852FE9D50}" type="pres">
      <dgm:prSet presAssocID="{1B7DAD99-E897-4AB3-B0D2-A05AA90A4486}" presName="horz1" presStyleCnt="0"/>
      <dgm:spPr/>
    </dgm:pt>
    <dgm:pt modelId="{86E7819E-B10D-4E1A-AFB4-D41D1AE4C56C}" type="pres">
      <dgm:prSet presAssocID="{1B7DAD99-E897-4AB3-B0D2-A05AA90A4486}" presName="tx1" presStyleLbl="revTx" presStyleIdx="1" presStyleCnt="5"/>
      <dgm:spPr/>
    </dgm:pt>
    <dgm:pt modelId="{9056E4EA-F377-458D-9A8A-D6BDED0653B0}" type="pres">
      <dgm:prSet presAssocID="{1B7DAD99-E897-4AB3-B0D2-A05AA90A4486}" presName="vert1" presStyleCnt="0"/>
      <dgm:spPr/>
    </dgm:pt>
    <dgm:pt modelId="{CAE4EB11-A18C-4411-832E-0474051BC702}" type="pres">
      <dgm:prSet presAssocID="{9F77FF94-BF6A-4271-852A-3FA7AE1F2572}" presName="thickLine" presStyleLbl="alignNode1" presStyleIdx="2" presStyleCnt="5"/>
      <dgm:spPr/>
    </dgm:pt>
    <dgm:pt modelId="{96AC7728-A698-4A2F-B09F-84FAC4D3BC89}" type="pres">
      <dgm:prSet presAssocID="{9F77FF94-BF6A-4271-852A-3FA7AE1F2572}" presName="horz1" presStyleCnt="0"/>
      <dgm:spPr/>
    </dgm:pt>
    <dgm:pt modelId="{E0E6BD12-DE25-4F4C-9984-2D829496F32B}" type="pres">
      <dgm:prSet presAssocID="{9F77FF94-BF6A-4271-852A-3FA7AE1F2572}" presName="tx1" presStyleLbl="revTx" presStyleIdx="2" presStyleCnt="5"/>
      <dgm:spPr/>
    </dgm:pt>
    <dgm:pt modelId="{A7A5D01E-3D61-4125-9473-F3DD56AF1A1B}" type="pres">
      <dgm:prSet presAssocID="{9F77FF94-BF6A-4271-852A-3FA7AE1F2572}" presName="vert1" presStyleCnt="0"/>
      <dgm:spPr/>
    </dgm:pt>
    <dgm:pt modelId="{087CD88C-E729-49D8-A61E-F7FB68AFC602}" type="pres">
      <dgm:prSet presAssocID="{E3EE36CE-1D97-4424-B5BC-B8DBED7D6020}" presName="thickLine" presStyleLbl="alignNode1" presStyleIdx="3" presStyleCnt="5"/>
      <dgm:spPr/>
    </dgm:pt>
    <dgm:pt modelId="{70D5B7B2-7715-45EF-9AED-DF93A3B5C738}" type="pres">
      <dgm:prSet presAssocID="{E3EE36CE-1D97-4424-B5BC-B8DBED7D6020}" presName="horz1" presStyleCnt="0"/>
      <dgm:spPr/>
    </dgm:pt>
    <dgm:pt modelId="{4395EA8D-3B10-40A1-94BB-F2A02117C2CB}" type="pres">
      <dgm:prSet presAssocID="{E3EE36CE-1D97-4424-B5BC-B8DBED7D6020}" presName="tx1" presStyleLbl="revTx" presStyleIdx="3" presStyleCnt="5"/>
      <dgm:spPr/>
    </dgm:pt>
    <dgm:pt modelId="{0D9AC378-768B-4C21-AD1B-6110A348D245}" type="pres">
      <dgm:prSet presAssocID="{E3EE36CE-1D97-4424-B5BC-B8DBED7D6020}" presName="vert1" presStyleCnt="0"/>
      <dgm:spPr/>
    </dgm:pt>
    <dgm:pt modelId="{DC23C955-C42B-4B11-B9F2-B1BD02A4932D}" type="pres">
      <dgm:prSet presAssocID="{89C9CB4D-099B-4D1D-A610-A0F5D8CA4375}" presName="thickLine" presStyleLbl="alignNode1" presStyleIdx="4" presStyleCnt="5"/>
      <dgm:spPr/>
    </dgm:pt>
    <dgm:pt modelId="{7E94F950-223C-45C1-8B04-71D4E0204830}" type="pres">
      <dgm:prSet presAssocID="{89C9CB4D-099B-4D1D-A610-A0F5D8CA4375}" presName="horz1" presStyleCnt="0"/>
      <dgm:spPr/>
    </dgm:pt>
    <dgm:pt modelId="{A9DB8F52-1EE4-47FA-921C-D548F2451052}" type="pres">
      <dgm:prSet presAssocID="{89C9CB4D-099B-4D1D-A610-A0F5D8CA4375}" presName="tx1" presStyleLbl="revTx" presStyleIdx="4" presStyleCnt="5"/>
      <dgm:spPr/>
    </dgm:pt>
    <dgm:pt modelId="{A7450D84-E755-4E7C-955A-DFD5EF263FC9}" type="pres">
      <dgm:prSet presAssocID="{89C9CB4D-099B-4D1D-A610-A0F5D8CA4375}" presName="vert1" presStyleCnt="0"/>
      <dgm:spPr/>
    </dgm:pt>
  </dgm:ptLst>
  <dgm:cxnLst>
    <dgm:cxn modelId="{6BDA580E-46BD-4935-96C6-4A2FD5ED2B28}" srcId="{FF77CBBA-3306-4322-8868-2417875DBB2A}" destId="{89C9CB4D-099B-4D1D-A610-A0F5D8CA4375}" srcOrd="4" destOrd="0" parTransId="{890855F0-EF9D-4411-8A4F-D4CC41D4D39A}" sibTransId="{7B061C11-12F0-4BCD-BED6-7E0289F96127}"/>
    <dgm:cxn modelId="{E74A9D0E-8B97-4A33-BB30-1A6442BD103B}" srcId="{FF77CBBA-3306-4322-8868-2417875DBB2A}" destId="{1B7DAD99-E897-4AB3-B0D2-A05AA90A4486}" srcOrd="1" destOrd="0" parTransId="{A8DBE598-6044-4E66-8207-01A369946C51}" sibTransId="{C26433F6-C9BD-424C-889C-CE2E4CB3E94A}"/>
    <dgm:cxn modelId="{C848E360-D6B3-4458-A69F-465E123FA1E3}" type="presOf" srcId="{1B7DAD99-E897-4AB3-B0D2-A05AA90A4486}" destId="{86E7819E-B10D-4E1A-AFB4-D41D1AE4C56C}" srcOrd="0" destOrd="0" presId="urn:microsoft.com/office/officeart/2008/layout/LinedList"/>
    <dgm:cxn modelId="{5B9B8163-4C0F-4375-88AF-4ED228865E38}" srcId="{FF77CBBA-3306-4322-8868-2417875DBB2A}" destId="{B7CCF1C8-5737-432A-9323-B882AFC84603}" srcOrd="0" destOrd="0" parTransId="{2936C9CA-E3D0-4560-A506-B9DCB3AD185C}" sibTransId="{D80B5F49-48DC-4063-9550-B7E0C854712E}"/>
    <dgm:cxn modelId="{8F237945-9F1F-4B36-A947-754DE1639514}" type="presOf" srcId="{B7CCF1C8-5737-432A-9323-B882AFC84603}" destId="{FA9878BF-7788-413F-9284-1724ECEA1F22}" srcOrd="0" destOrd="0" presId="urn:microsoft.com/office/officeart/2008/layout/LinedList"/>
    <dgm:cxn modelId="{89120B6D-4994-4DDC-9D92-5C8761C6B37F}" type="presOf" srcId="{89C9CB4D-099B-4D1D-A610-A0F5D8CA4375}" destId="{A9DB8F52-1EE4-47FA-921C-D548F2451052}" srcOrd="0" destOrd="0" presId="urn:microsoft.com/office/officeart/2008/layout/LinedList"/>
    <dgm:cxn modelId="{86914074-D89C-49E4-8982-5B033D1B00CC}" srcId="{FF77CBBA-3306-4322-8868-2417875DBB2A}" destId="{9F77FF94-BF6A-4271-852A-3FA7AE1F2572}" srcOrd="2" destOrd="0" parTransId="{410C2FD9-E8D5-41CE-8542-CD08C4742374}" sibTransId="{048D359D-E59D-4768-8FB9-A4BEAD0E218C}"/>
    <dgm:cxn modelId="{9E501475-84A9-415A-94FD-0B550DBE94DB}" type="presOf" srcId="{9F77FF94-BF6A-4271-852A-3FA7AE1F2572}" destId="{E0E6BD12-DE25-4F4C-9984-2D829496F32B}" srcOrd="0" destOrd="0" presId="urn:microsoft.com/office/officeart/2008/layout/LinedList"/>
    <dgm:cxn modelId="{F6A857BA-EC9B-4A2C-969E-6AE1114D29EF}" srcId="{FF77CBBA-3306-4322-8868-2417875DBB2A}" destId="{E3EE36CE-1D97-4424-B5BC-B8DBED7D6020}" srcOrd="3" destOrd="0" parTransId="{180CF4A9-A449-4126-AD83-6B3947C9221C}" sibTransId="{340FEA9C-66A6-4A3F-BD3A-8DD6316EBF2E}"/>
    <dgm:cxn modelId="{F05802C5-218E-4861-88C1-30A6D1620EC3}" type="presOf" srcId="{FF77CBBA-3306-4322-8868-2417875DBB2A}" destId="{67C55FC1-9D16-4668-84CB-9406FA595EFB}" srcOrd="0" destOrd="0" presId="urn:microsoft.com/office/officeart/2008/layout/LinedList"/>
    <dgm:cxn modelId="{720956EC-3AFE-4728-9360-8DB08F8DA8E1}" type="presOf" srcId="{E3EE36CE-1D97-4424-B5BC-B8DBED7D6020}" destId="{4395EA8D-3B10-40A1-94BB-F2A02117C2CB}" srcOrd="0" destOrd="0" presId="urn:microsoft.com/office/officeart/2008/layout/LinedList"/>
    <dgm:cxn modelId="{345D0A73-6DEE-423B-8F12-910714F7AD0E}" type="presParOf" srcId="{67C55FC1-9D16-4668-84CB-9406FA595EFB}" destId="{E094568E-B58C-4AD6-B9B7-878DDD77DEE1}" srcOrd="0" destOrd="0" presId="urn:microsoft.com/office/officeart/2008/layout/LinedList"/>
    <dgm:cxn modelId="{0D5C04D6-13B2-42DA-BC39-9111BD0890D0}" type="presParOf" srcId="{67C55FC1-9D16-4668-84CB-9406FA595EFB}" destId="{4EBFBB49-0C6F-4FB6-854A-91A542884889}" srcOrd="1" destOrd="0" presId="urn:microsoft.com/office/officeart/2008/layout/LinedList"/>
    <dgm:cxn modelId="{6F25DBB4-8ED7-421C-AE49-87B4CA99B7AA}" type="presParOf" srcId="{4EBFBB49-0C6F-4FB6-854A-91A542884889}" destId="{FA9878BF-7788-413F-9284-1724ECEA1F22}" srcOrd="0" destOrd="0" presId="urn:microsoft.com/office/officeart/2008/layout/LinedList"/>
    <dgm:cxn modelId="{B93D8603-AD3E-4E94-8228-96CADDE7E733}" type="presParOf" srcId="{4EBFBB49-0C6F-4FB6-854A-91A542884889}" destId="{034743B9-7715-412C-9983-5BA7F4B18003}" srcOrd="1" destOrd="0" presId="urn:microsoft.com/office/officeart/2008/layout/LinedList"/>
    <dgm:cxn modelId="{67FFC77A-D114-4657-B4EF-CF205CDE579B}" type="presParOf" srcId="{67C55FC1-9D16-4668-84CB-9406FA595EFB}" destId="{08C81FCB-7FCC-4505-8F73-49180627B0C4}" srcOrd="2" destOrd="0" presId="urn:microsoft.com/office/officeart/2008/layout/LinedList"/>
    <dgm:cxn modelId="{3E16ADD4-DA31-4FE5-9585-61A656B692EF}" type="presParOf" srcId="{67C55FC1-9D16-4668-84CB-9406FA595EFB}" destId="{CDC23A6F-141E-4025-B931-6D4852FE9D50}" srcOrd="3" destOrd="0" presId="urn:microsoft.com/office/officeart/2008/layout/LinedList"/>
    <dgm:cxn modelId="{219AD00E-3488-4DF6-8EC7-1429931F4E1F}" type="presParOf" srcId="{CDC23A6F-141E-4025-B931-6D4852FE9D50}" destId="{86E7819E-B10D-4E1A-AFB4-D41D1AE4C56C}" srcOrd="0" destOrd="0" presId="urn:microsoft.com/office/officeart/2008/layout/LinedList"/>
    <dgm:cxn modelId="{DA303C6B-0E97-4CBF-A46B-05D80A0D1084}" type="presParOf" srcId="{CDC23A6F-141E-4025-B931-6D4852FE9D50}" destId="{9056E4EA-F377-458D-9A8A-D6BDED0653B0}" srcOrd="1" destOrd="0" presId="urn:microsoft.com/office/officeart/2008/layout/LinedList"/>
    <dgm:cxn modelId="{D074C2E2-C129-430F-A8A9-FB53F06BE717}" type="presParOf" srcId="{67C55FC1-9D16-4668-84CB-9406FA595EFB}" destId="{CAE4EB11-A18C-4411-832E-0474051BC702}" srcOrd="4" destOrd="0" presId="urn:microsoft.com/office/officeart/2008/layout/LinedList"/>
    <dgm:cxn modelId="{84E7FF3B-7456-4782-81F8-E34BCE82D59A}" type="presParOf" srcId="{67C55FC1-9D16-4668-84CB-9406FA595EFB}" destId="{96AC7728-A698-4A2F-B09F-84FAC4D3BC89}" srcOrd="5" destOrd="0" presId="urn:microsoft.com/office/officeart/2008/layout/LinedList"/>
    <dgm:cxn modelId="{F093DD87-EAEB-43F8-9F56-6DB5CBE24320}" type="presParOf" srcId="{96AC7728-A698-4A2F-B09F-84FAC4D3BC89}" destId="{E0E6BD12-DE25-4F4C-9984-2D829496F32B}" srcOrd="0" destOrd="0" presId="urn:microsoft.com/office/officeart/2008/layout/LinedList"/>
    <dgm:cxn modelId="{C59375BA-CF97-41FB-A10A-34AB2231E183}" type="presParOf" srcId="{96AC7728-A698-4A2F-B09F-84FAC4D3BC89}" destId="{A7A5D01E-3D61-4125-9473-F3DD56AF1A1B}" srcOrd="1" destOrd="0" presId="urn:microsoft.com/office/officeart/2008/layout/LinedList"/>
    <dgm:cxn modelId="{6D59D182-DE25-4757-9F8D-D698CAB4D3B8}" type="presParOf" srcId="{67C55FC1-9D16-4668-84CB-9406FA595EFB}" destId="{087CD88C-E729-49D8-A61E-F7FB68AFC602}" srcOrd="6" destOrd="0" presId="urn:microsoft.com/office/officeart/2008/layout/LinedList"/>
    <dgm:cxn modelId="{9603A64E-EE8E-49C0-B2B9-FE46C29DC570}" type="presParOf" srcId="{67C55FC1-9D16-4668-84CB-9406FA595EFB}" destId="{70D5B7B2-7715-45EF-9AED-DF93A3B5C738}" srcOrd="7" destOrd="0" presId="urn:microsoft.com/office/officeart/2008/layout/LinedList"/>
    <dgm:cxn modelId="{5EE3C0E8-8BAA-4E9E-9830-B3CCF8A6F6B1}" type="presParOf" srcId="{70D5B7B2-7715-45EF-9AED-DF93A3B5C738}" destId="{4395EA8D-3B10-40A1-94BB-F2A02117C2CB}" srcOrd="0" destOrd="0" presId="urn:microsoft.com/office/officeart/2008/layout/LinedList"/>
    <dgm:cxn modelId="{DF2DEF50-F407-4A6C-9B6A-67069C68F614}" type="presParOf" srcId="{70D5B7B2-7715-45EF-9AED-DF93A3B5C738}" destId="{0D9AC378-768B-4C21-AD1B-6110A348D245}" srcOrd="1" destOrd="0" presId="urn:microsoft.com/office/officeart/2008/layout/LinedList"/>
    <dgm:cxn modelId="{0E44B7C7-9FE8-4EF6-8B67-8264449D4A53}" type="presParOf" srcId="{67C55FC1-9D16-4668-84CB-9406FA595EFB}" destId="{DC23C955-C42B-4B11-B9F2-B1BD02A4932D}" srcOrd="8" destOrd="0" presId="urn:microsoft.com/office/officeart/2008/layout/LinedList"/>
    <dgm:cxn modelId="{C64EE786-BBFE-4E39-B5C7-0E75079109E2}" type="presParOf" srcId="{67C55FC1-9D16-4668-84CB-9406FA595EFB}" destId="{7E94F950-223C-45C1-8B04-71D4E0204830}" srcOrd="9" destOrd="0" presId="urn:microsoft.com/office/officeart/2008/layout/LinedList"/>
    <dgm:cxn modelId="{345602A3-0472-4048-9BC0-94D16FCA2A2B}" type="presParOf" srcId="{7E94F950-223C-45C1-8B04-71D4E0204830}" destId="{A9DB8F52-1EE4-47FA-921C-D548F2451052}" srcOrd="0" destOrd="0" presId="urn:microsoft.com/office/officeart/2008/layout/LinedList"/>
    <dgm:cxn modelId="{0CD755CC-382B-4965-BF53-6E36AE4A0782}" type="presParOf" srcId="{7E94F950-223C-45C1-8B04-71D4E0204830}" destId="{A7450D84-E755-4E7C-955A-DFD5EF263FC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BD2FAF07-0125-48FA-9028-86F0B6FC26D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E25086B7-22DE-4ADB-ABB3-9532538100A6}">
      <dgm:prSet custT="1"/>
      <dgm:spPr/>
      <dgm:t>
        <a:bodyPr/>
        <a:lstStyle/>
        <a:p>
          <a:r>
            <a:rPr lang="en-US" sz="2000" dirty="0">
              <a:latin typeface="Century Gothic" panose="020B0502020202020204" pitchFamily="34" charset="0"/>
            </a:rPr>
            <a:t>Most pension funds submitted compensation schemes</a:t>
          </a:r>
        </a:p>
      </dgm:t>
    </dgm:pt>
    <dgm:pt modelId="{F444217C-6C21-42E9-A0BE-E3993781AC2B}" type="parTrans" cxnId="{1ED9BF13-C241-4FD2-AA74-14C818CA9D1C}">
      <dgm:prSet/>
      <dgm:spPr/>
      <dgm:t>
        <a:bodyPr/>
        <a:lstStyle/>
        <a:p>
          <a:endParaRPr lang="en-US" sz="2000">
            <a:latin typeface="Century Gothic" panose="020B0502020202020204" pitchFamily="34" charset="0"/>
          </a:endParaRPr>
        </a:p>
      </dgm:t>
    </dgm:pt>
    <dgm:pt modelId="{F167E370-845F-4B3F-B64F-4BACD99D5725}" type="sibTrans" cxnId="{1ED9BF13-C241-4FD2-AA74-14C818CA9D1C}">
      <dgm:prSet/>
      <dgm:spPr/>
      <dgm:t>
        <a:bodyPr/>
        <a:lstStyle/>
        <a:p>
          <a:endParaRPr lang="en-US" sz="2000">
            <a:latin typeface="Century Gothic" panose="020B0502020202020204" pitchFamily="34" charset="0"/>
          </a:endParaRPr>
        </a:p>
      </dgm:t>
    </dgm:pt>
    <dgm:pt modelId="{10284BA7-2CFD-463D-87F4-CE2ECFABF16A}">
      <dgm:prSet custT="1"/>
      <dgm:spPr/>
      <dgm:t>
        <a:bodyPr/>
        <a:lstStyle/>
        <a:p>
          <a:r>
            <a:rPr lang="en-US" sz="2000" dirty="0">
              <a:latin typeface="Century Gothic" panose="020B0502020202020204" pitchFamily="34" charset="0"/>
            </a:rPr>
            <a:t>Only 2  schemes has been approved</a:t>
          </a:r>
        </a:p>
      </dgm:t>
    </dgm:pt>
    <dgm:pt modelId="{CFB2CD17-5EE2-49E2-80E8-BA6811C2F5D7}" type="parTrans" cxnId="{85C6291F-7A21-4D65-BC26-99C176083616}">
      <dgm:prSet/>
      <dgm:spPr/>
      <dgm:t>
        <a:bodyPr/>
        <a:lstStyle/>
        <a:p>
          <a:endParaRPr lang="en-US" sz="2000">
            <a:latin typeface="Century Gothic" panose="020B0502020202020204" pitchFamily="34" charset="0"/>
          </a:endParaRPr>
        </a:p>
      </dgm:t>
    </dgm:pt>
    <dgm:pt modelId="{CA753B51-EB40-4C52-AE46-4D053A850B64}" type="sibTrans" cxnId="{85C6291F-7A21-4D65-BC26-99C176083616}">
      <dgm:prSet/>
      <dgm:spPr/>
      <dgm:t>
        <a:bodyPr/>
        <a:lstStyle/>
        <a:p>
          <a:endParaRPr lang="en-US" sz="2000">
            <a:latin typeface="Century Gothic" panose="020B0502020202020204" pitchFamily="34" charset="0"/>
          </a:endParaRPr>
        </a:p>
      </dgm:t>
    </dgm:pt>
    <dgm:pt modelId="{4A75D388-5D49-4390-A96D-6198BE3A4D1B}">
      <dgm:prSet custT="1"/>
      <dgm:spPr/>
      <dgm:t>
        <a:bodyPr/>
        <a:lstStyle/>
        <a:p>
          <a:r>
            <a:rPr lang="en-US" sz="2000" dirty="0">
              <a:latin typeface="Century Gothic" panose="020B0502020202020204" pitchFamily="34" charset="0"/>
            </a:rPr>
            <a:t>Reasons for not approving</a:t>
          </a:r>
        </a:p>
      </dgm:t>
    </dgm:pt>
    <dgm:pt modelId="{181A6A9D-91F0-416B-833B-FBDA77D92752}" type="parTrans" cxnId="{13B75388-16D9-42AD-BDCB-CF3DB5E88565}">
      <dgm:prSet/>
      <dgm:spPr/>
      <dgm:t>
        <a:bodyPr/>
        <a:lstStyle/>
        <a:p>
          <a:endParaRPr lang="en-US" sz="2000">
            <a:latin typeface="Century Gothic" panose="020B0502020202020204" pitchFamily="34" charset="0"/>
          </a:endParaRPr>
        </a:p>
      </dgm:t>
    </dgm:pt>
    <dgm:pt modelId="{31249F1C-FC85-4CD0-A9B2-0530628ADCC2}" type="sibTrans" cxnId="{13B75388-16D9-42AD-BDCB-CF3DB5E88565}">
      <dgm:prSet/>
      <dgm:spPr/>
      <dgm:t>
        <a:bodyPr/>
        <a:lstStyle/>
        <a:p>
          <a:endParaRPr lang="en-US" sz="2000">
            <a:latin typeface="Century Gothic" panose="020B0502020202020204" pitchFamily="34" charset="0"/>
          </a:endParaRPr>
        </a:p>
      </dgm:t>
    </dgm:pt>
    <dgm:pt modelId="{5FF9150E-C65A-4DBA-8531-42F16E0D7963}">
      <dgm:prSet custT="1"/>
      <dgm:spPr/>
      <dgm:t>
        <a:bodyPr/>
        <a:lstStyle/>
        <a:p>
          <a:r>
            <a:rPr lang="en-US" sz="2000" dirty="0">
              <a:latin typeface="Century Gothic" panose="020B0502020202020204" pitchFamily="34" charset="0"/>
            </a:rPr>
            <a:t>Incorrect methodology applied</a:t>
          </a:r>
        </a:p>
      </dgm:t>
    </dgm:pt>
    <dgm:pt modelId="{C1FAEE23-717C-48F4-A3C1-C8B78AD55857}" type="parTrans" cxnId="{38194238-CBF0-41AD-9D6B-0C8C3683A511}">
      <dgm:prSet/>
      <dgm:spPr/>
      <dgm:t>
        <a:bodyPr/>
        <a:lstStyle/>
        <a:p>
          <a:endParaRPr lang="en-US" sz="2000">
            <a:latin typeface="Century Gothic" panose="020B0502020202020204" pitchFamily="34" charset="0"/>
          </a:endParaRPr>
        </a:p>
      </dgm:t>
    </dgm:pt>
    <dgm:pt modelId="{E030587C-6CDB-419B-A7F9-3C8C32D39794}" type="sibTrans" cxnId="{38194238-CBF0-41AD-9D6B-0C8C3683A511}">
      <dgm:prSet/>
      <dgm:spPr/>
      <dgm:t>
        <a:bodyPr/>
        <a:lstStyle/>
        <a:p>
          <a:endParaRPr lang="en-US" sz="2000">
            <a:latin typeface="Century Gothic" panose="020B0502020202020204" pitchFamily="34" charset="0"/>
          </a:endParaRPr>
        </a:p>
      </dgm:t>
    </dgm:pt>
    <dgm:pt modelId="{E35961C6-E9C1-45CD-9608-3B6358489C36}">
      <dgm:prSet custT="1"/>
      <dgm:spPr/>
      <dgm:t>
        <a:bodyPr/>
        <a:lstStyle/>
        <a:p>
          <a:r>
            <a:rPr lang="en-US" sz="2000" dirty="0">
              <a:latin typeface="Century Gothic" panose="020B0502020202020204" pitchFamily="34" charset="0"/>
            </a:rPr>
            <a:t>Data issues in the actuarial reports &amp; member schedules</a:t>
          </a:r>
        </a:p>
      </dgm:t>
    </dgm:pt>
    <dgm:pt modelId="{A2158007-E8F4-4927-8AF1-9A5B6F618927}" type="parTrans" cxnId="{D9B5FEDF-17AC-4D86-B8C0-D3C1B807CE75}">
      <dgm:prSet/>
      <dgm:spPr/>
      <dgm:t>
        <a:bodyPr/>
        <a:lstStyle/>
        <a:p>
          <a:endParaRPr lang="en-US" sz="2000">
            <a:latin typeface="Century Gothic" panose="020B0502020202020204" pitchFamily="34" charset="0"/>
          </a:endParaRPr>
        </a:p>
      </dgm:t>
    </dgm:pt>
    <dgm:pt modelId="{C980A3B7-9C4C-468A-B9E9-B2892DFA760E}" type="sibTrans" cxnId="{D9B5FEDF-17AC-4D86-B8C0-D3C1B807CE75}">
      <dgm:prSet/>
      <dgm:spPr/>
      <dgm:t>
        <a:bodyPr/>
        <a:lstStyle/>
        <a:p>
          <a:endParaRPr lang="en-US" sz="2000">
            <a:latin typeface="Century Gothic" panose="020B0502020202020204" pitchFamily="34" charset="0"/>
          </a:endParaRPr>
        </a:p>
      </dgm:t>
    </dgm:pt>
    <dgm:pt modelId="{91BE445B-1FFE-423F-8585-5937AF1F902C}">
      <dgm:prSet custT="1"/>
      <dgm:spPr/>
      <dgm:t>
        <a:bodyPr/>
        <a:lstStyle/>
        <a:p>
          <a:r>
            <a:rPr lang="en-US" sz="2000" dirty="0">
              <a:latin typeface="Century Gothic" panose="020B0502020202020204" pitchFamily="34" charset="0"/>
            </a:rPr>
            <a:t>For insured schemes, life insurance companies have not yet fully demonstrated separation of assets for P/Hs and S/Hs</a:t>
          </a:r>
        </a:p>
      </dgm:t>
    </dgm:pt>
    <dgm:pt modelId="{5345FC1F-85B5-40F9-A9DC-B17513C8EA8E}" type="parTrans" cxnId="{3ED636CF-8B46-42AB-A93E-BB4BB84577D3}">
      <dgm:prSet/>
      <dgm:spPr/>
      <dgm:t>
        <a:bodyPr/>
        <a:lstStyle/>
        <a:p>
          <a:endParaRPr lang="en-US" sz="2000">
            <a:latin typeface="Century Gothic" panose="020B0502020202020204" pitchFamily="34" charset="0"/>
          </a:endParaRPr>
        </a:p>
      </dgm:t>
    </dgm:pt>
    <dgm:pt modelId="{617D972E-9C12-4FFE-A4D2-16EFB1C6457F}" type="sibTrans" cxnId="{3ED636CF-8B46-42AB-A93E-BB4BB84577D3}">
      <dgm:prSet/>
      <dgm:spPr/>
      <dgm:t>
        <a:bodyPr/>
        <a:lstStyle/>
        <a:p>
          <a:endParaRPr lang="en-US" sz="2000">
            <a:latin typeface="Century Gothic" panose="020B0502020202020204" pitchFamily="34" charset="0"/>
          </a:endParaRPr>
        </a:p>
      </dgm:t>
    </dgm:pt>
    <dgm:pt modelId="{7789DCC2-D18F-42B0-85B8-10CAB7E10B1F}">
      <dgm:prSet custT="1"/>
      <dgm:spPr/>
      <dgm:t>
        <a:bodyPr/>
        <a:lstStyle/>
        <a:p>
          <a:r>
            <a:rPr lang="en-US" sz="2000" dirty="0">
              <a:latin typeface="Century Gothic" panose="020B0502020202020204" pitchFamily="34" charset="0"/>
            </a:rPr>
            <a:t>Call for closure of the long-outstanding matter </a:t>
          </a:r>
        </a:p>
      </dgm:t>
    </dgm:pt>
    <dgm:pt modelId="{E58FB18D-1A65-40AC-964B-6B38883A97DE}" type="parTrans" cxnId="{E6994A28-2965-41C5-89AD-D2D7362DB12B}">
      <dgm:prSet/>
      <dgm:spPr/>
      <dgm:t>
        <a:bodyPr/>
        <a:lstStyle/>
        <a:p>
          <a:endParaRPr lang="en-US" sz="2000">
            <a:latin typeface="Century Gothic" panose="020B0502020202020204" pitchFamily="34" charset="0"/>
          </a:endParaRPr>
        </a:p>
      </dgm:t>
    </dgm:pt>
    <dgm:pt modelId="{90A2F6DE-AE00-438B-A329-F44F6AFF2977}" type="sibTrans" cxnId="{E6994A28-2965-41C5-89AD-D2D7362DB12B}">
      <dgm:prSet/>
      <dgm:spPr/>
      <dgm:t>
        <a:bodyPr/>
        <a:lstStyle/>
        <a:p>
          <a:endParaRPr lang="en-US" sz="2000">
            <a:latin typeface="Century Gothic" panose="020B0502020202020204" pitchFamily="34" charset="0"/>
          </a:endParaRPr>
        </a:p>
      </dgm:t>
    </dgm:pt>
    <dgm:pt modelId="{D241F797-19D8-41A3-9224-C2DB5B836E1B}" type="pres">
      <dgm:prSet presAssocID="{BD2FAF07-0125-48FA-9028-86F0B6FC26D1}" presName="linear" presStyleCnt="0">
        <dgm:presLayoutVars>
          <dgm:animLvl val="lvl"/>
          <dgm:resizeHandles val="exact"/>
        </dgm:presLayoutVars>
      </dgm:prSet>
      <dgm:spPr/>
    </dgm:pt>
    <dgm:pt modelId="{01040E48-E74E-4DB7-85F9-FB60DD05EFDA}" type="pres">
      <dgm:prSet presAssocID="{E25086B7-22DE-4ADB-ABB3-9532538100A6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C128ED0D-D12E-4DE8-BFF0-21D780580A3E}" type="pres">
      <dgm:prSet presAssocID="{F167E370-845F-4B3F-B64F-4BACD99D5725}" presName="spacer" presStyleCnt="0"/>
      <dgm:spPr/>
    </dgm:pt>
    <dgm:pt modelId="{0CF6B746-0719-4376-9BE0-780B83BE3BC2}" type="pres">
      <dgm:prSet presAssocID="{10284BA7-2CFD-463D-87F4-CE2ECFABF16A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D8C80AF0-F51F-4531-B3C2-827C5AF3C602}" type="pres">
      <dgm:prSet presAssocID="{CA753B51-EB40-4C52-AE46-4D053A850B64}" presName="spacer" presStyleCnt="0"/>
      <dgm:spPr/>
    </dgm:pt>
    <dgm:pt modelId="{81976367-581D-4FB7-AAC2-53FE0218D308}" type="pres">
      <dgm:prSet presAssocID="{4A75D388-5D49-4390-A96D-6198BE3A4D1B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15EF1077-0B35-478D-B0D0-1A7107B4520C}" type="pres">
      <dgm:prSet presAssocID="{4A75D388-5D49-4390-A96D-6198BE3A4D1B}" presName="childText" presStyleLbl="revTx" presStyleIdx="0" presStyleCnt="1">
        <dgm:presLayoutVars>
          <dgm:bulletEnabled val="1"/>
        </dgm:presLayoutVars>
      </dgm:prSet>
      <dgm:spPr/>
    </dgm:pt>
    <dgm:pt modelId="{28989B30-13A8-4C2C-A193-873370B531D6}" type="pres">
      <dgm:prSet presAssocID="{7789DCC2-D18F-42B0-85B8-10CAB7E10B1F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1D612F00-2AD1-4B71-86A7-ACEB4DF0E72F}" type="presOf" srcId="{E25086B7-22DE-4ADB-ABB3-9532538100A6}" destId="{01040E48-E74E-4DB7-85F9-FB60DD05EFDA}" srcOrd="0" destOrd="0" presId="urn:microsoft.com/office/officeart/2005/8/layout/vList2"/>
    <dgm:cxn modelId="{5AA95605-7F45-4B57-A533-9E9015F66D00}" type="presOf" srcId="{91BE445B-1FFE-423F-8585-5937AF1F902C}" destId="{15EF1077-0B35-478D-B0D0-1A7107B4520C}" srcOrd="0" destOrd="2" presId="urn:microsoft.com/office/officeart/2005/8/layout/vList2"/>
    <dgm:cxn modelId="{1ED9BF13-C241-4FD2-AA74-14C818CA9D1C}" srcId="{BD2FAF07-0125-48FA-9028-86F0B6FC26D1}" destId="{E25086B7-22DE-4ADB-ABB3-9532538100A6}" srcOrd="0" destOrd="0" parTransId="{F444217C-6C21-42E9-A0BE-E3993781AC2B}" sibTransId="{F167E370-845F-4B3F-B64F-4BACD99D5725}"/>
    <dgm:cxn modelId="{85C6291F-7A21-4D65-BC26-99C176083616}" srcId="{BD2FAF07-0125-48FA-9028-86F0B6FC26D1}" destId="{10284BA7-2CFD-463D-87F4-CE2ECFABF16A}" srcOrd="1" destOrd="0" parTransId="{CFB2CD17-5EE2-49E2-80E8-BA6811C2F5D7}" sibTransId="{CA753B51-EB40-4C52-AE46-4D053A850B64}"/>
    <dgm:cxn modelId="{E6994A28-2965-41C5-89AD-D2D7362DB12B}" srcId="{BD2FAF07-0125-48FA-9028-86F0B6FC26D1}" destId="{7789DCC2-D18F-42B0-85B8-10CAB7E10B1F}" srcOrd="3" destOrd="0" parTransId="{E58FB18D-1A65-40AC-964B-6B38883A97DE}" sibTransId="{90A2F6DE-AE00-438B-A329-F44F6AFF2977}"/>
    <dgm:cxn modelId="{46451A2A-6B24-404E-A79D-CC1EB6F2513B}" type="presOf" srcId="{7789DCC2-D18F-42B0-85B8-10CAB7E10B1F}" destId="{28989B30-13A8-4C2C-A193-873370B531D6}" srcOrd="0" destOrd="0" presId="urn:microsoft.com/office/officeart/2005/8/layout/vList2"/>
    <dgm:cxn modelId="{C154BA2A-C1DC-4903-81D0-75620EDA1553}" type="presOf" srcId="{4A75D388-5D49-4390-A96D-6198BE3A4D1B}" destId="{81976367-581D-4FB7-AAC2-53FE0218D308}" srcOrd="0" destOrd="0" presId="urn:microsoft.com/office/officeart/2005/8/layout/vList2"/>
    <dgm:cxn modelId="{38194238-CBF0-41AD-9D6B-0C8C3683A511}" srcId="{4A75D388-5D49-4390-A96D-6198BE3A4D1B}" destId="{5FF9150E-C65A-4DBA-8531-42F16E0D7963}" srcOrd="0" destOrd="0" parTransId="{C1FAEE23-717C-48F4-A3C1-C8B78AD55857}" sibTransId="{E030587C-6CDB-419B-A7F9-3C8C32D39794}"/>
    <dgm:cxn modelId="{6D47F43F-7D18-4740-9EE1-A8AA501BC71D}" type="presOf" srcId="{E35961C6-E9C1-45CD-9608-3B6358489C36}" destId="{15EF1077-0B35-478D-B0D0-1A7107B4520C}" srcOrd="0" destOrd="1" presId="urn:microsoft.com/office/officeart/2005/8/layout/vList2"/>
    <dgm:cxn modelId="{F7051E43-AFBC-4CF2-8B01-BB97B30FA652}" type="presOf" srcId="{10284BA7-2CFD-463D-87F4-CE2ECFABF16A}" destId="{0CF6B746-0719-4376-9BE0-780B83BE3BC2}" srcOrd="0" destOrd="0" presId="urn:microsoft.com/office/officeart/2005/8/layout/vList2"/>
    <dgm:cxn modelId="{DE9A7C79-648C-420B-B6EB-78190867A4F0}" type="presOf" srcId="{5FF9150E-C65A-4DBA-8531-42F16E0D7963}" destId="{15EF1077-0B35-478D-B0D0-1A7107B4520C}" srcOrd="0" destOrd="0" presId="urn:microsoft.com/office/officeart/2005/8/layout/vList2"/>
    <dgm:cxn modelId="{13B75388-16D9-42AD-BDCB-CF3DB5E88565}" srcId="{BD2FAF07-0125-48FA-9028-86F0B6FC26D1}" destId="{4A75D388-5D49-4390-A96D-6198BE3A4D1B}" srcOrd="2" destOrd="0" parTransId="{181A6A9D-91F0-416B-833B-FBDA77D92752}" sibTransId="{31249F1C-FC85-4CD0-A9B2-0530628ADCC2}"/>
    <dgm:cxn modelId="{4A08D9C9-6034-4F32-A909-7FC4F82465F8}" type="presOf" srcId="{BD2FAF07-0125-48FA-9028-86F0B6FC26D1}" destId="{D241F797-19D8-41A3-9224-C2DB5B836E1B}" srcOrd="0" destOrd="0" presId="urn:microsoft.com/office/officeart/2005/8/layout/vList2"/>
    <dgm:cxn modelId="{3ED636CF-8B46-42AB-A93E-BB4BB84577D3}" srcId="{4A75D388-5D49-4390-A96D-6198BE3A4D1B}" destId="{91BE445B-1FFE-423F-8585-5937AF1F902C}" srcOrd="2" destOrd="0" parTransId="{5345FC1F-85B5-40F9-A9DC-B17513C8EA8E}" sibTransId="{617D972E-9C12-4FFE-A4D2-16EFB1C6457F}"/>
    <dgm:cxn modelId="{D9B5FEDF-17AC-4D86-B8C0-D3C1B807CE75}" srcId="{4A75D388-5D49-4390-A96D-6198BE3A4D1B}" destId="{E35961C6-E9C1-45CD-9608-3B6358489C36}" srcOrd="1" destOrd="0" parTransId="{A2158007-E8F4-4927-8AF1-9A5B6F618927}" sibTransId="{C980A3B7-9C4C-468A-B9E9-B2892DFA760E}"/>
    <dgm:cxn modelId="{41B66A82-6CB9-405E-B336-C84833FE7535}" type="presParOf" srcId="{D241F797-19D8-41A3-9224-C2DB5B836E1B}" destId="{01040E48-E74E-4DB7-85F9-FB60DD05EFDA}" srcOrd="0" destOrd="0" presId="urn:microsoft.com/office/officeart/2005/8/layout/vList2"/>
    <dgm:cxn modelId="{04F7825F-73EB-468D-9296-33E881161CD1}" type="presParOf" srcId="{D241F797-19D8-41A3-9224-C2DB5B836E1B}" destId="{C128ED0D-D12E-4DE8-BFF0-21D780580A3E}" srcOrd="1" destOrd="0" presId="urn:microsoft.com/office/officeart/2005/8/layout/vList2"/>
    <dgm:cxn modelId="{50FA1C82-BF51-463B-9C87-4C0E2324E0AE}" type="presParOf" srcId="{D241F797-19D8-41A3-9224-C2DB5B836E1B}" destId="{0CF6B746-0719-4376-9BE0-780B83BE3BC2}" srcOrd="2" destOrd="0" presId="urn:microsoft.com/office/officeart/2005/8/layout/vList2"/>
    <dgm:cxn modelId="{5D30BA27-0914-4F6B-A65A-E9D577862EDB}" type="presParOf" srcId="{D241F797-19D8-41A3-9224-C2DB5B836E1B}" destId="{D8C80AF0-F51F-4531-B3C2-827C5AF3C602}" srcOrd="3" destOrd="0" presId="urn:microsoft.com/office/officeart/2005/8/layout/vList2"/>
    <dgm:cxn modelId="{6C6737E4-4DA6-4980-B549-6A065701F9D3}" type="presParOf" srcId="{D241F797-19D8-41A3-9224-C2DB5B836E1B}" destId="{81976367-581D-4FB7-AAC2-53FE0218D308}" srcOrd="4" destOrd="0" presId="urn:microsoft.com/office/officeart/2005/8/layout/vList2"/>
    <dgm:cxn modelId="{B4646F01-6284-40D1-B7C2-075F5681A04E}" type="presParOf" srcId="{D241F797-19D8-41A3-9224-C2DB5B836E1B}" destId="{15EF1077-0B35-478D-B0D0-1A7107B4520C}" srcOrd="5" destOrd="0" presId="urn:microsoft.com/office/officeart/2005/8/layout/vList2"/>
    <dgm:cxn modelId="{475488C5-4F89-448F-A910-4C83337CE722}" type="presParOf" srcId="{D241F797-19D8-41A3-9224-C2DB5B836E1B}" destId="{28989B30-13A8-4C2C-A193-873370B531D6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07C9C6B8-AAF3-4E9C-A59B-E52744A29508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coloredtext_colorful1" csCatId="colorful" phldr="1"/>
      <dgm:spPr/>
      <dgm:t>
        <a:bodyPr/>
        <a:lstStyle/>
        <a:p>
          <a:endParaRPr lang="en-US"/>
        </a:p>
      </dgm:t>
    </dgm:pt>
    <dgm:pt modelId="{C70F6EAF-C5A6-4620-9B6D-F3E267E9080C}">
      <dgm:prSet/>
      <dgm:spPr/>
      <dgm:t>
        <a:bodyPr/>
        <a:lstStyle/>
        <a:p>
          <a:r>
            <a:rPr lang="en-ZW" dirty="0">
              <a:latin typeface="Century Gothic" panose="020B0502020202020204" pitchFamily="34" charset="0"/>
            </a:rPr>
            <a:t>Guidance on conversion of assets &amp; liabilities from ZWL to ZiG issued by the Commission</a:t>
          </a:r>
          <a:endParaRPr lang="en-US" dirty="0">
            <a:latin typeface="Century Gothic" panose="020B0502020202020204" pitchFamily="34" charset="0"/>
          </a:endParaRPr>
        </a:p>
      </dgm:t>
    </dgm:pt>
    <dgm:pt modelId="{CA04129D-5B2A-475B-894F-2FF35991DA5D}" type="parTrans" cxnId="{5CE2F234-D0B5-4A4A-9CE6-D24BCB47E6E2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74AF012B-69C5-4F30-96CF-DAAC6D4D5A3A}" type="sibTrans" cxnId="{5CE2F234-D0B5-4A4A-9CE6-D24BCB47E6E2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DFB81D38-A262-4CAC-9006-DE0D3D2C1512}">
      <dgm:prSet/>
      <dgm:spPr/>
      <dgm:t>
        <a:bodyPr/>
        <a:lstStyle/>
        <a:p>
          <a:r>
            <a:rPr lang="en-ZW" dirty="0">
              <a:latin typeface="Century Gothic" panose="020B0502020202020204" pitchFamily="34" charset="0"/>
            </a:rPr>
            <a:t>Submission rate still low</a:t>
          </a:r>
          <a:endParaRPr lang="en-US" dirty="0">
            <a:latin typeface="Century Gothic" panose="020B0502020202020204" pitchFamily="34" charset="0"/>
          </a:endParaRPr>
        </a:p>
      </dgm:t>
    </dgm:pt>
    <dgm:pt modelId="{2059A37D-3FA0-48C3-95A4-BA81C26E0C6B}" type="parTrans" cxnId="{A168BEDB-E99F-4349-8E5C-BC7319D09F76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6A4A2D90-8EC0-40DD-AB45-452EBED09FFD}" type="sibTrans" cxnId="{A168BEDB-E99F-4349-8E5C-BC7319D09F76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8D73B596-59E2-4297-BA46-8976E99BF844}">
      <dgm:prSet/>
      <dgm:spPr/>
      <dgm:t>
        <a:bodyPr/>
        <a:lstStyle/>
        <a:p>
          <a:r>
            <a:rPr lang="en-ZW">
              <a:latin typeface="Century Gothic" panose="020B0502020202020204" pitchFamily="34" charset="0"/>
            </a:rPr>
            <a:t>Validating </a:t>
          </a:r>
          <a:r>
            <a:rPr lang="en-ZW" dirty="0">
              <a:latin typeface="Century Gothic" panose="020B0502020202020204" pitchFamily="34" charset="0"/>
            </a:rPr>
            <a:t>conversions &amp; providing feedback to entities</a:t>
          </a:r>
          <a:endParaRPr lang="en-US" dirty="0">
            <a:latin typeface="Century Gothic" panose="020B0502020202020204" pitchFamily="34" charset="0"/>
          </a:endParaRPr>
        </a:p>
      </dgm:t>
    </dgm:pt>
    <dgm:pt modelId="{FEA03830-2226-4096-A381-89610A7B5228}" type="parTrans" cxnId="{E26EFE26-906A-452E-97A1-6781BE2B616C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CA5CC499-63CD-4298-9E5B-92A65124F123}" type="sibTrans" cxnId="{E26EFE26-906A-452E-97A1-6781BE2B616C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EF1ACB0B-D3AA-4ABB-8129-5942D8B2C39D}">
      <dgm:prSet/>
      <dgm:spPr/>
      <dgm:t>
        <a:bodyPr/>
        <a:lstStyle/>
        <a:p>
          <a:r>
            <a:rPr lang="en-ZW" dirty="0">
              <a:latin typeface="Century Gothic" panose="020B0502020202020204" pitchFamily="34" charset="0"/>
            </a:rPr>
            <a:t>Imposition of penalties on non-compliant pension funds</a:t>
          </a:r>
          <a:endParaRPr lang="en-US" dirty="0">
            <a:latin typeface="Century Gothic" panose="020B0502020202020204" pitchFamily="34" charset="0"/>
          </a:endParaRPr>
        </a:p>
      </dgm:t>
    </dgm:pt>
    <dgm:pt modelId="{52488F4F-3B3F-4E90-864B-0E293FD8772B}" type="parTrans" cxnId="{99526F23-494E-4A81-9606-404904293D60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EACF0CB2-DBC8-4EF4-8219-F6657ED970CF}" type="sibTrans" cxnId="{99526F23-494E-4A81-9606-404904293D60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A9E8B4DC-87D7-4508-96BB-8EF5DA7B40D7}" type="pres">
      <dgm:prSet presAssocID="{07C9C6B8-AAF3-4E9C-A59B-E52744A29508}" presName="root" presStyleCnt="0">
        <dgm:presLayoutVars>
          <dgm:dir/>
          <dgm:resizeHandles val="exact"/>
        </dgm:presLayoutVars>
      </dgm:prSet>
      <dgm:spPr/>
    </dgm:pt>
    <dgm:pt modelId="{FC9102B2-F610-4FEE-8F93-99B6511921D8}" type="pres">
      <dgm:prSet presAssocID="{07C9C6B8-AAF3-4E9C-A59B-E52744A29508}" presName="container" presStyleCnt="0">
        <dgm:presLayoutVars>
          <dgm:dir/>
          <dgm:resizeHandles val="exact"/>
        </dgm:presLayoutVars>
      </dgm:prSet>
      <dgm:spPr/>
    </dgm:pt>
    <dgm:pt modelId="{E8FD7902-EC29-4A09-B790-6140376DA79C}" type="pres">
      <dgm:prSet presAssocID="{C70F6EAF-C5A6-4620-9B6D-F3E267E9080C}" presName="compNode" presStyleCnt="0"/>
      <dgm:spPr/>
    </dgm:pt>
    <dgm:pt modelId="{2C717795-B296-4BE0-A151-A7B22C1DC818}" type="pres">
      <dgm:prSet presAssocID="{C70F6EAF-C5A6-4620-9B6D-F3E267E9080C}" presName="iconBgRect" presStyleLbl="bgShp" presStyleIdx="0" presStyleCnt="4"/>
      <dgm:spPr/>
    </dgm:pt>
    <dgm:pt modelId="{E72DD551-7179-4A60-A1F0-88F86791901B}" type="pres">
      <dgm:prSet presAssocID="{C70F6EAF-C5A6-4620-9B6D-F3E267E9080C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8716B139-A3A5-4F59-863F-45A77C8FF85D}" type="pres">
      <dgm:prSet presAssocID="{C70F6EAF-C5A6-4620-9B6D-F3E267E9080C}" presName="spaceRect" presStyleCnt="0"/>
      <dgm:spPr/>
    </dgm:pt>
    <dgm:pt modelId="{4C8271D9-C291-43C3-AD07-4BEC003EA9AC}" type="pres">
      <dgm:prSet presAssocID="{C70F6EAF-C5A6-4620-9B6D-F3E267E9080C}" presName="textRect" presStyleLbl="revTx" presStyleIdx="0" presStyleCnt="4">
        <dgm:presLayoutVars>
          <dgm:chMax val="1"/>
          <dgm:chPref val="1"/>
        </dgm:presLayoutVars>
      </dgm:prSet>
      <dgm:spPr/>
    </dgm:pt>
    <dgm:pt modelId="{AE64772D-A306-4FAA-B8D6-9C027DD90E92}" type="pres">
      <dgm:prSet presAssocID="{74AF012B-69C5-4F30-96CF-DAAC6D4D5A3A}" presName="sibTrans" presStyleLbl="sibTrans2D1" presStyleIdx="0" presStyleCnt="0"/>
      <dgm:spPr/>
    </dgm:pt>
    <dgm:pt modelId="{48FAF077-0E3F-4E05-B301-AD32B3A255F9}" type="pres">
      <dgm:prSet presAssocID="{DFB81D38-A262-4CAC-9006-DE0D3D2C1512}" presName="compNode" presStyleCnt="0"/>
      <dgm:spPr/>
    </dgm:pt>
    <dgm:pt modelId="{A31E0676-FCA9-4C74-B04C-87AB88D3BB31}" type="pres">
      <dgm:prSet presAssocID="{DFB81D38-A262-4CAC-9006-DE0D3D2C1512}" presName="iconBgRect" presStyleLbl="bgShp" presStyleIdx="1" presStyleCnt="4"/>
      <dgm:spPr/>
    </dgm:pt>
    <dgm:pt modelId="{C0D7B0E8-CAE0-4E83-924A-529573C9229C}" type="pres">
      <dgm:prSet presAssocID="{DFB81D38-A262-4CAC-9006-DE0D3D2C1512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98FC2F29-071B-42D0-9B29-1FFEBD3061EA}" type="pres">
      <dgm:prSet presAssocID="{DFB81D38-A262-4CAC-9006-DE0D3D2C1512}" presName="spaceRect" presStyleCnt="0"/>
      <dgm:spPr/>
    </dgm:pt>
    <dgm:pt modelId="{6F4A9EFA-1EDF-4509-8E9F-61DA6B81D735}" type="pres">
      <dgm:prSet presAssocID="{DFB81D38-A262-4CAC-9006-DE0D3D2C1512}" presName="textRect" presStyleLbl="revTx" presStyleIdx="1" presStyleCnt="4">
        <dgm:presLayoutVars>
          <dgm:chMax val="1"/>
          <dgm:chPref val="1"/>
        </dgm:presLayoutVars>
      </dgm:prSet>
      <dgm:spPr/>
    </dgm:pt>
    <dgm:pt modelId="{AB318D3B-0F96-43B0-958F-E0076F29F130}" type="pres">
      <dgm:prSet presAssocID="{6A4A2D90-8EC0-40DD-AB45-452EBED09FFD}" presName="sibTrans" presStyleLbl="sibTrans2D1" presStyleIdx="0" presStyleCnt="0"/>
      <dgm:spPr/>
    </dgm:pt>
    <dgm:pt modelId="{1D66D659-B8BB-4897-B136-C846159B5344}" type="pres">
      <dgm:prSet presAssocID="{8D73B596-59E2-4297-BA46-8976E99BF844}" presName="compNode" presStyleCnt="0"/>
      <dgm:spPr/>
    </dgm:pt>
    <dgm:pt modelId="{29C42335-0308-4159-A68A-AA389660AA0F}" type="pres">
      <dgm:prSet presAssocID="{8D73B596-59E2-4297-BA46-8976E99BF844}" presName="iconBgRect" presStyleLbl="bgShp" presStyleIdx="2" presStyleCnt="4"/>
      <dgm:spPr/>
    </dgm:pt>
    <dgm:pt modelId="{02C18ED5-229C-421B-8275-2568CE2FB97F}" type="pres">
      <dgm:prSet presAssocID="{8D73B596-59E2-4297-BA46-8976E99BF844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ilter"/>
        </a:ext>
      </dgm:extLst>
    </dgm:pt>
    <dgm:pt modelId="{0A22758F-14B0-4E45-8038-8390F7537C9F}" type="pres">
      <dgm:prSet presAssocID="{8D73B596-59E2-4297-BA46-8976E99BF844}" presName="spaceRect" presStyleCnt="0"/>
      <dgm:spPr/>
    </dgm:pt>
    <dgm:pt modelId="{451462E4-DCD3-4A6A-969D-D4B7A6D28198}" type="pres">
      <dgm:prSet presAssocID="{8D73B596-59E2-4297-BA46-8976E99BF844}" presName="textRect" presStyleLbl="revTx" presStyleIdx="2" presStyleCnt="4">
        <dgm:presLayoutVars>
          <dgm:chMax val="1"/>
          <dgm:chPref val="1"/>
        </dgm:presLayoutVars>
      </dgm:prSet>
      <dgm:spPr/>
    </dgm:pt>
    <dgm:pt modelId="{B569AC10-81DA-4EA6-A190-99A6266ED647}" type="pres">
      <dgm:prSet presAssocID="{CA5CC499-63CD-4298-9E5B-92A65124F123}" presName="sibTrans" presStyleLbl="sibTrans2D1" presStyleIdx="0" presStyleCnt="0"/>
      <dgm:spPr/>
    </dgm:pt>
    <dgm:pt modelId="{07F777D8-DDE2-48BE-BF53-0CB719CC9095}" type="pres">
      <dgm:prSet presAssocID="{EF1ACB0B-D3AA-4ABB-8129-5942D8B2C39D}" presName="compNode" presStyleCnt="0"/>
      <dgm:spPr/>
    </dgm:pt>
    <dgm:pt modelId="{EF611A5B-C759-436A-AE6A-6F6368488878}" type="pres">
      <dgm:prSet presAssocID="{EF1ACB0B-D3AA-4ABB-8129-5942D8B2C39D}" presName="iconBgRect" presStyleLbl="bgShp" presStyleIdx="3" presStyleCnt="4"/>
      <dgm:spPr/>
    </dgm:pt>
    <dgm:pt modelId="{9E0A4EDE-C0A6-43F5-87AB-956CE36F2EFE}" type="pres">
      <dgm:prSet presAssocID="{EF1ACB0B-D3AA-4ABB-8129-5942D8B2C39D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iggy Bank"/>
        </a:ext>
      </dgm:extLst>
    </dgm:pt>
    <dgm:pt modelId="{26246FCD-D1C7-49E2-A9E1-98DDB0CBAAC1}" type="pres">
      <dgm:prSet presAssocID="{EF1ACB0B-D3AA-4ABB-8129-5942D8B2C39D}" presName="spaceRect" presStyleCnt="0"/>
      <dgm:spPr/>
    </dgm:pt>
    <dgm:pt modelId="{4AB3A393-CFC3-45C6-8947-0018C3F092D6}" type="pres">
      <dgm:prSet presAssocID="{EF1ACB0B-D3AA-4ABB-8129-5942D8B2C39D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E3A49017-959D-4C0D-B1FA-573E26D391B8}" type="presOf" srcId="{6A4A2D90-8EC0-40DD-AB45-452EBED09FFD}" destId="{AB318D3B-0F96-43B0-958F-E0076F29F130}" srcOrd="0" destOrd="0" presId="urn:microsoft.com/office/officeart/2018/2/layout/IconCircleList"/>
    <dgm:cxn modelId="{8E20DC1F-3E50-4E22-AE5B-5173E8C8CDDC}" type="presOf" srcId="{8D73B596-59E2-4297-BA46-8976E99BF844}" destId="{451462E4-DCD3-4A6A-969D-D4B7A6D28198}" srcOrd="0" destOrd="0" presId="urn:microsoft.com/office/officeart/2018/2/layout/IconCircleList"/>
    <dgm:cxn modelId="{99526F23-494E-4A81-9606-404904293D60}" srcId="{07C9C6B8-AAF3-4E9C-A59B-E52744A29508}" destId="{EF1ACB0B-D3AA-4ABB-8129-5942D8B2C39D}" srcOrd="3" destOrd="0" parTransId="{52488F4F-3B3F-4E90-864B-0E293FD8772B}" sibTransId="{EACF0CB2-DBC8-4EF4-8219-F6657ED970CF}"/>
    <dgm:cxn modelId="{E26EFE26-906A-452E-97A1-6781BE2B616C}" srcId="{07C9C6B8-AAF3-4E9C-A59B-E52744A29508}" destId="{8D73B596-59E2-4297-BA46-8976E99BF844}" srcOrd="2" destOrd="0" parTransId="{FEA03830-2226-4096-A381-89610A7B5228}" sibTransId="{CA5CC499-63CD-4298-9E5B-92A65124F123}"/>
    <dgm:cxn modelId="{09156A2D-DE00-4DBB-B1A8-324BDD5676A6}" type="presOf" srcId="{74AF012B-69C5-4F30-96CF-DAAC6D4D5A3A}" destId="{AE64772D-A306-4FAA-B8D6-9C027DD90E92}" srcOrd="0" destOrd="0" presId="urn:microsoft.com/office/officeart/2018/2/layout/IconCircleList"/>
    <dgm:cxn modelId="{5CE2F234-D0B5-4A4A-9CE6-D24BCB47E6E2}" srcId="{07C9C6B8-AAF3-4E9C-A59B-E52744A29508}" destId="{C70F6EAF-C5A6-4620-9B6D-F3E267E9080C}" srcOrd="0" destOrd="0" parTransId="{CA04129D-5B2A-475B-894F-2FF35991DA5D}" sibTransId="{74AF012B-69C5-4F30-96CF-DAAC6D4D5A3A}"/>
    <dgm:cxn modelId="{AE7555AF-BA12-4CE3-84C4-76975F2AA220}" type="presOf" srcId="{EF1ACB0B-D3AA-4ABB-8129-5942D8B2C39D}" destId="{4AB3A393-CFC3-45C6-8947-0018C3F092D6}" srcOrd="0" destOrd="0" presId="urn:microsoft.com/office/officeart/2018/2/layout/IconCircleList"/>
    <dgm:cxn modelId="{ED10C5BC-E1C0-4D54-B9A1-12EAA354819E}" type="presOf" srcId="{DFB81D38-A262-4CAC-9006-DE0D3D2C1512}" destId="{6F4A9EFA-1EDF-4509-8E9F-61DA6B81D735}" srcOrd="0" destOrd="0" presId="urn:microsoft.com/office/officeart/2018/2/layout/IconCircleList"/>
    <dgm:cxn modelId="{A168BEDB-E99F-4349-8E5C-BC7319D09F76}" srcId="{07C9C6B8-AAF3-4E9C-A59B-E52744A29508}" destId="{DFB81D38-A262-4CAC-9006-DE0D3D2C1512}" srcOrd="1" destOrd="0" parTransId="{2059A37D-3FA0-48C3-95A4-BA81C26E0C6B}" sibTransId="{6A4A2D90-8EC0-40DD-AB45-452EBED09FFD}"/>
    <dgm:cxn modelId="{CF4AC7EB-858A-40EE-A772-C7231ECCEC71}" type="presOf" srcId="{C70F6EAF-C5A6-4620-9B6D-F3E267E9080C}" destId="{4C8271D9-C291-43C3-AD07-4BEC003EA9AC}" srcOrd="0" destOrd="0" presId="urn:microsoft.com/office/officeart/2018/2/layout/IconCircleList"/>
    <dgm:cxn modelId="{9ABB20F0-771C-4F4C-857A-A2045F3C0B3E}" type="presOf" srcId="{07C9C6B8-AAF3-4E9C-A59B-E52744A29508}" destId="{A9E8B4DC-87D7-4508-96BB-8EF5DA7B40D7}" srcOrd="0" destOrd="0" presId="urn:microsoft.com/office/officeart/2018/2/layout/IconCircleList"/>
    <dgm:cxn modelId="{97EFD0FE-C070-460B-991B-12CB0AFAB1B9}" type="presOf" srcId="{CA5CC499-63CD-4298-9E5B-92A65124F123}" destId="{B569AC10-81DA-4EA6-A190-99A6266ED647}" srcOrd="0" destOrd="0" presId="urn:microsoft.com/office/officeart/2018/2/layout/IconCircleList"/>
    <dgm:cxn modelId="{290FBB1A-9AF7-4875-B4BD-FED3125AD8BD}" type="presParOf" srcId="{A9E8B4DC-87D7-4508-96BB-8EF5DA7B40D7}" destId="{FC9102B2-F610-4FEE-8F93-99B6511921D8}" srcOrd="0" destOrd="0" presId="urn:microsoft.com/office/officeart/2018/2/layout/IconCircleList"/>
    <dgm:cxn modelId="{07D9B038-FF2D-4641-B19A-0CAB6A0D2E5B}" type="presParOf" srcId="{FC9102B2-F610-4FEE-8F93-99B6511921D8}" destId="{E8FD7902-EC29-4A09-B790-6140376DA79C}" srcOrd="0" destOrd="0" presId="urn:microsoft.com/office/officeart/2018/2/layout/IconCircleList"/>
    <dgm:cxn modelId="{AB37628E-430D-440F-846E-010F8093EB81}" type="presParOf" srcId="{E8FD7902-EC29-4A09-B790-6140376DA79C}" destId="{2C717795-B296-4BE0-A151-A7B22C1DC818}" srcOrd="0" destOrd="0" presId="urn:microsoft.com/office/officeart/2018/2/layout/IconCircleList"/>
    <dgm:cxn modelId="{AA223D8D-61B4-4DB2-8313-0E3BA809DB76}" type="presParOf" srcId="{E8FD7902-EC29-4A09-B790-6140376DA79C}" destId="{E72DD551-7179-4A60-A1F0-88F86791901B}" srcOrd="1" destOrd="0" presId="urn:microsoft.com/office/officeart/2018/2/layout/IconCircleList"/>
    <dgm:cxn modelId="{0D061804-807D-408B-817D-E4098DEB1A7C}" type="presParOf" srcId="{E8FD7902-EC29-4A09-B790-6140376DA79C}" destId="{8716B139-A3A5-4F59-863F-45A77C8FF85D}" srcOrd="2" destOrd="0" presId="urn:microsoft.com/office/officeart/2018/2/layout/IconCircleList"/>
    <dgm:cxn modelId="{F724ACE5-A102-4594-8537-8744DBECC9B7}" type="presParOf" srcId="{E8FD7902-EC29-4A09-B790-6140376DA79C}" destId="{4C8271D9-C291-43C3-AD07-4BEC003EA9AC}" srcOrd="3" destOrd="0" presId="urn:microsoft.com/office/officeart/2018/2/layout/IconCircleList"/>
    <dgm:cxn modelId="{F86AD796-661C-410B-8705-7C654FEC21C7}" type="presParOf" srcId="{FC9102B2-F610-4FEE-8F93-99B6511921D8}" destId="{AE64772D-A306-4FAA-B8D6-9C027DD90E92}" srcOrd="1" destOrd="0" presId="urn:microsoft.com/office/officeart/2018/2/layout/IconCircleList"/>
    <dgm:cxn modelId="{9AA2CB40-5A8B-4D7F-B8C0-EDCE258574E3}" type="presParOf" srcId="{FC9102B2-F610-4FEE-8F93-99B6511921D8}" destId="{48FAF077-0E3F-4E05-B301-AD32B3A255F9}" srcOrd="2" destOrd="0" presId="urn:microsoft.com/office/officeart/2018/2/layout/IconCircleList"/>
    <dgm:cxn modelId="{0072A9FC-377C-44A7-82D6-242E86F9067A}" type="presParOf" srcId="{48FAF077-0E3F-4E05-B301-AD32B3A255F9}" destId="{A31E0676-FCA9-4C74-B04C-87AB88D3BB31}" srcOrd="0" destOrd="0" presId="urn:microsoft.com/office/officeart/2018/2/layout/IconCircleList"/>
    <dgm:cxn modelId="{C370D1EA-812B-4C7C-AD43-8C44E1B3B3EC}" type="presParOf" srcId="{48FAF077-0E3F-4E05-B301-AD32B3A255F9}" destId="{C0D7B0E8-CAE0-4E83-924A-529573C9229C}" srcOrd="1" destOrd="0" presId="urn:microsoft.com/office/officeart/2018/2/layout/IconCircleList"/>
    <dgm:cxn modelId="{CC132418-8EE3-4C7A-BA43-4434E0234769}" type="presParOf" srcId="{48FAF077-0E3F-4E05-B301-AD32B3A255F9}" destId="{98FC2F29-071B-42D0-9B29-1FFEBD3061EA}" srcOrd="2" destOrd="0" presId="urn:microsoft.com/office/officeart/2018/2/layout/IconCircleList"/>
    <dgm:cxn modelId="{55199561-5862-4DE2-9AFD-7F0E0106942F}" type="presParOf" srcId="{48FAF077-0E3F-4E05-B301-AD32B3A255F9}" destId="{6F4A9EFA-1EDF-4509-8E9F-61DA6B81D735}" srcOrd="3" destOrd="0" presId="urn:microsoft.com/office/officeart/2018/2/layout/IconCircleList"/>
    <dgm:cxn modelId="{AA6EDAC3-DEAE-4988-9D5D-04C291FBFD37}" type="presParOf" srcId="{FC9102B2-F610-4FEE-8F93-99B6511921D8}" destId="{AB318D3B-0F96-43B0-958F-E0076F29F130}" srcOrd="3" destOrd="0" presId="urn:microsoft.com/office/officeart/2018/2/layout/IconCircleList"/>
    <dgm:cxn modelId="{37E83C6E-9CD5-4CF3-B8B0-C181E9497EE9}" type="presParOf" srcId="{FC9102B2-F610-4FEE-8F93-99B6511921D8}" destId="{1D66D659-B8BB-4897-B136-C846159B5344}" srcOrd="4" destOrd="0" presId="urn:microsoft.com/office/officeart/2018/2/layout/IconCircleList"/>
    <dgm:cxn modelId="{F484630A-2C5F-4750-8224-CBE370C978D6}" type="presParOf" srcId="{1D66D659-B8BB-4897-B136-C846159B5344}" destId="{29C42335-0308-4159-A68A-AA389660AA0F}" srcOrd="0" destOrd="0" presId="urn:microsoft.com/office/officeart/2018/2/layout/IconCircleList"/>
    <dgm:cxn modelId="{A372021A-0148-4669-BE9A-87D83DEFB128}" type="presParOf" srcId="{1D66D659-B8BB-4897-B136-C846159B5344}" destId="{02C18ED5-229C-421B-8275-2568CE2FB97F}" srcOrd="1" destOrd="0" presId="urn:microsoft.com/office/officeart/2018/2/layout/IconCircleList"/>
    <dgm:cxn modelId="{76258C6B-6A02-404E-A63E-ECD2B8BABDAD}" type="presParOf" srcId="{1D66D659-B8BB-4897-B136-C846159B5344}" destId="{0A22758F-14B0-4E45-8038-8390F7537C9F}" srcOrd="2" destOrd="0" presId="urn:microsoft.com/office/officeart/2018/2/layout/IconCircleList"/>
    <dgm:cxn modelId="{4C7B9A4C-DD9A-41AE-9C77-CA11E20FC62B}" type="presParOf" srcId="{1D66D659-B8BB-4897-B136-C846159B5344}" destId="{451462E4-DCD3-4A6A-969D-D4B7A6D28198}" srcOrd="3" destOrd="0" presId="urn:microsoft.com/office/officeart/2018/2/layout/IconCircleList"/>
    <dgm:cxn modelId="{B10A9FD1-3A48-4F1D-9352-B8123C3C6DB0}" type="presParOf" srcId="{FC9102B2-F610-4FEE-8F93-99B6511921D8}" destId="{B569AC10-81DA-4EA6-A190-99A6266ED647}" srcOrd="5" destOrd="0" presId="urn:microsoft.com/office/officeart/2018/2/layout/IconCircleList"/>
    <dgm:cxn modelId="{44F65079-244D-445C-8310-FE5E68AE6A71}" type="presParOf" srcId="{FC9102B2-F610-4FEE-8F93-99B6511921D8}" destId="{07F777D8-DDE2-48BE-BF53-0CB719CC9095}" srcOrd="6" destOrd="0" presId="urn:microsoft.com/office/officeart/2018/2/layout/IconCircleList"/>
    <dgm:cxn modelId="{2DAA8893-4A00-4EBA-A843-E14F5E59285B}" type="presParOf" srcId="{07F777D8-DDE2-48BE-BF53-0CB719CC9095}" destId="{EF611A5B-C759-436A-AE6A-6F6368488878}" srcOrd="0" destOrd="0" presId="urn:microsoft.com/office/officeart/2018/2/layout/IconCircleList"/>
    <dgm:cxn modelId="{BC7191DB-627F-4BA8-86B3-D030DCB7C378}" type="presParOf" srcId="{07F777D8-DDE2-48BE-BF53-0CB719CC9095}" destId="{9E0A4EDE-C0A6-43F5-87AB-956CE36F2EFE}" srcOrd="1" destOrd="0" presId="urn:microsoft.com/office/officeart/2018/2/layout/IconCircleList"/>
    <dgm:cxn modelId="{06BD23E6-DE16-47F6-B6F2-0922B4F3B7DA}" type="presParOf" srcId="{07F777D8-DDE2-48BE-BF53-0CB719CC9095}" destId="{26246FCD-D1C7-49E2-A9E1-98DDB0CBAAC1}" srcOrd="2" destOrd="0" presId="urn:microsoft.com/office/officeart/2018/2/layout/IconCircleList"/>
    <dgm:cxn modelId="{32C13F21-936A-47B6-AF8E-222D2323D7F4}" type="presParOf" srcId="{07F777D8-DDE2-48BE-BF53-0CB719CC9095}" destId="{4AB3A393-CFC3-45C6-8947-0018C3F092D6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E16EEFB6-7432-4A77-A26D-0CF4CE75A2FA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2164A054-0E9D-438B-9644-BF5CA739B248}">
      <dgm:prSet custT="1"/>
      <dgm:spPr/>
      <dgm:t>
        <a:bodyPr/>
        <a:lstStyle/>
        <a:p>
          <a:r>
            <a:rPr lang="en-US" sz="2000" dirty="0">
              <a:solidFill>
                <a:srgbClr val="0070C0"/>
              </a:solidFill>
              <a:latin typeface="Century Gothic" panose="020B0502020202020204" pitchFamily="34" charset="0"/>
            </a:rPr>
            <a:t>Effective leadership on pension funds critical to improve member outcomes</a:t>
          </a:r>
        </a:p>
      </dgm:t>
    </dgm:pt>
    <dgm:pt modelId="{EA6C5ACF-6395-4DDC-9AA1-54A951BD4C56}" type="parTrans" cxnId="{635E46A4-B88C-4178-B688-EE16A5DA40BA}">
      <dgm:prSet/>
      <dgm:spPr/>
      <dgm:t>
        <a:bodyPr/>
        <a:lstStyle/>
        <a:p>
          <a:endParaRPr lang="en-US" sz="2000">
            <a:solidFill>
              <a:srgbClr val="0070C0"/>
            </a:solidFill>
            <a:latin typeface="Century Gothic" panose="020B0502020202020204" pitchFamily="34" charset="0"/>
          </a:endParaRPr>
        </a:p>
      </dgm:t>
    </dgm:pt>
    <dgm:pt modelId="{AFC93B90-7032-4EA7-8659-33E690DC8D85}" type="sibTrans" cxnId="{635E46A4-B88C-4178-B688-EE16A5DA40BA}">
      <dgm:prSet/>
      <dgm:spPr/>
      <dgm:t>
        <a:bodyPr/>
        <a:lstStyle/>
        <a:p>
          <a:endParaRPr lang="en-US" sz="2000">
            <a:solidFill>
              <a:srgbClr val="0070C0"/>
            </a:solidFill>
            <a:latin typeface="Century Gothic" panose="020B0502020202020204" pitchFamily="34" charset="0"/>
          </a:endParaRPr>
        </a:p>
      </dgm:t>
    </dgm:pt>
    <dgm:pt modelId="{B75E216E-508B-4F1D-A29F-C57A0B65D51D}">
      <dgm:prSet custT="1"/>
      <dgm:spPr/>
      <dgm:t>
        <a:bodyPr/>
        <a:lstStyle/>
        <a:p>
          <a:r>
            <a:rPr lang="en-US" sz="2000" dirty="0">
              <a:solidFill>
                <a:srgbClr val="0070C0"/>
              </a:solidFill>
              <a:latin typeface="Century Gothic" panose="020B0502020202020204" pitchFamily="34" charset="0"/>
            </a:rPr>
            <a:t>Set to issue a revised Risk and Corporate Governance Directive for Pensions Industry</a:t>
          </a:r>
        </a:p>
      </dgm:t>
    </dgm:pt>
    <dgm:pt modelId="{070F41E8-8B85-434F-B1F3-F1DF3033E71D}" type="parTrans" cxnId="{72EC1B77-3776-4A62-9038-2223E3746468}">
      <dgm:prSet/>
      <dgm:spPr/>
      <dgm:t>
        <a:bodyPr/>
        <a:lstStyle/>
        <a:p>
          <a:endParaRPr lang="en-US" sz="2000">
            <a:solidFill>
              <a:srgbClr val="0070C0"/>
            </a:solidFill>
            <a:latin typeface="Century Gothic" panose="020B0502020202020204" pitchFamily="34" charset="0"/>
          </a:endParaRPr>
        </a:p>
      </dgm:t>
    </dgm:pt>
    <dgm:pt modelId="{858A0C7B-3745-427C-8546-DE7571A8CCCA}" type="sibTrans" cxnId="{72EC1B77-3776-4A62-9038-2223E3746468}">
      <dgm:prSet/>
      <dgm:spPr/>
      <dgm:t>
        <a:bodyPr/>
        <a:lstStyle/>
        <a:p>
          <a:endParaRPr lang="en-US" sz="2000">
            <a:solidFill>
              <a:srgbClr val="0070C0"/>
            </a:solidFill>
            <a:latin typeface="Century Gothic" panose="020B0502020202020204" pitchFamily="34" charset="0"/>
          </a:endParaRPr>
        </a:p>
      </dgm:t>
    </dgm:pt>
    <dgm:pt modelId="{FCC02BA1-1C06-48E4-B11A-96544386D61A}">
      <dgm:prSet custT="1"/>
      <dgm:spPr/>
      <dgm:t>
        <a:bodyPr/>
        <a:lstStyle/>
        <a:p>
          <a:r>
            <a:rPr lang="en-US" sz="2000" dirty="0">
              <a:solidFill>
                <a:srgbClr val="0070C0"/>
              </a:solidFill>
              <a:latin typeface="Century Gothic" panose="020B0502020202020204" pitchFamily="34" charset="0"/>
            </a:rPr>
            <a:t>Pushing for Gazetting of Pension and Provident Funds Regulations before year end</a:t>
          </a:r>
        </a:p>
      </dgm:t>
    </dgm:pt>
    <dgm:pt modelId="{7208064A-C245-4CB7-B223-9A436A0D905C}" type="parTrans" cxnId="{19D744FE-4E93-4137-8BF7-524A4C6FD4F1}">
      <dgm:prSet/>
      <dgm:spPr/>
      <dgm:t>
        <a:bodyPr/>
        <a:lstStyle/>
        <a:p>
          <a:endParaRPr lang="en-US" sz="2000">
            <a:solidFill>
              <a:srgbClr val="0070C0"/>
            </a:solidFill>
            <a:latin typeface="Century Gothic" panose="020B0502020202020204" pitchFamily="34" charset="0"/>
          </a:endParaRPr>
        </a:p>
      </dgm:t>
    </dgm:pt>
    <dgm:pt modelId="{501DFEC2-CE98-47B0-8702-1C33B87C5F27}" type="sibTrans" cxnId="{19D744FE-4E93-4137-8BF7-524A4C6FD4F1}">
      <dgm:prSet/>
      <dgm:spPr/>
      <dgm:t>
        <a:bodyPr/>
        <a:lstStyle/>
        <a:p>
          <a:endParaRPr lang="en-US" sz="2000">
            <a:solidFill>
              <a:srgbClr val="0070C0"/>
            </a:solidFill>
            <a:latin typeface="Century Gothic" panose="020B0502020202020204" pitchFamily="34" charset="0"/>
          </a:endParaRPr>
        </a:p>
      </dgm:t>
    </dgm:pt>
    <dgm:pt modelId="{2CA216A0-5A24-43FC-9CF0-2FE99ADF7C3C}">
      <dgm:prSet custT="1"/>
      <dgm:spPr/>
      <dgm:t>
        <a:bodyPr/>
        <a:lstStyle/>
        <a:p>
          <a:r>
            <a:rPr lang="en-US" sz="2000" dirty="0">
              <a:solidFill>
                <a:srgbClr val="0070C0"/>
              </a:solidFill>
              <a:latin typeface="Century Gothic" panose="020B0502020202020204" pitchFamily="34" charset="0"/>
            </a:rPr>
            <a:t>All fund rules to be aligned with new Regulations and Revised Risk and Corporate Governance Directive</a:t>
          </a:r>
        </a:p>
      </dgm:t>
    </dgm:pt>
    <dgm:pt modelId="{5953DCF5-BD5E-4617-9223-D3A87C29F34C}" type="parTrans" cxnId="{E09BC432-9286-4484-8026-9867C7FEE928}">
      <dgm:prSet/>
      <dgm:spPr/>
      <dgm:t>
        <a:bodyPr/>
        <a:lstStyle/>
        <a:p>
          <a:endParaRPr lang="en-US" sz="2000">
            <a:solidFill>
              <a:srgbClr val="0070C0"/>
            </a:solidFill>
            <a:latin typeface="Century Gothic" panose="020B0502020202020204" pitchFamily="34" charset="0"/>
          </a:endParaRPr>
        </a:p>
      </dgm:t>
    </dgm:pt>
    <dgm:pt modelId="{1170F19D-5B43-4493-A3F9-0771B5DEDCB7}" type="sibTrans" cxnId="{E09BC432-9286-4484-8026-9867C7FEE928}">
      <dgm:prSet/>
      <dgm:spPr/>
      <dgm:t>
        <a:bodyPr/>
        <a:lstStyle/>
        <a:p>
          <a:endParaRPr lang="en-US" sz="2000">
            <a:solidFill>
              <a:srgbClr val="0070C0"/>
            </a:solidFill>
            <a:latin typeface="Century Gothic" panose="020B0502020202020204" pitchFamily="34" charset="0"/>
          </a:endParaRPr>
        </a:p>
      </dgm:t>
    </dgm:pt>
    <dgm:pt modelId="{4918EBF1-7228-4E85-AA71-525CAF9FD075}">
      <dgm:prSet custT="1"/>
      <dgm:spPr/>
      <dgm:t>
        <a:bodyPr/>
        <a:lstStyle/>
        <a:p>
          <a:r>
            <a:rPr lang="en-US" sz="2000" dirty="0">
              <a:solidFill>
                <a:srgbClr val="0070C0"/>
              </a:solidFill>
              <a:latin typeface="Century Gothic" panose="020B0502020202020204" pitchFamily="34" charset="0"/>
            </a:rPr>
            <a:t>IPEC to share strategic focus areas for 2025 before year end</a:t>
          </a:r>
        </a:p>
      </dgm:t>
    </dgm:pt>
    <dgm:pt modelId="{3946CD8B-91EB-4EBE-B5BB-B2D5A115A3CC}" type="parTrans" cxnId="{3BEAAB90-EE25-44FB-9F14-C21AA6A81A42}">
      <dgm:prSet/>
      <dgm:spPr/>
      <dgm:t>
        <a:bodyPr/>
        <a:lstStyle/>
        <a:p>
          <a:endParaRPr lang="en-US" sz="2000">
            <a:solidFill>
              <a:srgbClr val="0070C0"/>
            </a:solidFill>
            <a:latin typeface="Century Gothic" panose="020B0502020202020204" pitchFamily="34" charset="0"/>
          </a:endParaRPr>
        </a:p>
      </dgm:t>
    </dgm:pt>
    <dgm:pt modelId="{99AB3D40-A4D2-472A-B2F0-E0BDE09D48FE}" type="sibTrans" cxnId="{3BEAAB90-EE25-44FB-9F14-C21AA6A81A42}">
      <dgm:prSet/>
      <dgm:spPr/>
      <dgm:t>
        <a:bodyPr/>
        <a:lstStyle/>
        <a:p>
          <a:endParaRPr lang="en-US" sz="2000">
            <a:solidFill>
              <a:srgbClr val="0070C0"/>
            </a:solidFill>
            <a:latin typeface="Century Gothic" panose="020B0502020202020204" pitchFamily="34" charset="0"/>
          </a:endParaRPr>
        </a:p>
      </dgm:t>
    </dgm:pt>
    <dgm:pt modelId="{815CDD42-A747-4872-A8F9-FC221D834E73}" type="pres">
      <dgm:prSet presAssocID="{E16EEFB6-7432-4A77-A26D-0CF4CE75A2FA}" presName="vert0" presStyleCnt="0">
        <dgm:presLayoutVars>
          <dgm:dir/>
          <dgm:animOne val="branch"/>
          <dgm:animLvl val="lvl"/>
        </dgm:presLayoutVars>
      </dgm:prSet>
      <dgm:spPr/>
    </dgm:pt>
    <dgm:pt modelId="{B3A0873B-1196-4043-A3A7-CF9D87ACA3F2}" type="pres">
      <dgm:prSet presAssocID="{2164A054-0E9D-438B-9644-BF5CA739B248}" presName="thickLine" presStyleLbl="alignNode1" presStyleIdx="0" presStyleCnt="5"/>
      <dgm:spPr/>
    </dgm:pt>
    <dgm:pt modelId="{1FFE9E47-FDDC-4426-9FE5-C5D8C4F05CB5}" type="pres">
      <dgm:prSet presAssocID="{2164A054-0E9D-438B-9644-BF5CA739B248}" presName="horz1" presStyleCnt="0"/>
      <dgm:spPr/>
    </dgm:pt>
    <dgm:pt modelId="{E2B549F6-8942-410D-BE97-FBADAF9C34C6}" type="pres">
      <dgm:prSet presAssocID="{2164A054-0E9D-438B-9644-BF5CA739B248}" presName="tx1" presStyleLbl="revTx" presStyleIdx="0" presStyleCnt="5"/>
      <dgm:spPr/>
    </dgm:pt>
    <dgm:pt modelId="{444D056C-7EF3-4637-8CF7-B5631DC98E39}" type="pres">
      <dgm:prSet presAssocID="{2164A054-0E9D-438B-9644-BF5CA739B248}" presName="vert1" presStyleCnt="0"/>
      <dgm:spPr/>
    </dgm:pt>
    <dgm:pt modelId="{6C00AA28-6028-4B35-B9BD-CE917DF42F27}" type="pres">
      <dgm:prSet presAssocID="{B75E216E-508B-4F1D-A29F-C57A0B65D51D}" presName="thickLine" presStyleLbl="alignNode1" presStyleIdx="1" presStyleCnt="5"/>
      <dgm:spPr/>
    </dgm:pt>
    <dgm:pt modelId="{715B007E-C244-4EBC-AF7A-1D10AFE6FA33}" type="pres">
      <dgm:prSet presAssocID="{B75E216E-508B-4F1D-A29F-C57A0B65D51D}" presName="horz1" presStyleCnt="0"/>
      <dgm:spPr/>
    </dgm:pt>
    <dgm:pt modelId="{97B9B5F0-D2BE-4117-9916-7B29A2162DD6}" type="pres">
      <dgm:prSet presAssocID="{B75E216E-508B-4F1D-A29F-C57A0B65D51D}" presName="tx1" presStyleLbl="revTx" presStyleIdx="1" presStyleCnt="5"/>
      <dgm:spPr/>
    </dgm:pt>
    <dgm:pt modelId="{54409D42-41AC-4E77-BEDD-816C535F9736}" type="pres">
      <dgm:prSet presAssocID="{B75E216E-508B-4F1D-A29F-C57A0B65D51D}" presName="vert1" presStyleCnt="0"/>
      <dgm:spPr/>
    </dgm:pt>
    <dgm:pt modelId="{886AF8A1-5171-4F6C-8DB4-509620676567}" type="pres">
      <dgm:prSet presAssocID="{FCC02BA1-1C06-48E4-B11A-96544386D61A}" presName="thickLine" presStyleLbl="alignNode1" presStyleIdx="2" presStyleCnt="5"/>
      <dgm:spPr/>
    </dgm:pt>
    <dgm:pt modelId="{F6CEE274-D746-43E7-A228-399554EF1E8C}" type="pres">
      <dgm:prSet presAssocID="{FCC02BA1-1C06-48E4-B11A-96544386D61A}" presName="horz1" presStyleCnt="0"/>
      <dgm:spPr/>
    </dgm:pt>
    <dgm:pt modelId="{AEE3521C-6D42-43D3-843C-AAED688B9D4C}" type="pres">
      <dgm:prSet presAssocID="{FCC02BA1-1C06-48E4-B11A-96544386D61A}" presName="tx1" presStyleLbl="revTx" presStyleIdx="2" presStyleCnt="5"/>
      <dgm:spPr/>
    </dgm:pt>
    <dgm:pt modelId="{CAF97D6E-B9F7-4F71-B244-A09D4CB9C775}" type="pres">
      <dgm:prSet presAssocID="{FCC02BA1-1C06-48E4-B11A-96544386D61A}" presName="vert1" presStyleCnt="0"/>
      <dgm:spPr/>
    </dgm:pt>
    <dgm:pt modelId="{0FC0D474-DB01-4E74-AC6B-945293D63C41}" type="pres">
      <dgm:prSet presAssocID="{2CA216A0-5A24-43FC-9CF0-2FE99ADF7C3C}" presName="thickLine" presStyleLbl="alignNode1" presStyleIdx="3" presStyleCnt="5"/>
      <dgm:spPr/>
    </dgm:pt>
    <dgm:pt modelId="{128683DE-2E8B-4615-A05B-860F4579B799}" type="pres">
      <dgm:prSet presAssocID="{2CA216A0-5A24-43FC-9CF0-2FE99ADF7C3C}" presName="horz1" presStyleCnt="0"/>
      <dgm:spPr/>
    </dgm:pt>
    <dgm:pt modelId="{AEC4ADBC-580A-4D19-B726-9DB7C09E56EB}" type="pres">
      <dgm:prSet presAssocID="{2CA216A0-5A24-43FC-9CF0-2FE99ADF7C3C}" presName="tx1" presStyleLbl="revTx" presStyleIdx="3" presStyleCnt="5"/>
      <dgm:spPr/>
    </dgm:pt>
    <dgm:pt modelId="{E8F4FEDA-4019-4F4D-B721-1C54EEDB9F2F}" type="pres">
      <dgm:prSet presAssocID="{2CA216A0-5A24-43FC-9CF0-2FE99ADF7C3C}" presName="vert1" presStyleCnt="0"/>
      <dgm:spPr/>
    </dgm:pt>
    <dgm:pt modelId="{3BD29C24-179E-4A7F-A6C7-98B748A57F62}" type="pres">
      <dgm:prSet presAssocID="{4918EBF1-7228-4E85-AA71-525CAF9FD075}" presName="thickLine" presStyleLbl="alignNode1" presStyleIdx="4" presStyleCnt="5"/>
      <dgm:spPr/>
    </dgm:pt>
    <dgm:pt modelId="{80633F5F-9E6D-4C1D-86A8-589B479398B0}" type="pres">
      <dgm:prSet presAssocID="{4918EBF1-7228-4E85-AA71-525CAF9FD075}" presName="horz1" presStyleCnt="0"/>
      <dgm:spPr/>
    </dgm:pt>
    <dgm:pt modelId="{4366163B-181D-411C-8780-C897127D872B}" type="pres">
      <dgm:prSet presAssocID="{4918EBF1-7228-4E85-AA71-525CAF9FD075}" presName="tx1" presStyleLbl="revTx" presStyleIdx="4" presStyleCnt="5"/>
      <dgm:spPr/>
    </dgm:pt>
    <dgm:pt modelId="{8A13BD36-CFC4-412A-BD34-B9D8A86D8C96}" type="pres">
      <dgm:prSet presAssocID="{4918EBF1-7228-4E85-AA71-525CAF9FD075}" presName="vert1" presStyleCnt="0"/>
      <dgm:spPr/>
    </dgm:pt>
  </dgm:ptLst>
  <dgm:cxnLst>
    <dgm:cxn modelId="{BAF78D06-B2C5-4F8B-9803-F8CE6171B218}" type="presOf" srcId="{FCC02BA1-1C06-48E4-B11A-96544386D61A}" destId="{AEE3521C-6D42-43D3-843C-AAED688B9D4C}" srcOrd="0" destOrd="0" presId="urn:microsoft.com/office/officeart/2008/layout/LinedList"/>
    <dgm:cxn modelId="{66C2E226-CECF-4950-8C87-933DF4105E5D}" type="presOf" srcId="{2164A054-0E9D-438B-9644-BF5CA739B248}" destId="{E2B549F6-8942-410D-BE97-FBADAF9C34C6}" srcOrd="0" destOrd="0" presId="urn:microsoft.com/office/officeart/2008/layout/LinedList"/>
    <dgm:cxn modelId="{E09BC432-9286-4484-8026-9867C7FEE928}" srcId="{E16EEFB6-7432-4A77-A26D-0CF4CE75A2FA}" destId="{2CA216A0-5A24-43FC-9CF0-2FE99ADF7C3C}" srcOrd="3" destOrd="0" parTransId="{5953DCF5-BD5E-4617-9223-D3A87C29F34C}" sibTransId="{1170F19D-5B43-4493-A3F9-0771B5DEDCB7}"/>
    <dgm:cxn modelId="{6A71806A-F160-49BA-AAEB-64C444F44B17}" type="presOf" srcId="{E16EEFB6-7432-4A77-A26D-0CF4CE75A2FA}" destId="{815CDD42-A747-4872-A8F9-FC221D834E73}" srcOrd="0" destOrd="0" presId="urn:microsoft.com/office/officeart/2008/layout/LinedList"/>
    <dgm:cxn modelId="{22E5C574-6CD5-4B42-9C37-F859157BC522}" type="presOf" srcId="{B75E216E-508B-4F1D-A29F-C57A0B65D51D}" destId="{97B9B5F0-D2BE-4117-9916-7B29A2162DD6}" srcOrd="0" destOrd="0" presId="urn:microsoft.com/office/officeart/2008/layout/LinedList"/>
    <dgm:cxn modelId="{72EC1B77-3776-4A62-9038-2223E3746468}" srcId="{E16EEFB6-7432-4A77-A26D-0CF4CE75A2FA}" destId="{B75E216E-508B-4F1D-A29F-C57A0B65D51D}" srcOrd="1" destOrd="0" parTransId="{070F41E8-8B85-434F-B1F3-F1DF3033E71D}" sibTransId="{858A0C7B-3745-427C-8546-DE7571A8CCCA}"/>
    <dgm:cxn modelId="{5AB71979-19B1-4C52-B609-E9CEE877FBBD}" type="presOf" srcId="{2CA216A0-5A24-43FC-9CF0-2FE99ADF7C3C}" destId="{AEC4ADBC-580A-4D19-B726-9DB7C09E56EB}" srcOrd="0" destOrd="0" presId="urn:microsoft.com/office/officeart/2008/layout/LinedList"/>
    <dgm:cxn modelId="{3BEAAB90-EE25-44FB-9F14-C21AA6A81A42}" srcId="{E16EEFB6-7432-4A77-A26D-0CF4CE75A2FA}" destId="{4918EBF1-7228-4E85-AA71-525CAF9FD075}" srcOrd="4" destOrd="0" parTransId="{3946CD8B-91EB-4EBE-B5BB-B2D5A115A3CC}" sibTransId="{99AB3D40-A4D2-472A-B2F0-E0BDE09D48FE}"/>
    <dgm:cxn modelId="{635E46A4-B88C-4178-B688-EE16A5DA40BA}" srcId="{E16EEFB6-7432-4A77-A26D-0CF4CE75A2FA}" destId="{2164A054-0E9D-438B-9644-BF5CA739B248}" srcOrd="0" destOrd="0" parTransId="{EA6C5ACF-6395-4DDC-9AA1-54A951BD4C56}" sibTransId="{AFC93B90-7032-4EA7-8659-33E690DC8D85}"/>
    <dgm:cxn modelId="{19D744FE-4E93-4137-8BF7-524A4C6FD4F1}" srcId="{E16EEFB6-7432-4A77-A26D-0CF4CE75A2FA}" destId="{FCC02BA1-1C06-48E4-B11A-96544386D61A}" srcOrd="2" destOrd="0" parTransId="{7208064A-C245-4CB7-B223-9A436A0D905C}" sibTransId="{501DFEC2-CE98-47B0-8702-1C33B87C5F27}"/>
    <dgm:cxn modelId="{D0A545FF-4DD4-4538-B2B7-88FE70C2F43A}" type="presOf" srcId="{4918EBF1-7228-4E85-AA71-525CAF9FD075}" destId="{4366163B-181D-411C-8780-C897127D872B}" srcOrd="0" destOrd="0" presId="urn:microsoft.com/office/officeart/2008/layout/LinedList"/>
    <dgm:cxn modelId="{FD06695C-944B-4171-B86E-C7828181F6A0}" type="presParOf" srcId="{815CDD42-A747-4872-A8F9-FC221D834E73}" destId="{B3A0873B-1196-4043-A3A7-CF9D87ACA3F2}" srcOrd="0" destOrd="0" presId="urn:microsoft.com/office/officeart/2008/layout/LinedList"/>
    <dgm:cxn modelId="{E976FFB7-C53B-47DF-B914-2B6393576F76}" type="presParOf" srcId="{815CDD42-A747-4872-A8F9-FC221D834E73}" destId="{1FFE9E47-FDDC-4426-9FE5-C5D8C4F05CB5}" srcOrd="1" destOrd="0" presId="urn:microsoft.com/office/officeart/2008/layout/LinedList"/>
    <dgm:cxn modelId="{0D29890B-50DA-41E3-8346-E311D45B3566}" type="presParOf" srcId="{1FFE9E47-FDDC-4426-9FE5-C5D8C4F05CB5}" destId="{E2B549F6-8942-410D-BE97-FBADAF9C34C6}" srcOrd="0" destOrd="0" presId="urn:microsoft.com/office/officeart/2008/layout/LinedList"/>
    <dgm:cxn modelId="{9B0B06E5-A330-4BE9-84DB-A4D7EF16C7A5}" type="presParOf" srcId="{1FFE9E47-FDDC-4426-9FE5-C5D8C4F05CB5}" destId="{444D056C-7EF3-4637-8CF7-B5631DC98E39}" srcOrd="1" destOrd="0" presId="urn:microsoft.com/office/officeart/2008/layout/LinedList"/>
    <dgm:cxn modelId="{22B46E91-82BD-485E-AC35-DC96E25181BA}" type="presParOf" srcId="{815CDD42-A747-4872-A8F9-FC221D834E73}" destId="{6C00AA28-6028-4B35-B9BD-CE917DF42F27}" srcOrd="2" destOrd="0" presId="urn:microsoft.com/office/officeart/2008/layout/LinedList"/>
    <dgm:cxn modelId="{860CF0AD-21DC-4D11-BEF4-70DE1FE3E820}" type="presParOf" srcId="{815CDD42-A747-4872-A8F9-FC221D834E73}" destId="{715B007E-C244-4EBC-AF7A-1D10AFE6FA33}" srcOrd="3" destOrd="0" presId="urn:microsoft.com/office/officeart/2008/layout/LinedList"/>
    <dgm:cxn modelId="{10E02EB4-B8E3-4125-A25A-B655AF0BFB17}" type="presParOf" srcId="{715B007E-C244-4EBC-AF7A-1D10AFE6FA33}" destId="{97B9B5F0-D2BE-4117-9916-7B29A2162DD6}" srcOrd="0" destOrd="0" presId="urn:microsoft.com/office/officeart/2008/layout/LinedList"/>
    <dgm:cxn modelId="{59A9806A-7710-4C5C-8DDC-2D20AE6F7731}" type="presParOf" srcId="{715B007E-C244-4EBC-AF7A-1D10AFE6FA33}" destId="{54409D42-41AC-4E77-BEDD-816C535F9736}" srcOrd="1" destOrd="0" presId="urn:microsoft.com/office/officeart/2008/layout/LinedList"/>
    <dgm:cxn modelId="{E04FC6CD-C894-4D57-9256-47EFDF70D92E}" type="presParOf" srcId="{815CDD42-A747-4872-A8F9-FC221D834E73}" destId="{886AF8A1-5171-4F6C-8DB4-509620676567}" srcOrd="4" destOrd="0" presId="urn:microsoft.com/office/officeart/2008/layout/LinedList"/>
    <dgm:cxn modelId="{D4A81FB6-2099-43D6-9078-67D86E38B772}" type="presParOf" srcId="{815CDD42-A747-4872-A8F9-FC221D834E73}" destId="{F6CEE274-D746-43E7-A228-399554EF1E8C}" srcOrd="5" destOrd="0" presId="urn:microsoft.com/office/officeart/2008/layout/LinedList"/>
    <dgm:cxn modelId="{D937D867-2184-47C7-B824-10DE90B0F324}" type="presParOf" srcId="{F6CEE274-D746-43E7-A228-399554EF1E8C}" destId="{AEE3521C-6D42-43D3-843C-AAED688B9D4C}" srcOrd="0" destOrd="0" presId="urn:microsoft.com/office/officeart/2008/layout/LinedList"/>
    <dgm:cxn modelId="{ACFBC9F1-95B7-44F2-817C-F90A60E58AD8}" type="presParOf" srcId="{F6CEE274-D746-43E7-A228-399554EF1E8C}" destId="{CAF97D6E-B9F7-4F71-B244-A09D4CB9C775}" srcOrd="1" destOrd="0" presId="urn:microsoft.com/office/officeart/2008/layout/LinedList"/>
    <dgm:cxn modelId="{08BD8C19-8F4F-4498-8BB6-F98C2D89AD4D}" type="presParOf" srcId="{815CDD42-A747-4872-A8F9-FC221D834E73}" destId="{0FC0D474-DB01-4E74-AC6B-945293D63C41}" srcOrd="6" destOrd="0" presId="urn:microsoft.com/office/officeart/2008/layout/LinedList"/>
    <dgm:cxn modelId="{7AB3E578-3033-423E-90B0-EC203EB02BF0}" type="presParOf" srcId="{815CDD42-A747-4872-A8F9-FC221D834E73}" destId="{128683DE-2E8B-4615-A05B-860F4579B799}" srcOrd="7" destOrd="0" presId="urn:microsoft.com/office/officeart/2008/layout/LinedList"/>
    <dgm:cxn modelId="{5EC1F1D7-07EB-4559-8BA7-164145C24C16}" type="presParOf" srcId="{128683DE-2E8B-4615-A05B-860F4579B799}" destId="{AEC4ADBC-580A-4D19-B726-9DB7C09E56EB}" srcOrd="0" destOrd="0" presId="urn:microsoft.com/office/officeart/2008/layout/LinedList"/>
    <dgm:cxn modelId="{E5D9C896-B354-494D-8EAB-1FE43919F3AF}" type="presParOf" srcId="{128683DE-2E8B-4615-A05B-860F4579B799}" destId="{E8F4FEDA-4019-4F4D-B721-1C54EEDB9F2F}" srcOrd="1" destOrd="0" presId="urn:microsoft.com/office/officeart/2008/layout/LinedList"/>
    <dgm:cxn modelId="{2CF1E5B4-725C-4338-B711-F8632E217EE9}" type="presParOf" srcId="{815CDD42-A747-4872-A8F9-FC221D834E73}" destId="{3BD29C24-179E-4A7F-A6C7-98B748A57F62}" srcOrd="8" destOrd="0" presId="urn:microsoft.com/office/officeart/2008/layout/LinedList"/>
    <dgm:cxn modelId="{DCAC793E-4B17-4F66-8978-D33A506EDAAC}" type="presParOf" srcId="{815CDD42-A747-4872-A8F9-FC221D834E73}" destId="{80633F5F-9E6D-4C1D-86A8-589B479398B0}" srcOrd="9" destOrd="0" presId="urn:microsoft.com/office/officeart/2008/layout/LinedList"/>
    <dgm:cxn modelId="{A5B04797-11C6-4286-A6A6-581FD66F922D}" type="presParOf" srcId="{80633F5F-9E6D-4C1D-86A8-589B479398B0}" destId="{4366163B-181D-411C-8780-C897127D872B}" srcOrd="0" destOrd="0" presId="urn:microsoft.com/office/officeart/2008/layout/LinedList"/>
    <dgm:cxn modelId="{4699EB25-7BF4-46F8-93EA-398BC8F0BFB1}" type="presParOf" srcId="{80633F5F-9E6D-4C1D-86A8-589B479398B0}" destId="{8A13BD36-CFC4-412A-BD34-B9D8A86D8C9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8D035A9-AEB2-4BFB-928E-638BB93F471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77450CE4-43CB-4A5C-B0DC-E3C447102E74}">
      <dgm:prSet/>
      <dgm:spPr/>
      <dgm:t>
        <a:bodyPr/>
        <a:lstStyle/>
        <a:p>
          <a:r>
            <a:rPr lang="en-US" dirty="0"/>
            <a:t>Delays in filing Q2 returns by few entities</a:t>
          </a:r>
        </a:p>
      </dgm:t>
    </dgm:pt>
    <dgm:pt modelId="{4953EF7E-F6FC-4687-BB26-7B0A969F4B73}" type="parTrans" cxnId="{96174771-BA87-4F16-9917-9F5474FEED3E}">
      <dgm:prSet/>
      <dgm:spPr/>
      <dgm:t>
        <a:bodyPr/>
        <a:lstStyle/>
        <a:p>
          <a:endParaRPr lang="en-US"/>
        </a:p>
      </dgm:t>
    </dgm:pt>
    <dgm:pt modelId="{06AF6BF7-18AA-4F42-879C-B0442AE03020}" type="sibTrans" cxnId="{96174771-BA87-4F16-9917-9F5474FEED3E}">
      <dgm:prSet/>
      <dgm:spPr/>
      <dgm:t>
        <a:bodyPr/>
        <a:lstStyle/>
        <a:p>
          <a:endParaRPr lang="en-US"/>
        </a:p>
      </dgm:t>
    </dgm:pt>
    <dgm:pt modelId="{80161DD0-29E8-4B8B-BCE5-CD1583EF964D}">
      <dgm:prSet/>
      <dgm:spPr/>
      <dgm:t>
        <a:bodyPr/>
        <a:lstStyle/>
        <a:p>
          <a:r>
            <a:rPr lang="en-US" dirty="0"/>
            <a:t>Perennial failure to submit audited finstats within prescribed timelines</a:t>
          </a:r>
        </a:p>
      </dgm:t>
    </dgm:pt>
    <dgm:pt modelId="{256BDBBB-21F7-4CF1-AE9B-67AAEACB53A4}" type="parTrans" cxnId="{DCE6096B-3DEB-4D6F-ADB0-A40C71736EE0}">
      <dgm:prSet/>
      <dgm:spPr/>
      <dgm:t>
        <a:bodyPr/>
        <a:lstStyle/>
        <a:p>
          <a:endParaRPr lang="en-US"/>
        </a:p>
      </dgm:t>
    </dgm:pt>
    <dgm:pt modelId="{17830F27-D05F-4B95-B085-16706BA828A4}" type="sibTrans" cxnId="{DCE6096B-3DEB-4D6F-ADB0-A40C71736EE0}">
      <dgm:prSet/>
      <dgm:spPr/>
      <dgm:t>
        <a:bodyPr/>
        <a:lstStyle/>
        <a:p>
          <a:endParaRPr lang="en-US"/>
        </a:p>
      </dgm:t>
    </dgm:pt>
    <dgm:pt modelId="{B9F90CA2-F629-4A90-9638-0681983C2FF7}">
      <dgm:prSet/>
      <dgm:spPr/>
      <dgm:t>
        <a:bodyPr/>
        <a:lstStyle/>
        <a:p>
          <a:r>
            <a:rPr lang="en-US" dirty="0"/>
            <a:t>Partial submissions and non-submission of required disclosures</a:t>
          </a:r>
        </a:p>
      </dgm:t>
    </dgm:pt>
    <dgm:pt modelId="{54CDDEEF-7B9A-4176-AE0C-EA8B74603A79}" type="parTrans" cxnId="{9BC73971-8A2D-4685-B782-01CF0C1F4A8F}">
      <dgm:prSet/>
      <dgm:spPr/>
      <dgm:t>
        <a:bodyPr/>
        <a:lstStyle/>
        <a:p>
          <a:endParaRPr lang="en-US"/>
        </a:p>
      </dgm:t>
    </dgm:pt>
    <dgm:pt modelId="{F9A10506-EDA7-4AA8-9F31-8A661B3DE409}" type="sibTrans" cxnId="{9BC73971-8A2D-4685-B782-01CF0C1F4A8F}">
      <dgm:prSet/>
      <dgm:spPr/>
      <dgm:t>
        <a:bodyPr/>
        <a:lstStyle/>
        <a:p>
          <a:endParaRPr lang="en-US"/>
        </a:p>
      </dgm:t>
    </dgm:pt>
    <dgm:pt modelId="{38DF0FAF-7957-42B2-9939-C0DC73C0DF10}">
      <dgm:prSet/>
      <dgm:spPr/>
      <dgm:t>
        <a:bodyPr/>
        <a:lstStyle/>
        <a:p>
          <a:r>
            <a:rPr lang="en-US" dirty="0"/>
            <a:t>Penalties for non-compliance</a:t>
          </a:r>
        </a:p>
      </dgm:t>
    </dgm:pt>
    <dgm:pt modelId="{E68C66A2-D03A-40E2-AFD0-A5C2E91C1EB4}" type="parTrans" cxnId="{79442F0B-C956-4D98-9B3F-5D9097E00421}">
      <dgm:prSet/>
      <dgm:spPr/>
      <dgm:t>
        <a:bodyPr/>
        <a:lstStyle/>
        <a:p>
          <a:endParaRPr lang="en-US"/>
        </a:p>
      </dgm:t>
    </dgm:pt>
    <dgm:pt modelId="{9E3457EE-B5B2-430E-A0C4-E51CD0FC55CB}" type="sibTrans" cxnId="{79442F0B-C956-4D98-9B3F-5D9097E00421}">
      <dgm:prSet/>
      <dgm:spPr/>
      <dgm:t>
        <a:bodyPr/>
        <a:lstStyle/>
        <a:p>
          <a:endParaRPr lang="en-US"/>
        </a:p>
      </dgm:t>
    </dgm:pt>
    <dgm:pt modelId="{639D189E-8517-4E51-9341-5AE667CC2312}">
      <dgm:prSet/>
      <dgm:spPr/>
      <dgm:t>
        <a:bodyPr/>
        <a:lstStyle/>
        <a:p>
          <a:r>
            <a:rPr lang="en-US" dirty="0"/>
            <a:t>Boards of Funds to recover penalty amounts from administrators</a:t>
          </a:r>
        </a:p>
      </dgm:t>
    </dgm:pt>
    <dgm:pt modelId="{C8563C84-7AA0-42A5-92E0-32AD3CEBA5B0}" type="parTrans" cxnId="{728B4D1E-0B67-4E9D-9D49-DCD6E806D9C6}">
      <dgm:prSet/>
      <dgm:spPr/>
      <dgm:t>
        <a:bodyPr/>
        <a:lstStyle/>
        <a:p>
          <a:endParaRPr lang="en-US"/>
        </a:p>
      </dgm:t>
    </dgm:pt>
    <dgm:pt modelId="{928494B0-8501-434B-8A3A-6284EC34D943}" type="sibTrans" cxnId="{728B4D1E-0B67-4E9D-9D49-DCD6E806D9C6}">
      <dgm:prSet/>
      <dgm:spPr/>
      <dgm:t>
        <a:bodyPr/>
        <a:lstStyle/>
        <a:p>
          <a:endParaRPr lang="en-US"/>
        </a:p>
      </dgm:t>
    </dgm:pt>
    <dgm:pt modelId="{15FAAEE0-2487-431D-8CC5-64E8F9268FFD}">
      <dgm:prSet/>
      <dgm:spPr/>
      <dgm:t>
        <a:bodyPr/>
        <a:lstStyle/>
        <a:p>
          <a:r>
            <a:rPr lang="en-US" dirty="0"/>
            <a:t>Lack of capacity among administrators to prepare accounts</a:t>
          </a:r>
        </a:p>
      </dgm:t>
    </dgm:pt>
    <dgm:pt modelId="{C4D0E2B2-DD46-4B5F-8C0A-0633A9A8CFF6}" type="parTrans" cxnId="{8B1F2E14-7A6F-4F9A-94F9-CE2A94A5950E}">
      <dgm:prSet/>
      <dgm:spPr/>
      <dgm:t>
        <a:bodyPr/>
        <a:lstStyle/>
        <a:p>
          <a:endParaRPr lang="en-US"/>
        </a:p>
      </dgm:t>
    </dgm:pt>
    <dgm:pt modelId="{DCFFBDBA-EB58-4FF6-918A-1806D7601EFD}" type="sibTrans" cxnId="{8B1F2E14-7A6F-4F9A-94F9-CE2A94A5950E}">
      <dgm:prSet/>
      <dgm:spPr/>
      <dgm:t>
        <a:bodyPr/>
        <a:lstStyle/>
        <a:p>
          <a:endParaRPr lang="en-US"/>
        </a:p>
      </dgm:t>
    </dgm:pt>
    <dgm:pt modelId="{57564ED3-B0E5-4598-A2A3-AD51A84AD017}">
      <dgm:prSet/>
      <dgm:spPr/>
      <dgm:t>
        <a:bodyPr/>
        <a:lstStyle/>
        <a:p>
          <a:r>
            <a:rPr lang="en-US" dirty="0"/>
            <a:t>Figures not reconciling to the underlying reports   i.e. Property valuations and Actuarial reports.</a:t>
          </a:r>
        </a:p>
      </dgm:t>
    </dgm:pt>
    <dgm:pt modelId="{23B26013-6852-41FB-9DA2-C658F719EDD2}" type="parTrans" cxnId="{3F17A133-E6B4-40EF-81B6-7FF776388DA6}">
      <dgm:prSet/>
      <dgm:spPr/>
      <dgm:t>
        <a:bodyPr/>
        <a:lstStyle/>
        <a:p>
          <a:endParaRPr lang="en-US"/>
        </a:p>
      </dgm:t>
    </dgm:pt>
    <dgm:pt modelId="{6ED9CA4A-17FB-4B83-9B22-8907B5882AA0}" type="sibTrans" cxnId="{3F17A133-E6B4-40EF-81B6-7FF776388DA6}">
      <dgm:prSet/>
      <dgm:spPr/>
      <dgm:t>
        <a:bodyPr/>
        <a:lstStyle/>
        <a:p>
          <a:endParaRPr lang="en-US"/>
        </a:p>
      </dgm:t>
    </dgm:pt>
    <dgm:pt modelId="{BDD5D328-B505-4C12-AD17-D062C2A761EF}">
      <dgm:prSet/>
      <dgm:spPr/>
      <dgm:t>
        <a:bodyPr/>
        <a:lstStyle/>
        <a:p>
          <a:r>
            <a:rPr lang="en-US" dirty="0"/>
            <a:t>Some financial statements are arithmetically incorrect, which puts to question the quality of external audits being carried out. </a:t>
          </a:r>
        </a:p>
      </dgm:t>
    </dgm:pt>
    <dgm:pt modelId="{81C6738B-DA56-4602-8C11-1624857DC9EE}" type="parTrans" cxnId="{395415F5-738D-4243-AD3A-F4863D47C6A8}">
      <dgm:prSet/>
      <dgm:spPr/>
      <dgm:t>
        <a:bodyPr/>
        <a:lstStyle/>
        <a:p>
          <a:endParaRPr lang="en-US"/>
        </a:p>
      </dgm:t>
    </dgm:pt>
    <dgm:pt modelId="{12B1B982-2B2A-45FB-917F-3D22CD00C722}" type="sibTrans" cxnId="{395415F5-738D-4243-AD3A-F4863D47C6A8}">
      <dgm:prSet/>
      <dgm:spPr/>
      <dgm:t>
        <a:bodyPr/>
        <a:lstStyle/>
        <a:p>
          <a:endParaRPr lang="en-US"/>
        </a:p>
      </dgm:t>
    </dgm:pt>
    <dgm:pt modelId="{6901978A-6570-4CE2-AEB9-3C761D7C0B07}" type="pres">
      <dgm:prSet presAssocID="{98D035A9-AEB2-4BFB-928E-638BB93F4713}" presName="linear" presStyleCnt="0">
        <dgm:presLayoutVars>
          <dgm:animLvl val="lvl"/>
          <dgm:resizeHandles val="exact"/>
        </dgm:presLayoutVars>
      </dgm:prSet>
      <dgm:spPr/>
    </dgm:pt>
    <dgm:pt modelId="{E74B9436-A0E4-4EE6-A111-2A2014C99878}" type="pres">
      <dgm:prSet presAssocID="{77450CE4-43CB-4A5C-B0DC-E3C447102E74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248BDDF1-6885-49AD-99CD-4C77C3E15C2D}" type="pres">
      <dgm:prSet presAssocID="{06AF6BF7-18AA-4F42-879C-B0442AE03020}" presName="spacer" presStyleCnt="0"/>
      <dgm:spPr/>
    </dgm:pt>
    <dgm:pt modelId="{275C0DCB-BBC3-4899-8C12-22459AB72AAD}" type="pres">
      <dgm:prSet presAssocID="{80161DD0-29E8-4B8B-BCE5-CD1583EF964D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771DF393-5773-4501-9B31-AF0E46E8C3F3}" type="pres">
      <dgm:prSet presAssocID="{17830F27-D05F-4B95-B085-16706BA828A4}" presName="spacer" presStyleCnt="0"/>
      <dgm:spPr/>
    </dgm:pt>
    <dgm:pt modelId="{5CCD539D-EECE-4FC6-A5FB-1D3FE50646EE}" type="pres">
      <dgm:prSet presAssocID="{B9F90CA2-F629-4A90-9638-0681983C2FF7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42570EB9-1B87-40BD-8782-BAB8D0770A4A}" type="pres">
      <dgm:prSet presAssocID="{F9A10506-EDA7-4AA8-9F31-8A661B3DE409}" presName="spacer" presStyleCnt="0"/>
      <dgm:spPr/>
    </dgm:pt>
    <dgm:pt modelId="{B4C7BD8F-B2AA-4D48-9C35-D1CEFCC54E56}" type="pres">
      <dgm:prSet presAssocID="{38DF0FAF-7957-42B2-9939-C0DC73C0DF10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B958E9DF-202A-4A71-8073-AF4FDBD3835D}" type="pres">
      <dgm:prSet presAssocID="{9E3457EE-B5B2-430E-A0C4-E51CD0FC55CB}" presName="spacer" presStyleCnt="0"/>
      <dgm:spPr/>
    </dgm:pt>
    <dgm:pt modelId="{B9CBF62E-9260-452E-98C3-320244FE092A}" type="pres">
      <dgm:prSet presAssocID="{639D189E-8517-4E51-9341-5AE667CC2312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033E5201-C164-4192-8E78-D41D094C5674}" type="pres">
      <dgm:prSet presAssocID="{928494B0-8501-434B-8A3A-6284EC34D943}" presName="spacer" presStyleCnt="0"/>
      <dgm:spPr/>
    </dgm:pt>
    <dgm:pt modelId="{28C7B5E9-49D8-4B6A-8697-BE84E381E73B}" type="pres">
      <dgm:prSet presAssocID="{15FAAEE0-2487-431D-8CC5-64E8F9268FFD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9F1488F7-F36E-4CEF-9239-C176370F4E30}" type="pres">
      <dgm:prSet presAssocID="{DCFFBDBA-EB58-4FF6-918A-1806D7601EFD}" presName="spacer" presStyleCnt="0"/>
      <dgm:spPr/>
    </dgm:pt>
    <dgm:pt modelId="{2B2D0A2F-E32E-47D7-B769-9AB447E1CD83}" type="pres">
      <dgm:prSet presAssocID="{57564ED3-B0E5-4598-A2A3-AD51A84AD017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9AF86085-D03C-411B-8843-4A63B0CF298B}" type="pres">
      <dgm:prSet presAssocID="{6ED9CA4A-17FB-4B83-9B22-8907B5882AA0}" presName="spacer" presStyleCnt="0"/>
      <dgm:spPr/>
    </dgm:pt>
    <dgm:pt modelId="{FE4B660F-E533-4C09-B43A-2B4DA30C5B5F}" type="pres">
      <dgm:prSet presAssocID="{BDD5D328-B505-4C12-AD17-D062C2A761EF}" presName="parentText" presStyleLbl="node1" presStyleIdx="7" presStyleCnt="8">
        <dgm:presLayoutVars>
          <dgm:chMax val="0"/>
          <dgm:bulletEnabled val="1"/>
        </dgm:presLayoutVars>
      </dgm:prSet>
      <dgm:spPr/>
    </dgm:pt>
  </dgm:ptLst>
  <dgm:cxnLst>
    <dgm:cxn modelId="{79442F0B-C956-4D98-9B3F-5D9097E00421}" srcId="{98D035A9-AEB2-4BFB-928E-638BB93F4713}" destId="{38DF0FAF-7957-42B2-9939-C0DC73C0DF10}" srcOrd="3" destOrd="0" parTransId="{E68C66A2-D03A-40E2-AFD0-A5C2E91C1EB4}" sibTransId="{9E3457EE-B5B2-430E-A0C4-E51CD0FC55CB}"/>
    <dgm:cxn modelId="{8B1F2E14-7A6F-4F9A-94F9-CE2A94A5950E}" srcId="{98D035A9-AEB2-4BFB-928E-638BB93F4713}" destId="{15FAAEE0-2487-431D-8CC5-64E8F9268FFD}" srcOrd="5" destOrd="0" parTransId="{C4D0E2B2-DD46-4B5F-8C0A-0633A9A8CFF6}" sibTransId="{DCFFBDBA-EB58-4FF6-918A-1806D7601EFD}"/>
    <dgm:cxn modelId="{728B4D1E-0B67-4E9D-9D49-DCD6E806D9C6}" srcId="{98D035A9-AEB2-4BFB-928E-638BB93F4713}" destId="{639D189E-8517-4E51-9341-5AE667CC2312}" srcOrd="4" destOrd="0" parTransId="{C8563C84-7AA0-42A5-92E0-32AD3CEBA5B0}" sibTransId="{928494B0-8501-434B-8A3A-6284EC34D943}"/>
    <dgm:cxn modelId="{AF95422F-AF32-4691-A596-77FFC44C380F}" type="presOf" srcId="{80161DD0-29E8-4B8B-BCE5-CD1583EF964D}" destId="{275C0DCB-BBC3-4899-8C12-22459AB72AAD}" srcOrd="0" destOrd="0" presId="urn:microsoft.com/office/officeart/2005/8/layout/vList2"/>
    <dgm:cxn modelId="{3F17A133-E6B4-40EF-81B6-7FF776388DA6}" srcId="{98D035A9-AEB2-4BFB-928E-638BB93F4713}" destId="{57564ED3-B0E5-4598-A2A3-AD51A84AD017}" srcOrd="6" destOrd="0" parTransId="{23B26013-6852-41FB-9DA2-C658F719EDD2}" sibTransId="{6ED9CA4A-17FB-4B83-9B22-8907B5882AA0}"/>
    <dgm:cxn modelId="{DCE6096B-3DEB-4D6F-ADB0-A40C71736EE0}" srcId="{98D035A9-AEB2-4BFB-928E-638BB93F4713}" destId="{80161DD0-29E8-4B8B-BCE5-CD1583EF964D}" srcOrd="1" destOrd="0" parTransId="{256BDBBB-21F7-4CF1-AE9B-67AAEACB53A4}" sibTransId="{17830F27-D05F-4B95-B085-16706BA828A4}"/>
    <dgm:cxn modelId="{C155274F-EE24-4ECA-B785-5E90DD17211D}" type="presOf" srcId="{639D189E-8517-4E51-9341-5AE667CC2312}" destId="{B9CBF62E-9260-452E-98C3-320244FE092A}" srcOrd="0" destOrd="0" presId="urn:microsoft.com/office/officeart/2005/8/layout/vList2"/>
    <dgm:cxn modelId="{9BC73971-8A2D-4685-B782-01CF0C1F4A8F}" srcId="{98D035A9-AEB2-4BFB-928E-638BB93F4713}" destId="{B9F90CA2-F629-4A90-9638-0681983C2FF7}" srcOrd="2" destOrd="0" parTransId="{54CDDEEF-7B9A-4176-AE0C-EA8B74603A79}" sibTransId="{F9A10506-EDA7-4AA8-9F31-8A661B3DE409}"/>
    <dgm:cxn modelId="{96174771-BA87-4F16-9917-9F5474FEED3E}" srcId="{98D035A9-AEB2-4BFB-928E-638BB93F4713}" destId="{77450CE4-43CB-4A5C-B0DC-E3C447102E74}" srcOrd="0" destOrd="0" parTransId="{4953EF7E-F6FC-4687-BB26-7B0A969F4B73}" sibTransId="{06AF6BF7-18AA-4F42-879C-B0442AE03020}"/>
    <dgm:cxn modelId="{6B88F486-0EA9-48CF-A7BA-616AA538F168}" type="presOf" srcId="{B9F90CA2-F629-4A90-9638-0681983C2FF7}" destId="{5CCD539D-EECE-4FC6-A5FB-1D3FE50646EE}" srcOrd="0" destOrd="0" presId="urn:microsoft.com/office/officeart/2005/8/layout/vList2"/>
    <dgm:cxn modelId="{1E1C4BAF-5F4F-428C-9209-6B795CD124CF}" type="presOf" srcId="{38DF0FAF-7957-42B2-9939-C0DC73C0DF10}" destId="{B4C7BD8F-B2AA-4D48-9C35-D1CEFCC54E56}" srcOrd="0" destOrd="0" presId="urn:microsoft.com/office/officeart/2005/8/layout/vList2"/>
    <dgm:cxn modelId="{F21C6BB0-6405-4F13-825E-716EA65BA155}" type="presOf" srcId="{15FAAEE0-2487-431D-8CC5-64E8F9268FFD}" destId="{28C7B5E9-49D8-4B6A-8697-BE84E381E73B}" srcOrd="0" destOrd="0" presId="urn:microsoft.com/office/officeart/2005/8/layout/vList2"/>
    <dgm:cxn modelId="{E6CBACDA-9405-46ED-940C-9F408963379C}" type="presOf" srcId="{77450CE4-43CB-4A5C-B0DC-E3C447102E74}" destId="{E74B9436-A0E4-4EE6-A111-2A2014C99878}" srcOrd="0" destOrd="0" presId="urn:microsoft.com/office/officeart/2005/8/layout/vList2"/>
    <dgm:cxn modelId="{65ED45E1-EEA0-4E9F-9564-D52BA361DA89}" type="presOf" srcId="{BDD5D328-B505-4C12-AD17-D062C2A761EF}" destId="{FE4B660F-E533-4C09-B43A-2B4DA30C5B5F}" srcOrd="0" destOrd="0" presId="urn:microsoft.com/office/officeart/2005/8/layout/vList2"/>
    <dgm:cxn modelId="{728A0BE2-3925-4A01-8689-9B3F3FA6DA3C}" type="presOf" srcId="{98D035A9-AEB2-4BFB-928E-638BB93F4713}" destId="{6901978A-6570-4CE2-AEB9-3C761D7C0B07}" srcOrd="0" destOrd="0" presId="urn:microsoft.com/office/officeart/2005/8/layout/vList2"/>
    <dgm:cxn modelId="{395415F5-738D-4243-AD3A-F4863D47C6A8}" srcId="{98D035A9-AEB2-4BFB-928E-638BB93F4713}" destId="{BDD5D328-B505-4C12-AD17-D062C2A761EF}" srcOrd="7" destOrd="0" parTransId="{81C6738B-DA56-4602-8C11-1624857DC9EE}" sibTransId="{12B1B982-2B2A-45FB-917F-3D22CD00C722}"/>
    <dgm:cxn modelId="{5901C7FC-7CD8-4A82-961D-92CDEE24CB60}" type="presOf" srcId="{57564ED3-B0E5-4598-A2A3-AD51A84AD017}" destId="{2B2D0A2F-E32E-47D7-B769-9AB447E1CD83}" srcOrd="0" destOrd="0" presId="urn:microsoft.com/office/officeart/2005/8/layout/vList2"/>
    <dgm:cxn modelId="{FA173929-C662-4897-A557-10B58D6C6945}" type="presParOf" srcId="{6901978A-6570-4CE2-AEB9-3C761D7C0B07}" destId="{E74B9436-A0E4-4EE6-A111-2A2014C99878}" srcOrd="0" destOrd="0" presId="urn:microsoft.com/office/officeart/2005/8/layout/vList2"/>
    <dgm:cxn modelId="{6897CC2D-0995-4AEE-93BE-478D5A134788}" type="presParOf" srcId="{6901978A-6570-4CE2-AEB9-3C761D7C0B07}" destId="{248BDDF1-6885-49AD-99CD-4C77C3E15C2D}" srcOrd="1" destOrd="0" presId="urn:microsoft.com/office/officeart/2005/8/layout/vList2"/>
    <dgm:cxn modelId="{A61137E2-AC6B-44ED-8EB7-E3D1E6369AD5}" type="presParOf" srcId="{6901978A-6570-4CE2-AEB9-3C761D7C0B07}" destId="{275C0DCB-BBC3-4899-8C12-22459AB72AAD}" srcOrd="2" destOrd="0" presId="urn:microsoft.com/office/officeart/2005/8/layout/vList2"/>
    <dgm:cxn modelId="{FADBFDD8-58C1-4714-95E7-C6FD5BB15796}" type="presParOf" srcId="{6901978A-6570-4CE2-AEB9-3C761D7C0B07}" destId="{771DF393-5773-4501-9B31-AF0E46E8C3F3}" srcOrd="3" destOrd="0" presId="urn:microsoft.com/office/officeart/2005/8/layout/vList2"/>
    <dgm:cxn modelId="{1DFE2DDE-0E44-418F-B592-7B8D8DC1198B}" type="presParOf" srcId="{6901978A-6570-4CE2-AEB9-3C761D7C0B07}" destId="{5CCD539D-EECE-4FC6-A5FB-1D3FE50646EE}" srcOrd="4" destOrd="0" presId="urn:microsoft.com/office/officeart/2005/8/layout/vList2"/>
    <dgm:cxn modelId="{7BE1E604-3228-45CD-8546-1E8557BC47FC}" type="presParOf" srcId="{6901978A-6570-4CE2-AEB9-3C761D7C0B07}" destId="{42570EB9-1B87-40BD-8782-BAB8D0770A4A}" srcOrd="5" destOrd="0" presId="urn:microsoft.com/office/officeart/2005/8/layout/vList2"/>
    <dgm:cxn modelId="{F974196E-AB4D-4BCB-AFEB-F6A51163C94A}" type="presParOf" srcId="{6901978A-6570-4CE2-AEB9-3C761D7C0B07}" destId="{B4C7BD8F-B2AA-4D48-9C35-D1CEFCC54E56}" srcOrd="6" destOrd="0" presId="urn:microsoft.com/office/officeart/2005/8/layout/vList2"/>
    <dgm:cxn modelId="{2ECBAE55-2F34-4E4F-99CA-C7A36C275B1A}" type="presParOf" srcId="{6901978A-6570-4CE2-AEB9-3C761D7C0B07}" destId="{B958E9DF-202A-4A71-8073-AF4FDBD3835D}" srcOrd="7" destOrd="0" presId="urn:microsoft.com/office/officeart/2005/8/layout/vList2"/>
    <dgm:cxn modelId="{92974D5B-B9B6-4B8A-BBB7-96A16F6E60CF}" type="presParOf" srcId="{6901978A-6570-4CE2-AEB9-3C761D7C0B07}" destId="{B9CBF62E-9260-452E-98C3-320244FE092A}" srcOrd="8" destOrd="0" presId="urn:microsoft.com/office/officeart/2005/8/layout/vList2"/>
    <dgm:cxn modelId="{E8095EE2-6727-40D2-9E16-18B8FB3DD4E1}" type="presParOf" srcId="{6901978A-6570-4CE2-AEB9-3C761D7C0B07}" destId="{033E5201-C164-4192-8E78-D41D094C5674}" srcOrd="9" destOrd="0" presId="urn:microsoft.com/office/officeart/2005/8/layout/vList2"/>
    <dgm:cxn modelId="{1BADE2F3-B42B-442E-86B4-F4A29D06B4B8}" type="presParOf" srcId="{6901978A-6570-4CE2-AEB9-3C761D7C0B07}" destId="{28C7B5E9-49D8-4B6A-8697-BE84E381E73B}" srcOrd="10" destOrd="0" presId="urn:microsoft.com/office/officeart/2005/8/layout/vList2"/>
    <dgm:cxn modelId="{79AF5A68-2F33-45DD-9501-52DA5BEFE768}" type="presParOf" srcId="{6901978A-6570-4CE2-AEB9-3C761D7C0B07}" destId="{9F1488F7-F36E-4CEF-9239-C176370F4E30}" srcOrd="11" destOrd="0" presId="urn:microsoft.com/office/officeart/2005/8/layout/vList2"/>
    <dgm:cxn modelId="{207315EF-195C-400B-A059-6F1EC8CCB0F0}" type="presParOf" srcId="{6901978A-6570-4CE2-AEB9-3C761D7C0B07}" destId="{2B2D0A2F-E32E-47D7-B769-9AB447E1CD83}" srcOrd="12" destOrd="0" presId="urn:microsoft.com/office/officeart/2005/8/layout/vList2"/>
    <dgm:cxn modelId="{8480C46B-EAAD-4652-B5F2-DBAABDDB9731}" type="presParOf" srcId="{6901978A-6570-4CE2-AEB9-3C761D7C0B07}" destId="{9AF86085-D03C-411B-8843-4A63B0CF298B}" srcOrd="13" destOrd="0" presId="urn:microsoft.com/office/officeart/2005/8/layout/vList2"/>
    <dgm:cxn modelId="{D250B68F-AE73-4D7F-89CC-FC8A5C4ABCAE}" type="presParOf" srcId="{6901978A-6570-4CE2-AEB9-3C761D7C0B07}" destId="{FE4B660F-E533-4C09-B43A-2B4DA30C5B5F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31A91B1-81C5-4574-8153-1320175F0D98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2A109663-DCAD-4929-A3BA-AF864B69C00F}">
      <dgm:prSet/>
      <dgm:spPr/>
      <dgm:t>
        <a:bodyPr/>
        <a:lstStyle/>
        <a:p>
          <a:r>
            <a:rPr lang="en-US" b="1" dirty="0">
              <a:solidFill>
                <a:srgbClr val="0070C0"/>
              </a:solidFill>
            </a:rPr>
            <a:t>Compliance with Minimum Qualifications</a:t>
          </a:r>
          <a:endParaRPr lang="en-US" dirty="0">
            <a:solidFill>
              <a:srgbClr val="0070C0"/>
            </a:solidFill>
          </a:endParaRPr>
        </a:p>
      </dgm:t>
    </dgm:pt>
    <dgm:pt modelId="{5BE8A8C6-4592-4824-AB62-C35CA9990262}" type="parTrans" cxnId="{35E95FB3-CB6E-43AE-9256-9BE889FCE2C8}">
      <dgm:prSet/>
      <dgm:spPr/>
      <dgm:t>
        <a:bodyPr/>
        <a:lstStyle/>
        <a:p>
          <a:endParaRPr lang="en-US">
            <a:solidFill>
              <a:srgbClr val="0070C0"/>
            </a:solidFill>
          </a:endParaRPr>
        </a:p>
      </dgm:t>
    </dgm:pt>
    <dgm:pt modelId="{0F2CF865-D399-4901-8597-B60D05BBFD16}" type="sibTrans" cxnId="{35E95FB3-CB6E-43AE-9256-9BE889FCE2C8}">
      <dgm:prSet/>
      <dgm:spPr/>
      <dgm:t>
        <a:bodyPr/>
        <a:lstStyle/>
        <a:p>
          <a:endParaRPr lang="en-US">
            <a:solidFill>
              <a:srgbClr val="0070C0"/>
            </a:solidFill>
          </a:endParaRPr>
        </a:p>
      </dgm:t>
    </dgm:pt>
    <dgm:pt modelId="{76204161-3574-47FD-AEB7-5A2AC66997B1}">
      <dgm:prSet/>
      <dgm:spPr/>
      <dgm:t>
        <a:bodyPr/>
        <a:lstStyle/>
        <a:p>
          <a:r>
            <a:rPr lang="en-US" dirty="0">
              <a:solidFill>
                <a:srgbClr val="0070C0"/>
              </a:solidFill>
            </a:rPr>
            <a:t>18% of BOF members do not have COP</a:t>
          </a:r>
        </a:p>
      </dgm:t>
    </dgm:pt>
    <dgm:pt modelId="{952E7E4D-BAAF-4032-89B1-4C9E47C0F38A}" type="parTrans" cxnId="{0D4FDC60-00FF-44A3-AE1B-4EB1F2BE08A4}">
      <dgm:prSet/>
      <dgm:spPr/>
      <dgm:t>
        <a:bodyPr/>
        <a:lstStyle/>
        <a:p>
          <a:endParaRPr lang="en-US">
            <a:solidFill>
              <a:srgbClr val="0070C0"/>
            </a:solidFill>
          </a:endParaRPr>
        </a:p>
      </dgm:t>
    </dgm:pt>
    <dgm:pt modelId="{0A5578B9-F772-4E17-9768-52C8316D5B94}" type="sibTrans" cxnId="{0D4FDC60-00FF-44A3-AE1B-4EB1F2BE08A4}">
      <dgm:prSet/>
      <dgm:spPr/>
      <dgm:t>
        <a:bodyPr/>
        <a:lstStyle/>
        <a:p>
          <a:endParaRPr lang="en-US">
            <a:solidFill>
              <a:srgbClr val="0070C0"/>
            </a:solidFill>
          </a:endParaRPr>
        </a:p>
      </dgm:t>
    </dgm:pt>
    <dgm:pt modelId="{BE143F41-9FE8-4B67-A247-E8245E2A954A}">
      <dgm:prSet/>
      <dgm:spPr/>
      <dgm:t>
        <a:bodyPr/>
        <a:lstStyle/>
        <a:p>
          <a:r>
            <a:rPr lang="en-US" dirty="0">
              <a:solidFill>
                <a:srgbClr val="0070C0"/>
              </a:solidFill>
            </a:rPr>
            <a:t>37% of BOF members have been in office for more than 10 years</a:t>
          </a:r>
        </a:p>
      </dgm:t>
    </dgm:pt>
    <dgm:pt modelId="{3593A6B9-586D-474A-AE86-1192DC09130D}" type="parTrans" cxnId="{7E371DC4-C207-4FB4-BAD8-DDAB11EA51FC}">
      <dgm:prSet/>
      <dgm:spPr/>
      <dgm:t>
        <a:bodyPr/>
        <a:lstStyle/>
        <a:p>
          <a:endParaRPr lang="en-US">
            <a:solidFill>
              <a:srgbClr val="0070C0"/>
            </a:solidFill>
          </a:endParaRPr>
        </a:p>
      </dgm:t>
    </dgm:pt>
    <dgm:pt modelId="{5941D915-FEE4-4988-879F-769B296C7815}" type="sibTrans" cxnId="{7E371DC4-C207-4FB4-BAD8-DDAB11EA51FC}">
      <dgm:prSet/>
      <dgm:spPr/>
      <dgm:t>
        <a:bodyPr/>
        <a:lstStyle/>
        <a:p>
          <a:endParaRPr lang="en-US">
            <a:solidFill>
              <a:srgbClr val="0070C0"/>
            </a:solidFill>
          </a:endParaRPr>
        </a:p>
      </dgm:t>
    </dgm:pt>
    <dgm:pt modelId="{8700E545-697D-47EA-9AD1-ACD2BB038167}">
      <dgm:prSet/>
      <dgm:spPr/>
      <dgm:t>
        <a:bodyPr/>
        <a:lstStyle/>
        <a:p>
          <a:r>
            <a:rPr lang="en-US" dirty="0">
              <a:solidFill>
                <a:srgbClr val="0070C0"/>
              </a:solidFill>
            </a:rPr>
            <a:t>Knowledge – collective skills mix and individual experience</a:t>
          </a:r>
        </a:p>
      </dgm:t>
    </dgm:pt>
    <dgm:pt modelId="{FA100825-50AD-450A-AD9F-38DBCB9977FF}" type="parTrans" cxnId="{A3C202FB-2167-4574-8C7C-F1A66BF45B54}">
      <dgm:prSet/>
      <dgm:spPr/>
      <dgm:t>
        <a:bodyPr/>
        <a:lstStyle/>
        <a:p>
          <a:endParaRPr lang="en-US">
            <a:solidFill>
              <a:srgbClr val="0070C0"/>
            </a:solidFill>
          </a:endParaRPr>
        </a:p>
      </dgm:t>
    </dgm:pt>
    <dgm:pt modelId="{BDA961D4-68B9-4AD2-847D-2604DFCE5D2D}" type="sibTrans" cxnId="{A3C202FB-2167-4574-8C7C-F1A66BF45B54}">
      <dgm:prSet/>
      <dgm:spPr/>
      <dgm:t>
        <a:bodyPr/>
        <a:lstStyle/>
        <a:p>
          <a:endParaRPr lang="en-US">
            <a:solidFill>
              <a:srgbClr val="0070C0"/>
            </a:solidFill>
          </a:endParaRPr>
        </a:p>
      </dgm:t>
    </dgm:pt>
    <dgm:pt modelId="{40BB2C46-4DBF-411D-8334-DFC45DBD72C0}">
      <dgm:prSet/>
      <dgm:spPr/>
      <dgm:t>
        <a:bodyPr/>
        <a:lstStyle/>
        <a:p>
          <a:r>
            <a:rPr lang="en-US" dirty="0">
              <a:solidFill>
                <a:srgbClr val="0070C0"/>
              </a:solidFill>
            </a:rPr>
            <a:t>Qualifications for managing the fund- section 24(3) of the Act. </a:t>
          </a:r>
        </a:p>
      </dgm:t>
    </dgm:pt>
    <dgm:pt modelId="{0530A723-BE92-4175-997C-C5E727F92840}" type="parTrans" cxnId="{D6B1258E-C3C6-423D-B942-77D8E9A795D2}">
      <dgm:prSet/>
      <dgm:spPr/>
      <dgm:t>
        <a:bodyPr/>
        <a:lstStyle/>
        <a:p>
          <a:endParaRPr lang="en-US">
            <a:solidFill>
              <a:srgbClr val="0070C0"/>
            </a:solidFill>
          </a:endParaRPr>
        </a:p>
      </dgm:t>
    </dgm:pt>
    <dgm:pt modelId="{508F9C79-1970-4BA1-A75A-2DB268C1D3BA}" type="sibTrans" cxnId="{D6B1258E-C3C6-423D-B942-77D8E9A795D2}">
      <dgm:prSet/>
      <dgm:spPr/>
      <dgm:t>
        <a:bodyPr/>
        <a:lstStyle/>
        <a:p>
          <a:endParaRPr lang="en-US">
            <a:solidFill>
              <a:srgbClr val="0070C0"/>
            </a:solidFill>
          </a:endParaRPr>
        </a:p>
      </dgm:t>
    </dgm:pt>
    <dgm:pt modelId="{4CDD7D1B-E2FA-4F60-92B4-2F4ABFE6164F}">
      <dgm:prSet/>
      <dgm:spPr/>
      <dgm:t>
        <a:bodyPr/>
        <a:lstStyle/>
        <a:p>
          <a:r>
            <a:rPr lang="en-US" dirty="0">
              <a:solidFill>
                <a:srgbClr val="0070C0"/>
              </a:solidFill>
            </a:rPr>
            <a:t>honest and integrity</a:t>
          </a:r>
        </a:p>
      </dgm:t>
    </dgm:pt>
    <dgm:pt modelId="{692D8359-59F1-43B6-B7DE-D8608E7A3C7C}" type="parTrans" cxnId="{3FEDC2EF-E0D2-43E8-8821-1A7BCAE5B4C9}">
      <dgm:prSet/>
      <dgm:spPr/>
      <dgm:t>
        <a:bodyPr/>
        <a:lstStyle/>
        <a:p>
          <a:endParaRPr lang="en-US">
            <a:solidFill>
              <a:srgbClr val="0070C0"/>
            </a:solidFill>
          </a:endParaRPr>
        </a:p>
      </dgm:t>
    </dgm:pt>
    <dgm:pt modelId="{17EAD668-F3CE-4078-9EBA-47AF13F7F71E}" type="sibTrans" cxnId="{3FEDC2EF-E0D2-43E8-8821-1A7BCAE5B4C9}">
      <dgm:prSet/>
      <dgm:spPr/>
      <dgm:t>
        <a:bodyPr/>
        <a:lstStyle/>
        <a:p>
          <a:endParaRPr lang="en-US">
            <a:solidFill>
              <a:srgbClr val="0070C0"/>
            </a:solidFill>
          </a:endParaRPr>
        </a:p>
      </dgm:t>
    </dgm:pt>
    <dgm:pt modelId="{899FB3DC-361C-41A3-AE8A-830C1EFD5384}">
      <dgm:prSet/>
      <dgm:spPr/>
      <dgm:t>
        <a:bodyPr/>
        <a:lstStyle/>
        <a:p>
          <a:r>
            <a:rPr lang="en-US" dirty="0">
              <a:solidFill>
                <a:srgbClr val="0070C0"/>
              </a:solidFill>
            </a:rPr>
            <a:t>Term limits for BOF members capped at 10 years</a:t>
          </a:r>
        </a:p>
      </dgm:t>
    </dgm:pt>
    <dgm:pt modelId="{1510BE81-9B5E-4266-BC6C-8D9AAF2898D2}" type="parTrans" cxnId="{3E69D3EE-C9A4-492B-AF1E-03830372C2CE}">
      <dgm:prSet/>
      <dgm:spPr/>
      <dgm:t>
        <a:bodyPr/>
        <a:lstStyle/>
        <a:p>
          <a:endParaRPr lang="en-US">
            <a:solidFill>
              <a:srgbClr val="0070C0"/>
            </a:solidFill>
          </a:endParaRPr>
        </a:p>
      </dgm:t>
    </dgm:pt>
    <dgm:pt modelId="{E3298163-71BD-4A0D-8349-08FD3AFB9E46}" type="sibTrans" cxnId="{3E69D3EE-C9A4-492B-AF1E-03830372C2CE}">
      <dgm:prSet/>
      <dgm:spPr/>
      <dgm:t>
        <a:bodyPr/>
        <a:lstStyle/>
        <a:p>
          <a:endParaRPr lang="en-US">
            <a:solidFill>
              <a:srgbClr val="0070C0"/>
            </a:solidFill>
          </a:endParaRPr>
        </a:p>
      </dgm:t>
    </dgm:pt>
    <dgm:pt modelId="{2FA01105-EC1E-4224-9C16-D4E377E4235A}">
      <dgm:prSet/>
      <dgm:spPr/>
      <dgm:t>
        <a:bodyPr/>
        <a:lstStyle/>
        <a:p>
          <a:r>
            <a:rPr lang="en-US" dirty="0">
              <a:solidFill>
                <a:srgbClr val="0070C0"/>
              </a:solidFill>
            </a:rPr>
            <a:t>Disqualifying them in terms of provisions of the Act</a:t>
          </a:r>
        </a:p>
      </dgm:t>
    </dgm:pt>
    <dgm:pt modelId="{EE42E7BA-0AC5-4F44-9F02-EF735D4203EB}" type="parTrans" cxnId="{D5378015-7A65-486F-B08F-1AEA74926BE8}">
      <dgm:prSet/>
      <dgm:spPr/>
      <dgm:t>
        <a:bodyPr/>
        <a:lstStyle/>
        <a:p>
          <a:endParaRPr lang="en-US">
            <a:solidFill>
              <a:srgbClr val="0070C0"/>
            </a:solidFill>
          </a:endParaRPr>
        </a:p>
      </dgm:t>
    </dgm:pt>
    <dgm:pt modelId="{639E49E5-4B67-4E26-8A74-6F741386F5DE}" type="sibTrans" cxnId="{D5378015-7A65-486F-B08F-1AEA74926BE8}">
      <dgm:prSet/>
      <dgm:spPr/>
      <dgm:t>
        <a:bodyPr/>
        <a:lstStyle/>
        <a:p>
          <a:endParaRPr lang="en-US">
            <a:solidFill>
              <a:srgbClr val="0070C0"/>
            </a:solidFill>
          </a:endParaRPr>
        </a:p>
      </dgm:t>
    </dgm:pt>
    <dgm:pt modelId="{437AD135-FBF8-43B9-B4B4-94B98D1D9A1B}">
      <dgm:prSet/>
      <dgm:spPr/>
      <dgm:t>
        <a:bodyPr/>
        <a:lstStyle/>
        <a:p>
          <a:r>
            <a:rPr lang="en-US" dirty="0">
              <a:solidFill>
                <a:srgbClr val="0070C0"/>
              </a:solidFill>
            </a:rPr>
            <a:t>Call for continuous professional development</a:t>
          </a:r>
        </a:p>
      </dgm:t>
    </dgm:pt>
    <dgm:pt modelId="{AB0989D1-35A0-4F4E-9E30-61A8AF3F7A5D}" type="parTrans" cxnId="{02B4F2EE-D09A-4F24-97F2-FE14611C5868}">
      <dgm:prSet/>
      <dgm:spPr/>
      <dgm:t>
        <a:bodyPr/>
        <a:lstStyle/>
        <a:p>
          <a:endParaRPr lang="en-US">
            <a:solidFill>
              <a:srgbClr val="0070C0"/>
            </a:solidFill>
          </a:endParaRPr>
        </a:p>
      </dgm:t>
    </dgm:pt>
    <dgm:pt modelId="{6A9ACACD-7284-417F-8D1D-55A436BFEF72}" type="sibTrans" cxnId="{02B4F2EE-D09A-4F24-97F2-FE14611C5868}">
      <dgm:prSet/>
      <dgm:spPr/>
      <dgm:t>
        <a:bodyPr/>
        <a:lstStyle/>
        <a:p>
          <a:endParaRPr lang="en-US">
            <a:solidFill>
              <a:srgbClr val="0070C0"/>
            </a:solidFill>
          </a:endParaRPr>
        </a:p>
      </dgm:t>
    </dgm:pt>
    <dgm:pt modelId="{06F7931C-A50F-4F4F-A86A-23FC6441CBED}" type="pres">
      <dgm:prSet presAssocID="{831A91B1-81C5-4574-8153-1320175F0D98}" presName="vert0" presStyleCnt="0">
        <dgm:presLayoutVars>
          <dgm:dir/>
          <dgm:animOne val="branch"/>
          <dgm:animLvl val="lvl"/>
        </dgm:presLayoutVars>
      </dgm:prSet>
      <dgm:spPr/>
    </dgm:pt>
    <dgm:pt modelId="{3A7547EF-AC67-483D-ACBF-9FFE3C0C663A}" type="pres">
      <dgm:prSet presAssocID="{2A109663-DCAD-4929-A3BA-AF864B69C00F}" presName="thickLine" presStyleLbl="alignNode1" presStyleIdx="0" presStyleCnt="9"/>
      <dgm:spPr/>
    </dgm:pt>
    <dgm:pt modelId="{5FC35342-1B1F-4DFA-B7F3-CD7A0701A75A}" type="pres">
      <dgm:prSet presAssocID="{2A109663-DCAD-4929-A3BA-AF864B69C00F}" presName="horz1" presStyleCnt="0"/>
      <dgm:spPr/>
    </dgm:pt>
    <dgm:pt modelId="{AF54D366-3D98-4074-85A5-140B32CFB4DD}" type="pres">
      <dgm:prSet presAssocID="{2A109663-DCAD-4929-A3BA-AF864B69C00F}" presName="tx1" presStyleLbl="revTx" presStyleIdx="0" presStyleCnt="9"/>
      <dgm:spPr/>
    </dgm:pt>
    <dgm:pt modelId="{276B6860-00C9-44BD-AEE9-0722B005B490}" type="pres">
      <dgm:prSet presAssocID="{2A109663-DCAD-4929-A3BA-AF864B69C00F}" presName="vert1" presStyleCnt="0"/>
      <dgm:spPr/>
    </dgm:pt>
    <dgm:pt modelId="{1D3E599A-8DDF-4C33-885F-5BC985406707}" type="pres">
      <dgm:prSet presAssocID="{76204161-3574-47FD-AEB7-5A2AC66997B1}" presName="thickLine" presStyleLbl="alignNode1" presStyleIdx="1" presStyleCnt="9"/>
      <dgm:spPr/>
    </dgm:pt>
    <dgm:pt modelId="{18A2A53C-9C76-496C-8ABA-ABE26967004B}" type="pres">
      <dgm:prSet presAssocID="{76204161-3574-47FD-AEB7-5A2AC66997B1}" presName="horz1" presStyleCnt="0"/>
      <dgm:spPr/>
    </dgm:pt>
    <dgm:pt modelId="{AFA01AD6-1F29-4A2A-92A3-2AB12EBFAE73}" type="pres">
      <dgm:prSet presAssocID="{76204161-3574-47FD-AEB7-5A2AC66997B1}" presName="tx1" presStyleLbl="revTx" presStyleIdx="1" presStyleCnt="9"/>
      <dgm:spPr/>
    </dgm:pt>
    <dgm:pt modelId="{0A371F78-5FED-443F-901D-3853E1213308}" type="pres">
      <dgm:prSet presAssocID="{76204161-3574-47FD-AEB7-5A2AC66997B1}" presName="vert1" presStyleCnt="0"/>
      <dgm:spPr/>
    </dgm:pt>
    <dgm:pt modelId="{116914C5-4132-4CAE-9F54-38B01BBAAEEC}" type="pres">
      <dgm:prSet presAssocID="{BE143F41-9FE8-4B67-A247-E8245E2A954A}" presName="thickLine" presStyleLbl="alignNode1" presStyleIdx="2" presStyleCnt="9"/>
      <dgm:spPr/>
    </dgm:pt>
    <dgm:pt modelId="{F097D56C-7AD2-4F49-A55F-932DA8B5CA0D}" type="pres">
      <dgm:prSet presAssocID="{BE143F41-9FE8-4B67-A247-E8245E2A954A}" presName="horz1" presStyleCnt="0"/>
      <dgm:spPr/>
    </dgm:pt>
    <dgm:pt modelId="{0BAB9538-3D67-4DCB-809B-F602EF790DE4}" type="pres">
      <dgm:prSet presAssocID="{BE143F41-9FE8-4B67-A247-E8245E2A954A}" presName="tx1" presStyleLbl="revTx" presStyleIdx="2" presStyleCnt="9"/>
      <dgm:spPr/>
    </dgm:pt>
    <dgm:pt modelId="{8D50CFFF-F594-472F-9995-64D27993B0F1}" type="pres">
      <dgm:prSet presAssocID="{BE143F41-9FE8-4B67-A247-E8245E2A954A}" presName="vert1" presStyleCnt="0"/>
      <dgm:spPr/>
    </dgm:pt>
    <dgm:pt modelId="{127842BF-8B49-4356-BF8D-9186B8AAED56}" type="pres">
      <dgm:prSet presAssocID="{8700E545-697D-47EA-9AD1-ACD2BB038167}" presName="thickLine" presStyleLbl="alignNode1" presStyleIdx="3" presStyleCnt="9"/>
      <dgm:spPr/>
    </dgm:pt>
    <dgm:pt modelId="{B80FED3F-6C2B-482C-A933-C52744E67829}" type="pres">
      <dgm:prSet presAssocID="{8700E545-697D-47EA-9AD1-ACD2BB038167}" presName="horz1" presStyleCnt="0"/>
      <dgm:spPr/>
    </dgm:pt>
    <dgm:pt modelId="{10081F12-B95C-425F-BABF-5175347B9E74}" type="pres">
      <dgm:prSet presAssocID="{8700E545-697D-47EA-9AD1-ACD2BB038167}" presName="tx1" presStyleLbl="revTx" presStyleIdx="3" presStyleCnt="9"/>
      <dgm:spPr/>
    </dgm:pt>
    <dgm:pt modelId="{D70DF04B-ADA5-4614-A15A-650B413E660E}" type="pres">
      <dgm:prSet presAssocID="{8700E545-697D-47EA-9AD1-ACD2BB038167}" presName="vert1" presStyleCnt="0"/>
      <dgm:spPr/>
    </dgm:pt>
    <dgm:pt modelId="{01933066-0239-4909-8157-0D8BBAAAC3F9}" type="pres">
      <dgm:prSet presAssocID="{40BB2C46-4DBF-411D-8334-DFC45DBD72C0}" presName="thickLine" presStyleLbl="alignNode1" presStyleIdx="4" presStyleCnt="9"/>
      <dgm:spPr/>
    </dgm:pt>
    <dgm:pt modelId="{9B7EF01D-99C2-464F-9107-61C91956B4F8}" type="pres">
      <dgm:prSet presAssocID="{40BB2C46-4DBF-411D-8334-DFC45DBD72C0}" presName="horz1" presStyleCnt="0"/>
      <dgm:spPr/>
    </dgm:pt>
    <dgm:pt modelId="{1C093CA4-1E50-4F5A-9D56-A019727918D6}" type="pres">
      <dgm:prSet presAssocID="{40BB2C46-4DBF-411D-8334-DFC45DBD72C0}" presName="tx1" presStyleLbl="revTx" presStyleIdx="4" presStyleCnt="9"/>
      <dgm:spPr/>
    </dgm:pt>
    <dgm:pt modelId="{580CD188-A9C8-4248-95CC-F44136175629}" type="pres">
      <dgm:prSet presAssocID="{40BB2C46-4DBF-411D-8334-DFC45DBD72C0}" presName="vert1" presStyleCnt="0"/>
      <dgm:spPr/>
    </dgm:pt>
    <dgm:pt modelId="{1B0C01D7-B990-4F9F-BDA2-1ACE55FCA691}" type="pres">
      <dgm:prSet presAssocID="{4CDD7D1B-E2FA-4F60-92B4-2F4ABFE6164F}" presName="thickLine" presStyleLbl="alignNode1" presStyleIdx="5" presStyleCnt="9"/>
      <dgm:spPr/>
    </dgm:pt>
    <dgm:pt modelId="{5619EC1F-A736-4D51-95A0-0D0CD192C96C}" type="pres">
      <dgm:prSet presAssocID="{4CDD7D1B-E2FA-4F60-92B4-2F4ABFE6164F}" presName="horz1" presStyleCnt="0"/>
      <dgm:spPr/>
    </dgm:pt>
    <dgm:pt modelId="{0623B700-7CAE-494C-99E4-8F372122E134}" type="pres">
      <dgm:prSet presAssocID="{4CDD7D1B-E2FA-4F60-92B4-2F4ABFE6164F}" presName="tx1" presStyleLbl="revTx" presStyleIdx="5" presStyleCnt="9"/>
      <dgm:spPr/>
    </dgm:pt>
    <dgm:pt modelId="{40A4AF9D-C5CF-4F20-9EF0-B74D9890AF5A}" type="pres">
      <dgm:prSet presAssocID="{4CDD7D1B-E2FA-4F60-92B4-2F4ABFE6164F}" presName="vert1" presStyleCnt="0"/>
      <dgm:spPr/>
    </dgm:pt>
    <dgm:pt modelId="{87FC84F1-D33F-4D87-A0D8-89876B4A3B20}" type="pres">
      <dgm:prSet presAssocID="{899FB3DC-361C-41A3-AE8A-830C1EFD5384}" presName="thickLine" presStyleLbl="alignNode1" presStyleIdx="6" presStyleCnt="9"/>
      <dgm:spPr/>
    </dgm:pt>
    <dgm:pt modelId="{F5BC1EE3-BEA3-40F2-AEBD-EE2D31724319}" type="pres">
      <dgm:prSet presAssocID="{899FB3DC-361C-41A3-AE8A-830C1EFD5384}" presName="horz1" presStyleCnt="0"/>
      <dgm:spPr/>
    </dgm:pt>
    <dgm:pt modelId="{64CBE189-8597-4956-8B22-E53C7054560B}" type="pres">
      <dgm:prSet presAssocID="{899FB3DC-361C-41A3-AE8A-830C1EFD5384}" presName="tx1" presStyleLbl="revTx" presStyleIdx="6" presStyleCnt="9"/>
      <dgm:spPr/>
    </dgm:pt>
    <dgm:pt modelId="{7830B622-F9CB-4470-A530-541441752A8B}" type="pres">
      <dgm:prSet presAssocID="{899FB3DC-361C-41A3-AE8A-830C1EFD5384}" presName="vert1" presStyleCnt="0"/>
      <dgm:spPr/>
    </dgm:pt>
    <dgm:pt modelId="{6DA2A40D-0802-4C68-890B-D0CCD5E8CCCE}" type="pres">
      <dgm:prSet presAssocID="{2FA01105-EC1E-4224-9C16-D4E377E4235A}" presName="thickLine" presStyleLbl="alignNode1" presStyleIdx="7" presStyleCnt="9"/>
      <dgm:spPr/>
    </dgm:pt>
    <dgm:pt modelId="{6A375364-DED4-400A-842A-9E7686D48066}" type="pres">
      <dgm:prSet presAssocID="{2FA01105-EC1E-4224-9C16-D4E377E4235A}" presName="horz1" presStyleCnt="0"/>
      <dgm:spPr/>
    </dgm:pt>
    <dgm:pt modelId="{5DEDF846-E3E6-4233-8F57-BC8939518341}" type="pres">
      <dgm:prSet presAssocID="{2FA01105-EC1E-4224-9C16-D4E377E4235A}" presName="tx1" presStyleLbl="revTx" presStyleIdx="7" presStyleCnt="9"/>
      <dgm:spPr/>
    </dgm:pt>
    <dgm:pt modelId="{6031367B-D610-4DD0-AC2A-65F5D32CDBED}" type="pres">
      <dgm:prSet presAssocID="{2FA01105-EC1E-4224-9C16-D4E377E4235A}" presName="vert1" presStyleCnt="0"/>
      <dgm:spPr/>
    </dgm:pt>
    <dgm:pt modelId="{3FBE7025-49E3-4540-A0CC-AD22A34E1561}" type="pres">
      <dgm:prSet presAssocID="{437AD135-FBF8-43B9-B4B4-94B98D1D9A1B}" presName="thickLine" presStyleLbl="alignNode1" presStyleIdx="8" presStyleCnt="9"/>
      <dgm:spPr/>
    </dgm:pt>
    <dgm:pt modelId="{B17829F5-D803-4EBA-9F93-C35E257F458A}" type="pres">
      <dgm:prSet presAssocID="{437AD135-FBF8-43B9-B4B4-94B98D1D9A1B}" presName="horz1" presStyleCnt="0"/>
      <dgm:spPr/>
    </dgm:pt>
    <dgm:pt modelId="{03C9C680-68F8-4C34-9F59-4D194F2A3098}" type="pres">
      <dgm:prSet presAssocID="{437AD135-FBF8-43B9-B4B4-94B98D1D9A1B}" presName="tx1" presStyleLbl="revTx" presStyleIdx="8" presStyleCnt="9"/>
      <dgm:spPr/>
    </dgm:pt>
    <dgm:pt modelId="{5F0A2E8F-5381-49F9-A8AE-5016A5A60971}" type="pres">
      <dgm:prSet presAssocID="{437AD135-FBF8-43B9-B4B4-94B98D1D9A1B}" presName="vert1" presStyleCnt="0"/>
      <dgm:spPr/>
    </dgm:pt>
  </dgm:ptLst>
  <dgm:cxnLst>
    <dgm:cxn modelId="{F5DAB203-CECB-4FFE-9EF7-866445448C59}" type="presOf" srcId="{76204161-3574-47FD-AEB7-5A2AC66997B1}" destId="{AFA01AD6-1F29-4A2A-92A3-2AB12EBFAE73}" srcOrd="0" destOrd="0" presId="urn:microsoft.com/office/officeart/2008/layout/LinedList"/>
    <dgm:cxn modelId="{D6852108-C5F6-4E7D-8C3B-4ECB9A7B780F}" type="presOf" srcId="{2FA01105-EC1E-4224-9C16-D4E377E4235A}" destId="{5DEDF846-E3E6-4233-8F57-BC8939518341}" srcOrd="0" destOrd="0" presId="urn:microsoft.com/office/officeart/2008/layout/LinedList"/>
    <dgm:cxn modelId="{D5378015-7A65-486F-B08F-1AEA74926BE8}" srcId="{831A91B1-81C5-4574-8153-1320175F0D98}" destId="{2FA01105-EC1E-4224-9C16-D4E377E4235A}" srcOrd="7" destOrd="0" parTransId="{EE42E7BA-0AC5-4F44-9F02-EF735D4203EB}" sibTransId="{639E49E5-4B67-4E26-8A74-6F741386F5DE}"/>
    <dgm:cxn modelId="{0D4FDC60-00FF-44A3-AE1B-4EB1F2BE08A4}" srcId="{831A91B1-81C5-4574-8153-1320175F0D98}" destId="{76204161-3574-47FD-AEB7-5A2AC66997B1}" srcOrd="1" destOrd="0" parTransId="{952E7E4D-BAAF-4032-89B1-4C9E47C0F38A}" sibTransId="{0A5578B9-F772-4E17-9768-52C8316D5B94}"/>
    <dgm:cxn modelId="{C2B67966-DFE9-4047-B8EC-924C525F95D7}" type="presOf" srcId="{BE143F41-9FE8-4B67-A247-E8245E2A954A}" destId="{0BAB9538-3D67-4DCB-809B-F602EF790DE4}" srcOrd="0" destOrd="0" presId="urn:microsoft.com/office/officeart/2008/layout/LinedList"/>
    <dgm:cxn modelId="{C57BAB6B-930B-42A9-B968-490EB937FC6D}" type="presOf" srcId="{831A91B1-81C5-4574-8153-1320175F0D98}" destId="{06F7931C-A50F-4F4F-A86A-23FC6441CBED}" srcOrd="0" destOrd="0" presId="urn:microsoft.com/office/officeart/2008/layout/LinedList"/>
    <dgm:cxn modelId="{A419627D-16BB-446E-88B6-85781E501C87}" type="presOf" srcId="{40BB2C46-4DBF-411D-8334-DFC45DBD72C0}" destId="{1C093CA4-1E50-4F5A-9D56-A019727918D6}" srcOrd="0" destOrd="0" presId="urn:microsoft.com/office/officeart/2008/layout/LinedList"/>
    <dgm:cxn modelId="{00939A7F-F0A8-4703-98B1-FA243922D464}" type="presOf" srcId="{4CDD7D1B-E2FA-4F60-92B4-2F4ABFE6164F}" destId="{0623B700-7CAE-494C-99E4-8F372122E134}" srcOrd="0" destOrd="0" presId="urn:microsoft.com/office/officeart/2008/layout/LinedList"/>
    <dgm:cxn modelId="{95C5E08A-60A4-4CC3-BD88-8D6B5236A929}" type="presOf" srcId="{8700E545-697D-47EA-9AD1-ACD2BB038167}" destId="{10081F12-B95C-425F-BABF-5175347B9E74}" srcOrd="0" destOrd="0" presId="urn:microsoft.com/office/officeart/2008/layout/LinedList"/>
    <dgm:cxn modelId="{D6B1258E-C3C6-423D-B942-77D8E9A795D2}" srcId="{831A91B1-81C5-4574-8153-1320175F0D98}" destId="{40BB2C46-4DBF-411D-8334-DFC45DBD72C0}" srcOrd="4" destOrd="0" parTransId="{0530A723-BE92-4175-997C-C5E727F92840}" sibTransId="{508F9C79-1970-4BA1-A75A-2DB268C1D3BA}"/>
    <dgm:cxn modelId="{95B3F19D-F7C7-4823-9FB7-DB9CB3D4DA4B}" type="presOf" srcId="{2A109663-DCAD-4929-A3BA-AF864B69C00F}" destId="{AF54D366-3D98-4074-85A5-140B32CFB4DD}" srcOrd="0" destOrd="0" presId="urn:microsoft.com/office/officeart/2008/layout/LinedList"/>
    <dgm:cxn modelId="{7012D9A2-CE8C-497B-9092-E9D8A7EF268E}" type="presOf" srcId="{437AD135-FBF8-43B9-B4B4-94B98D1D9A1B}" destId="{03C9C680-68F8-4C34-9F59-4D194F2A3098}" srcOrd="0" destOrd="0" presId="urn:microsoft.com/office/officeart/2008/layout/LinedList"/>
    <dgm:cxn modelId="{35E95FB3-CB6E-43AE-9256-9BE889FCE2C8}" srcId="{831A91B1-81C5-4574-8153-1320175F0D98}" destId="{2A109663-DCAD-4929-A3BA-AF864B69C00F}" srcOrd="0" destOrd="0" parTransId="{5BE8A8C6-4592-4824-AB62-C35CA9990262}" sibTransId="{0F2CF865-D399-4901-8597-B60D05BBFD16}"/>
    <dgm:cxn modelId="{7E371DC4-C207-4FB4-BAD8-DDAB11EA51FC}" srcId="{831A91B1-81C5-4574-8153-1320175F0D98}" destId="{BE143F41-9FE8-4B67-A247-E8245E2A954A}" srcOrd="2" destOrd="0" parTransId="{3593A6B9-586D-474A-AE86-1192DC09130D}" sibTransId="{5941D915-FEE4-4988-879F-769B296C7815}"/>
    <dgm:cxn modelId="{3E69D3EE-C9A4-492B-AF1E-03830372C2CE}" srcId="{831A91B1-81C5-4574-8153-1320175F0D98}" destId="{899FB3DC-361C-41A3-AE8A-830C1EFD5384}" srcOrd="6" destOrd="0" parTransId="{1510BE81-9B5E-4266-BC6C-8D9AAF2898D2}" sibTransId="{E3298163-71BD-4A0D-8349-08FD3AFB9E46}"/>
    <dgm:cxn modelId="{02B4F2EE-D09A-4F24-97F2-FE14611C5868}" srcId="{831A91B1-81C5-4574-8153-1320175F0D98}" destId="{437AD135-FBF8-43B9-B4B4-94B98D1D9A1B}" srcOrd="8" destOrd="0" parTransId="{AB0989D1-35A0-4F4E-9E30-61A8AF3F7A5D}" sibTransId="{6A9ACACD-7284-417F-8D1D-55A436BFEF72}"/>
    <dgm:cxn modelId="{3FEDC2EF-E0D2-43E8-8821-1A7BCAE5B4C9}" srcId="{831A91B1-81C5-4574-8153-1320175F0D98}" destId="{4CDD7D1B-E2FA-4F60-92B4-2F4ABFE6164F}" srcOrd="5" destOrd="0" parTransId="{692D8359-59F1-43B6-B7DE-D8608E7A3C7C}" sibTransId="{17EAD668-F3CE-4078-9EBA-47AF13F7F71E}"/>
    <dgm:cxn modelId="{CFB34AFA-65B0-400C-9148-1E77D21B2839}" type="presOf" srcId="{899FB3DC-361C-41A3-AE8A-830C1EFD5384}" destId="{64CBE189-8597-4956-8B22-E53C7054560B}" srcOrd="0" destOrd="0" presId="urn:microsoft.com/office/officeart/2008/layout/LinedList"/>
    <dgm:cxn modelId="{A3C202FB-2167-4574-8C7C-F1A66BF45B54}" srcId="{831A91B1-81C5-4574-8153-1320175F0D98}" destId="{8700E545-697D-47EA-9AD1-ACD2BB038167}" srcOrd="3" destOrd="0" parTransId="{FA100825-50AD-450A-AD9F-38DBCB9977FF}" sibTransId="{BDA961D4-68B9-4AD2-847D-2604DFCE5D2D}"/>
    <dgm:cxn modelId="{D8E79A23-1A8E-46A4-A447-0317799A28D4}" type="presParOf" srcId="{06F7931C-A50F-4F4F-A86A-23FC6441CBED}" destId="{3A7547EF-AC67-483D-ACBF-9FFE3C0C663A}" srcOrd="0" destOrd="0" presId="urn:microsoft.com/office/officeart/2008/layout/LinedList"/>
    <dgm:cxn modelId="{C854DBB6-7146-4928-8215-961DC80BA1CD}" type="presParOf" srcId="{06F7931C-A50F-4F4F-A86A-23FC6441CBED}" destId="{5FC35342-1B1F-4DFA-B7F3-CD7A0701A75A}" srcOrd="1" destOrd="0" presId="urn:microsoft.com/office/officeart/2008/layout/LinedList"/>
    <dgm:cxn modelId="{7BD69DAB-85CF-4984-BE3A-0142C19E91B7}" type="presParOf" srcId="{5FC35342-1B1F-4DFA-B7F3-CD7A0701A75A}" destId="{AF54D366-3D98-4074-85A5-140B32CFB4DD}" srcOrd="0" destOrd="0" presId="urn:microsoft.com/office/officeart/2008/layout/LinedList"/>
    <dgm:cxn modelId="{F229AEFA-EFC5-42F1-B9EF-DE87BBC5862D}" type="presParOf" srcId="{5FC35342-1B1F-4DFA-B7F3-CD7A0701A75A}" destId="{276B6860-00C9-44BD-AEE9-0722B005B490}" srcOrd="1" destOrd="0" presId="urn:microsoft.com/office/officeart/2008/layout/LinedList"/>
    <dgm:cxn modelId="{82CD1C73-3A0F-48D5-9590-4CF5243D0B74}" type="presParOf" srcId="{06F7931C-A50F-4F4F-A86A-23FC6441CBED}" destId="{1D3E599A-8DDF-4C33-885F-5BC985406707}" srcOrd="2" destOrd="0" presId="urn:microsoft.com/office/officeart/2008/layout/LinedList"/>
    <dgm:cxn modelId="{45D9B244-FF8B-45CA-BFF1-835E8AB3F38B}" type="presParOf" srcId="{06F7931C-A50F-4F4F-A86A-23FC6441CBED}" destId="{18A2A53C-9C76-496C-8ABA-ABE26967004B}" srcOrd="3" destOrd="0" presId="urn:microsoft.com/office/officeart/2008/layout/LinedList"/>
    <dgm:cxn modelId="{7F2B4D17-46A1-409D-8BC8-CDD23E4D764C}" type="presParOf" srcId="{18A2A53C-9C76-496C-8ABA-ABE26967004B}" destId="{AFA01AD6-1F29-4A2A-92A3-2AB12EBFAE73}" srcOrd="0" destOrd="0" presId="urn:microsoft.com/office/officeart/2008/layout/LinedList"/>
    <dgm:cxn modelId="{114BC156-6378-4DDC-B7C2-EADAB2790FA6}" type="presParOf" srcId="{18A2A53C-9C76-496C-8ABA-ABE26967004B}" destId="{0A371F78-5FED-443F-901D-3853E1213308}" srcOrd="1" destOrd="0" presId="urn:microsoft.com/office/officeart/2008/layout/LinedList"/>
    <dgm:cxn modelId="{FF66928E-414C-48BA-A045-70AEF3F2A251}" type="presParOf" srcId="{06F7931C-A50F-4F4F-A86A-23FC6441CBED}" destId="{116914C5-4132-4CAE-9F54-38B01BBAAEEC}" srcOrd="4" destOrd="0" presId="urn:microsoft.com/office/officeart/2008/layout/LinedList"/>
    <dgm:cxn modelId="{75EA1535-2D5A-4390-AAA3-0E14245EFF07}" type="presParOf" srcId="{06F7931C-A50F-4F4F-A86A-23FC6441CBED}" destId="{F097D56C-7AD2-4F49-A55F-932DA8B5CA0D}" srcOrd="5" destOrd="0" presId="urn:microsoft.com/office/officeart/2008/layout/LinedList"/>
    <dgm:cxn modelId="{0558E079-021E-49CE-832D-2129573F8603}" type="presParOf" srcId="{F097D56C-7AD2-4F49-A55F-932DA8B5CA0D}" destId="{0BAB9538-3D67-4DCB-809B-F602EF790DE4}" srcOrd="0" destOrd="0" presId="urn:microsoft.com/office/officeart/2008/layout/LinedList"/>
    <dgm:cxn modelId="{603260E7-D5F2-40F5-9DCB-37E37D664FA2}" type="presParOf" srcId="{F097D56C-7AD2-4F49-A55F-932DA8B5CA0D}" destId="{8D50CFFF-F594-472F-9995-64D27993B0F1}" srcOrd="1" destOrd="0" presId="urn:microsoft.com/office/officeart/2008/layout/LinedList"/>
    <dgm:cxn modelId="{3C7BCACB-0D15-4009-A5B4-378A5EC9CB7F}" type="presParOf" srcId="{06F7931C-A50F-4F4F-A86A-23FC6441CBED}" destId="{127842BF-8B49-4356-BF8D-9186B8AAED56}" srcOrd="6" destOrd="0" presId="urn:microsoft.com/office/officeart/2008/layout/LinedList"/>
    <dgm:cxn modelId="{F6A86DE3-9D90-4C84-B663-859E008F2B5A}" type="presParOf" srcId="{06F7931C-A50F-4F4F-A86A-23FC6441CBED}" destId="{B80FED3F-6C2B-482C-A933-C52744E67829}" srcOrd="7" destOrd="0" presId="urn:microsoft.com/office/officeart/2008/layout/LinedList"/>
    <dgm:cxn modelId="{DBD1E81C-5D3D-4E22-BFA5-629AEA3BA8C6}" type="presParOf" srcId="{B80FED3F-6C2B-482C-A933-C52744E67829}" destId="{10081F12-B95C-425F-BABF-5175347B9E74}" srcOrd="0" destOrd="0" presId="urn:microsoft.com/office/officeart/2008/layout/LinedList"/>
    <dgm:cxn modelId="{3931393E-BD16-4159-8A79-F7457A31382D}" type="presParOf" srcId="{B80FED3F-6C2B-482C-A933-C52744E67829}" destId="{D70DF04B-ADA5-4614-A15A-650B413E660E}" srcOrd="1" destOrd="0" presId="urn:microsoft.com/office/officeart/2008/layout/LinedList"/>
    <dgm:cxn modelId="{87E2E4AC-E2D6-4A73-BF48-484346F8064A}" type="presParOf" srcId="{06F7931C-A50F-4F4F-A86A-23FC6441CBED}" destId="{01933066-0239-4909-8157-0D8BBAAAC3F9}" srcOrd="8" destOrd="0" presId="urn:microsoft.com/office/officeart/2008/layout/LinedList"/>
    <dgm:cxn modelId="{E0EFC691-301C-4CDE-A29F-55DD44D1F8CA}" type="presParOf" srcId="{06F7931C-A50F-4F4F-A86A-23FC6441CBED}" destId="{9B7EF01D-99C2-464F-9107-61C91956B4F8}" srcOrd="9" destOrd="0" presId="urn:microsoft.com/office/officeart/2008/layout/LinedList"/>
    <dgm:cxn modelId="{2C4AD1F1-0AB6-4CAB-A558-792646318272}" type="presParOf" srcId="{9B7EF01D-99C2-464F-9107-61C91956B4F8}" destId="{1C093CA4-1E50-4F5A-9D56-A019727918D6}" srcOrd="0" destOrd="0" presId="urn:microsoft.com/office/officeart/2008/layout/LinedList"/>
    <dgm:cxn modelId="{53DA0FCF-A640-4400-9407-16BDA3AD7C3B}" type="presParOf" srcId="{9B7EF01D-99C2-464F-9107-61C91956B4F8}" destId="{580CD188-A9C8-4248-95CC-F44136175629}" srcOrd="1" destOrd="0" presId="urn:microsoft.com/office/officeart/2008/layout/LinedList"/>
    <dgm:cxn modelId="{2EC433B2-8FB4-47E6-A119-851735A8FDBE}" type="presParOf" srcId="{06F7931C-A50F-4F4F-A86A-23FC6441CBED}" destId="{1B0C01D7-B990-4F9F-BDA2-1ACE55FCA691}" srcOrd="10" destOrd="0" presId="urn:microsoft.com/office/officeart/2008/layout/LinedList"/>
    <dgm:cxn modelId="{86E7CCC2-7C70-4D34-A06D-61BA5622451D}" type="presParOf" srcId="{06F7931C-A50F-4F4F-A86A-23FC6441CBED}" destId="{5619EC1F-A736-4D51-95A0-0D0CD192C96C}" srcOrd="11" destOrd="0" presId="urn:microsoft.com/office/officeart/2008/layout/LinedList"/>
    <dgm:cxn modelId="{CB1C02F7-8E10-4C37-B1D3-3EA02364B2AD}" type="presParOf" srcId="{5619EC1F-A736-4D51-95A0-0D0CD192C96C}" destId="{0623B700-7CAE-494C-99E4-8F372122E134}" srcOrd="0" destOrd="0" presId="urn:microsoft.com/office/officeart/2008/layout/LinedList"/>
    <dgm:cxn modelId="{CCE13DC3-A8B3-4877-8247-D21E57C71C9F}" type="presParOf" srcId="{5619EC1F-A736-4D51-95A0-0D0CD192C96C}" destId="{40A4AF9D-C5CF-4F20-9EF0-B74D9890AF5A}" srcOrd="1" destOrd="0" presId="urn:microsoft.com/office/officeart/2008/layout/LinedList"/>
    <dgm:cxn modelId="{91339100-9AB1-4FCA-B511-11202EE24AEA}" type="presParOf" srcId="{06F7931C-A50F-4F4F-A86A-23FC6441CBED}" destId="{87FC84F1-D33F-4D87-A0D8-89876B4A3B20}" srcOrd="12" destOrd="0" presId="urn:microsoft.com/office/officeart/2008/layout/LinedList"/>
    <dgm:cxn modelId="{F5FEA3F6-FE4E-4549-B450-6900880148B4}" type="presParOf" srcId="{06F7931C-A50F-4F4F-A86A-23FC6441CBED}" destId="{F5BC1EE3-BEA3-40F2-AEBD-EE2D31724319}" srcOrd="13" destOrd="0" presId="urn:microsoft.com/office/officeart/2008/layout/LinedList"/>
    <dgm:cxn modelId="{1D6CC8C3-7970-4FA8-94C7-C070CAE09EB9}" type="presParOf" srcId="{F5BC1EE3-BEA3-40F2-AEBD-EE2D31724319}" destId="{64CBE189-8597-4956-8B22-E53C7054560B}" srcOrd="0" destOrd="0" presId="urn:microsoft.com/office/officeart/2008/layout/LinedList"/>
    <dgm:cxn modelId="{382B9B1C-45CE-4D06-B047-60C6A9DE47E0}" type="presParOf" srcId="{F5BC1EE3-BEA3-40F2-AEBD-EE2D31724319}" destId="{7830B622-F9CB-4470-A530-541441752A8B}" srcOrd="1" destOrd="0" presId="urn:microsoft.com/office/officeart/2008/layout/LinedList"/>
    <dgm:cxn modelId="{A584A2A5-E363-476C-A497-3E99FCDEAE6D}" type="presParOf" srcId="{06F7931C-A50F-4F4F-A86A-23FC6441CBED}" destId="{6DA2A40D-0802-4C68-890B-D0CCD5E8CCCE}" srcOrd="14" destOrd="0" presId="urn:microsoft.com/office/officeart/2008/layout/LinedList"/>
    <dgm:cxn modelId="{D4D0EEE7-1D80-4B0E-AAB3-8EBBCDA3D771}" type="presParOf" srcId="{06F7931C-A50F-4F4F-A86A-23FC6441CBED}" destId="{6A375364-DED4-400A-842A-9E7686D48066}" srcOrd="15" destOrd="0" presId="urn:microsoft.com/office/officeart/2008/layout/LinedList"/>
    <dgm:cxn modelId="{3604CDBF-5F04-432C-8692-1857F3F5300E}" type="presParOf" srcId="{6A375364-DED4-400A-842A-9E7686D48066}" destId="{5DEDF846-E3E6-4233-8F57-BC8939518341}" srcOrd="0" destOrd="0" presId="urn:microsoft.com/office/officeart/2008/layout/LinedList"/>
    <dgm:cxn modelId="{510A1105-D647-4666-8C4D-65198F2AA161}" type="presParOf" srcId="{6A375364-DED4-400A-842A-9E7686D48066}" destId="{6031367B-D610-4DD0-AC2A-65F5D32CDBED}" srcOrd="1" destOrd="0" presId="urn:microsoft.com/office/officeart/2008/layout/LinedList"/>
    <dgm:cxn modelId="{F10DF4C7-2817-4C40-9D96-8E326222237D}" type="presParOf" srcId="{06F7931C-A50F-4F4F-A86A-23FC6441CBED}" destId="{3FBE7025-49E3-4540-A0CC-AD22A34E1561}" srcOrd="16" destOrd="0" presId="urn:microsoft.com/office/officeart/2008/layout/LinedList"/>
    <dgm:cxn modelId="{34BCAE05-5DD2-4841-9EA0-D5DA76AF4EB1}" type="presParOf" srcId="{06F7931C-A50F-4F4F-A86A-23FC6441CBED}" destId="{B17829F5-D803-4EBA-9F93-C35E257F458A}" srcOrd="17" destOrd="0" presId="urn:microsoft.com/office/officeart/2008/layout/LinedList"/>
    <dgm:cxn modelId="{83584ADC-1014-41C7-8F57-D0F4AFE3EBCC}" type="presParOf" srcId="{B17829F5-D803-4EBA-9F93-C35E257F458A}" destId="{03C9C680-68F8-4C34-9F59-4D194F2A3098}" srcOrd="0" destOrd="0" presId="urn:microsoft.com/office/officeart/2008/layout/LinedList"/>
    <dgm:cxn modelId="{4E77F82C-A839-4C98-A554-40AEAC512430}" type="presParOf" srcId="{B17829F5-D803-4EBA-9F93-C35E257F458A}" destId="{5F0A2E8F-5381-49F9-A8AE-5016A5A6097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8F4AD0C-2209-4F16-B15D-05A3B07EB77B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F6022B53-D716-4030-AC60-5238DFBAE81A}">
      <dgm:prSet/>
      <dgm:spPr/>
      <dgm:t>
        <a:bodyPr/>
        <a:lstStyle/>
        <a:p>
          <a:r>
            <a:rPr lang="en-US" b="1" dirty="0">
              <a:solidFill>
                <a:srgbClr val="0070C0"/>
              </a:solidFill>
            </a:rPr>
            <a:t>Independent Expert Board of Fund Member</a:t>
          </a:r>
          <a:endParaRPr lang="en-US" dirty="0">
            <a:solidFill>
              <a:srgbClr val="0070C0"/>
            </a:solidFill>
          </a:endParaRPr>
        </a:p>
      </dgm:t>
    </dgm:pt>
    <dgm:pt modelId="{11650C3F-7A32-4A4F-9056-40504EE4CEE3}" type="parTrans" cxnId="{01F1971B-835E-4213-AAD8-1A68A02687BA}">
      <dgm:prSet/>
      <dgm:spPr/>
      <dgm:t>
        <a:bodyPr/>
        <a:lstStyle/>
        <a:p>
          <a:endParaRPr lang="en-US">
            <a:solidFill>
              <a:srgbClr val="0070C0"/>
            </a:solidFill>
          </a:endParaRPr>
        </a:p>
      </dgm:t>
    </dgm:pt>
    <dgm:pt modelId="{0E990370-1A2A-409E-AC7E-5131BF6260EB}" type="sibTrans" cxnId="{01F1971B-835E-4213-AAD8-1A68A02687BA}">
      <dgm:prSet/>
      <dgm:spPr/>
      <dgm:t>
        <a:bodyPr/>
        <a:lstStyle/>
        <a:p>
          <a:endParaRPr lang="en-US">
            <a:solidFill>
              <a:srgbClr val="0070C0"/>
            </a:solidFill>
          </a:endParaRPr>
        </a:p>
      </dgm:t>
    </dgm:pt>
    <dgm:pt modelId="{85C99A51-CACB-4591-9365-A074EDDA0137}">
      <dgm:prSet/>
      <dgm:spPr/>
      <dgm:t>
        <a:bodyPr/>
        <a:lstStyle/>
        <a:p>
          <a:r>
            <a:rPr lang="en-US" dirty="0">
              <a:solidFill>
                <a:srgbClr val="0070C0"/>
              </a:solidFill>
            </a:rPr>
            <a:t>Rationale when skills already available</a:t>
          </a:r>
        </a:p>
      </dgm:t>
    </dgm:pt>
    <dgm:pt modelId="{334561AE-990B-4E9D-A8B7-9D08AD66DCE2}" type="parTrans" cxnId="{88CE42F1-0E8C-403B-B0CA-DF15D55FD21C}">
      <dgm:prSet/>
      <dgm:spPr/>
      <dgm:t>
        <a:bodyPr/>
        <a:lstStyle/>
        <a:p>
          <a:endParaRPr lang="en-US">
            <a:solidFill>
              <a:srgbClr val="0070C0"/>
            </a:solidFill>
          </a:endParaRPr>
        </a:p>
      </dgm:t>
    </dgm:pt>
    <dgm:pt modelId="{77860BD9-120A-407E-82D2-565B7A51BA9A}" type="sibTrans" cxnId="{88CE42F1-0E8C-403B-B0CA-DF15D55FD21C}">
      <dgm:prSet/>
      <dgm:spPr/>
      <dgm:t>
        <a:bodyPr/>
        <a:lstStyle/>
        <a:p>
          <a:endParaRPr lang="en-US">
            <a:solidFill>
              <a:srgbClr val="0070C0"/>
            </a:solidFill>
          </a:endParaRPr>
        </a:p>
      </dgm:t>
    </dgm:pt>
    <dgm:pt modelId="{1DE1B835-01CB-4D2D-8D5D-9BD02578ECE8}">
      <dgm:prSet/>
      <dgm:spPr/>
      <dgm:t>
        <a:bodyPr/>
        <a:lstStyle/>
        <a:p>
          <a:r>
            <a:rPr lang="en-US" dirty="0">
              <a:solidFill>
                <a:srgbClr val="0070C0"/>
              </a:solidFill>
            </a:rPr>
            <a:t>Cost implications on small funds</a:t>
          </a:r>
        </a:p>
      </dgm:t>
    </dgm:pt>
    <dgm:pt modelId="{3FD2969B-BAAA-424A-BC47-D9EA3132E4E0}" type="parTrans" cxnId="{314B3308-7458-4529-A390-115458486F9B}">
      <dgm:prSet/>
      <dgm:spPr/>
      <dgm:t>
        <a:bodyPr/>
        <a:lstStyle/>
        <a:p>
          <a:endParaRPr lang="en-US">
            <a:solidFill>
              <a:srgbClr val="0070C0"/>
            </a:solidFill>
          </a:endParaRPr>
        </a:p>
      </dgm:t>
    </dgm:pt>
    <dgm:pt modelId="{6B8215CB-BC46-416E-8329-BB1D7DBBC829}" type="sibTrans" cxnId="{314B3308-7458-4529-A390-115458486F9B}">
      <dgm:prSet/>
      <dgm:spPr/>
      <dgm:t>
        <a:bodyPr/>
        <a:lstStyle/>
        <a:p>
          <a:endParaRPr lang="en-US">
            <a:solidFill>
              <a:srgbClr val="0070C0"/>
            </a:solidFill>
          </a:endParaRPr>
        </a:p>
      </dgm:t>
    </dgm:pt>
    <dgm:pt modelId="{5FA8D683-D718-4BAB-BD28-EED6542554CF}">
      <dgm:prSet/>
      <dgm:spPr/>
      <dgm:t>
        <a:bodyPr/>
        <a:lstStyle/>
        <a:p>
          <a:r>
            <a:rPr lang="en-US" dirty="0">
              <a:solidFill>
                <a:srgbClr val="0070C0"/>
              </a:solidFill>
            </a:rPr>
            <a:t>Voting Rights of an independent Member</a:t>
          </a:r>
        </a:p>
      </dgm:t>
    </dgm:pt>
    <dgm:pt modelId="{0D4512A2-192C-40A5-8380-AE0AB4600AE1}" type="parTrans" cxnId="{CC466EC8-56CE-453D-A6E6-75E231B2A643}">
      <dgm:prSet/>
      <dgm:spPr/>
      <dgm:t>
        <a:bodyPr/>
        <a:lstStyle/>
        <a:p>
          <a:endParaRPr lang="en-US">
            <a:solidFill>
              <a:srgbClr val="0070C0"/>
            </a:solidFill>
          </a:endParaRPr>
        </a:p>
      </dgm:t>
    </dgm:pt>
    <dgm:pt modelId="{BF9848C1-857C-4EFE-BA17-142C9292AA0E}" type="sibTrans" cxnId="{CC466EC8-56CE-453D-A6E6-75E231B2A643}">
      <dgm:prSet/>
      <dgm:spPr/>
      <dgm:t>
        <a:bodyPr/>
        <a:lstStyle/>
        <a:p>
          <a:endParaRPr lang="en-US">
            <a:solidFill>
              <a:srgbClr val="0070C0"/>
            </a:solidFill>
          </a:endParaRPr>
        </a:p>
      </dgm:t>
    </dgm:pt>
    <dgm:pt modelId="{8D400375-9795-4A2E-85E0-6EECD17E83ED}">
      <dgm:prSet/>
      <dgm:spPr/>
      <dgm:t>
        <a:bodyPr/>
        <a:lstStyle/>
        <a:p>
          <a:r>
            <a:rPr lang="en-US" dirty="0">
              <a:solidFill>
                <a:srgbClr val="0070C0"/>
              </a:solidFill>
            </a:rPr>
            <a:t>Requests for exemptions</a:t>
          </a:r>
        </a:p>
      </dgm:t>
    </dgm:pt>
    <dgm:pt modelId="{7DAEC6DC-0FEE-4D4B-BF48-FEEE2154CC8B}" type="parTrans" cxnId="{FD2BEC55-2414-4B77-B45F-2FA394BB9A0A}">
      <dgm:prSet/>
      <dgm:spPr/>
      <dgm:t>
        <a:bodyPr/>
        <a:lstStyle/>
        <a:p>
          <a:endParaRPr lang="en-US">
            <a:solidFill>
              <a:srgbClr val="0070C0"/>
            </a:solidFill>
          </a:endParaRPr>
        </a:p>
      </dgm:t>
    </dgm:pt>
    <dgm:pt modelId="{8D985021-7A75-4742-BBE4-7962F16E66BE}" type="sibTrans" cxnId="{FD2BEC55-2414-4B77-B45F-2FA394BB9A0A}">
      <dgm:prSet/>
      <dgm:spPr/>
      <dgm:t>
        <a:bodyPr/>
        <a:lstStyle/>
        <a:p>
          <a:endParaRPr lang="en-US">
            <a:solidFill>
              <a:srgbClr val="0070C0"/>
            </a:solidFill>
          </a:endParaRPr>
        </a:p>
      </dgm:t>
    </dgm:pt>
    <dgm:pt modelId="{0892075A-5C8D-4AA5-858A-123A52EE1414}" type="pres">
      <dgm:prSet presAssocID="{58F4AD0C-2209-4F16-B15D-05A3B07EB77B}" presName="vert0" presStyleCnt="0">
        <dgm:presLayoutVars>
          <dgm:dir/>
          <dgm:animOne val="branch"/>
          <dgm:animLvl val="lvl"/>
        </dgm:presLayoutVars>
      </dgm:prSet>
      <dgm:spPr/>
    </dgm:pt>
    <dgm:pt modelId="{36DB4DAA-4D4B-4B65-B1EB-50FF69CC5A91}" type="pres">
      <dgm:prSet presAssocID="{F6022B53-D716-4030-AC60-5238DFBAE81A}" presName="thickLine" presStyleLbl="alignNode1" presStyleIdx="0" presStyleCnt="5"/>
      <dgm:spPr/>
    </dgm:pt>
    <dgm:pt modelId="{AB885F08-37E7-47AF-93D4-D5CDCCFAE688}" type="pres">
      <dgm:prSet presAssocID="{F6022B53-D716-4030-AC60-5238DFBAE81A}" presName="horz1" presStyleCnt="0"/>
      <dgm:spPr/>
    </dgm:pt>
    <dgm:pt modelId="{28536DFA-1C07-4A59-A162-66F41325AB50}" type="pres">
      <dgm:prSet presAssocID="{F6022B53-D716-4030-AC60-5238DFBAE81A}" presName="tx1" presStyleLbl="revTx" presStyleIdx="0" presStyleCnt="5"/>
      <dgm:spPr/>
    </dgm:pt>
    <dgm:pt modelId="{A9098AB2-E53B-4CB1-8268-6DD6FA5A6808}" type="pres">
      <dgm:prSet presAssocID="{F6022B53-D716-4030-AC60-5238DFBAE81A}" presName="vert1" presStyleCnt="0"/>
      <dgm:spPr/>
    </dgm:pt>
    <dgm:pt modelId="{B024ABAE-D496-476E-ADB0-A3C02136F41F}" type="pres">
      <dgm:prSet presAssocID="{85C99A51-CACB-4591-9365-A074EDDA0137}" presName="thickLine" presStyleLbl="alignNode1" presStyleIdx="1" presStyleCnt="5"/>
      <dgm:spPr/>
    </dgm:pt>
    <dgm:pt modelId="{4E154353-ABAA-41EB-87E5-FDBF7FB37396}" type="pres">
      <dgm:prSet presAssocID="{85C99A51-CACB-4591-9365-A074EDDA0137}" presName="horz1" presStyleCnt="0"/>
      <dgm:spPr/>
    </dgm:pt>
    <dgm:pt modelId="{1AAEC996-31A1-4B43-A439-7222F5AE02EA}" type="pres">
      <dgm:prSet presAssocID="{85C99A51-CACB-4591-9365-A074EDDA0137}" presName="tx1" presStyleLbl="revTx" presStyleIdx="1" presStyleCnt="5"/>
      <dgm:spPr/>
    </dgm:pt>
    <dgm:pt modelId="{4737A806-0BD4-4C7C-820A-2AE05CA91ACF}" type="pres">
      <dgm:prSet presAssocID="{85C99A51-CACB-4591-9365-A074EDDA0137}" presName="vert1" presStyleCnt="0"/>
      <dgm:spPr/>
    </dgm:pt>
    <dgm:pt modelId="{3E249363-59D6-4B71-8233-FB8FB0EB953E}" type="pres">
      <dgm:prSet presAssocID="{1DE1B835-01CB-4D2D-8D5D-9BD02578ECE8}" presName="thickLine" presStyleLbl="alignNode1" presStyleIdx="2" presStyleCnt="5"/>
      <dgm:spPr/>
    </dgm:pt>
    <dgm:pt modelId="{E61331E0-FB80-4354-AAC3-708C0B935522}" type="pres">
      <dgm:prSet presAssocID="{1DE1B835-01CB-4D2D-8D5D-9BD02578ECE8}" presName="horz1" presStyleCnt="0"/>
      <dgm:spPr/>
    </dgm:pt>
    <dgm:pt modelId="{5D9DC1D7-3093-4586-B189-E9537BBE4BC8}" type="pres">
      <dgm:prSet presAssocID="{1DE1B835-01CB-4D2D-8D5D-9BD02578ECE8}" presName="tx1" presStyleLbl="revTx" presStyleIdx="2" presStyleCnt="5"/>
      <dgm:spPr/>
    </dgm:pt>
    <dgm:pt modelId="{2F948EF1-CC20-4702-A214-F454C90ABD97}" type="pres">
      <dgm:prSet presAssocID="{1DE1B835-01CB-4D2D-8D5D-9BD02578ECE8}" presName="vert1" presStyleCnt="0"/>
      <dgm:spPr/>
    </dgm:pt>
    <dgm:pt modelId="{60BC2B30-46B9-40A3-9DA4-1AA7C4C325D4}" type="pres">
      <dgm:prSet presAssocID="{5FA8D683-D718-4BAB-BD28-EED6542554CF}" presName="thickLine" presStyleLbl="alignNode1" presStyleIdx="3" presStyleCnt="5"/>
      <dgm:spPr/>
    </dgm:pt>
    <dgm:pt modelId="{66DBA7BC-3DE7-4673-8C5A-47781A4B6C4F}" type="pres">
      <dgm:prSet presAssocID="{5FA8D683-D718-4BAB-BD28-EED6542554CF}" presName="horz1" presStyleCnt="0"/>
      <dgm:spPr/>
    </dgm:pt>
    <dgm:pt modelId="{555A332D-0675-408B-9BFD-4BDDE67355D5}" type="pres">
      <dgm:prSet presAssocID="{5FA8D683-D718-4BAB-BD28-EED6542554CF}" presName="tx1" presStyleLbl="revTx" presStyleIdx="3" presStyleCnt="5"/>
      <dgm:spPr/>
    </dgm:pt>
    <dgm:pt modelId="{0313FB6A-2C75-4241-83D5-33D711DCA107}" type="pres">
      <dgm:prSet presAssocID="{5FA8D683-D718-4BAB-BD28-EED6542554CF}" presName="vert1" presStyleCnt="0"/>
      <dgm:spPr/>
    </dgm:pt>
    <dgm:pt modelId="{2D39B008-ACAE-4242-96A2-9A24A42DA36E}" type="pres">
      <dgm:prSet presAssocID="{8D400375-9795-4A2E-85E0-6EECD17E83ED}" presName="thickLine" presStyleLbl="alignNode1" presStyleIdx="4" presStyleCnt="5"/>
      <dgm:spPr/>
    </dgm:pt>
    <dgm:pt modelId="{FA8867AA-AE4C-4E04-982C-2D436914A5D2}" type="pres">
      <dgm:prSet presAssocID="{8D400375-9795-4A2E-85E0-6EECD17E83ED}" presName="horz1" presStyleCnt="0"/>
      <dgm:spPr/>
    </dgm:pt>
    <dgm:pt modelId="{8B7F892F-F156-434D-9C1F-F314D7D96389}" type="pres">
      <dgm:prSet presAssocID="{8D400375-9795-4A2E-85E0-6EECD17E83ED}" presName="tx1" presStyleLbl="revTx" presStyleIdx="4" presStyleCnt="5"/>
      <dgm:spPr/>
    </dgm:pt>
    <dgm:pt modelId="{7E810C06-BF44-4065-B81A-48E908F08DEE}" type="pres">
      <dgm:prSet presAssocID="{8D400375-9795-4A2E-85E0-6EECD17E83ED}" presName="vert1" presStyleCnt="0"/>
      <dgm:spPr/>
    </dgm:pt>
  </dgm:ptLst>
  <dgm:cxnLst>
    <dgm:cxn modelId="{5321A507-382A-4D74-A942-E77F10A11139}" type="presOf" srcId="{1DE1B835-01CB-4D2D-8D5D-9BD02578ECE8}" destId="{5D9DC1D7-3093-4586-B189-E9537BBE4BC8}" srcOrd="0" destOrd="0" presId="urn:microsoft.com/office/officeart/2008/layout/LinedList"/>
    <dgm:cxn modelId="{314B3308-7458-4529-A390-115458486F9B}" srcId="{58F4AD0C-2209-4F16-B15D-05A3B07EB77B}" destId="{1DE1B835-01CB-4D2D-8D5D-9BD02578ECE8}" srcOrd="2" destOrd="0" parTransId="{3FD2969B-BAAA-424A-BC47-D9EA3132E4E0}" sibTransId="{6B8215CB-BC46-416E-8329-BB1D7DBBC829}"/>
    <dgm:cxn modelId="{96EB670F-7978-4EE6-9DAE-CFE60C9E89E9}" type="presOf" srcId="{85C99A51-CACB-4591-9365-A074EDDA0137}" destId="{1AAEC996-31A1-4B43-A439-7222F5AE02EA}" srcOrd="0" destOrd="0" presId="urn:microsoft.com/office/officeart/2008/layout/LinedList"/>
    <dgm:cxn modelId="{01F1971B-835E-4213-AAD8-1A68A02687BA}" srcId="{58F4AD0C-2209-4F16-B15D-05A3B07EB77B}" destId="{F6022B53-D716-4030-AC60-5238DFBAE81A}" srcOrd="0" destOrd="0" parTransId="{11650C3F-7A32-4A4F-9056-40504EE4CEE3}" sibTransId="{0E990370-1A2A-409E-AC7E-5131BF6260EB}"/>
    <dgm:cxn modelId="{68AB5226-B305-48C4-950C-85AF8484F7EB}" type="presOf" srcId="{8D400375-9795-4A2E-85E0-6EECD17E83ED}" destId="{8B7F892F-F156-434D-9C1F-F314D7D96389}" srcOrd="0" destOrd="0" presId="urn:microsoft.com/office/officeart/2008/layout/LinedList"/>
    <dgm:cxn modelId="{FD2BEC55-2414-4B77-B45F-2FA394BB9A0A}" srcId="{58F4AD0C-2209-4F16-B15D-05A3B07EB77B}" destId="{8D400375-9795-4A2E-85E0-6EECD17E83ED}" srcOrd="4" destOrd="0" parTransId="{7DAEC6DC-0FEE-4D4B-BF48-FEEE2154CC8B}" sibTransId="{8D985021-7A75-4742-BBE4-7962F16E66BE}"/>
    <dgm:cxn modelId="{9C30A2C1-1084-4698-BDC2-C416C6C7866E}" type="presOf" srcId="{5FA8D683-D718-4BAB-BD28-EED6542554CF}" destId="{555A332D-0675-408B-9BFD-4BDDE67355D5}" srcOrd="0" destOrd="0" presId="urn:microsoft.com/office/officeart/2008/layout/LinedList"/>
    <dgm:cxn modelId="{CC466EC8-56CE-453D-A6E6-75E231B2A643}" srcId="{58F4AD0C-2209-4F16-B15D-05A3B07EB77B}" destId="{5FA8D683-D718-4BAB-BD28-EED6542554CF}" srcOrd="3" destOrd="0" parTransId="{0D4512A2-192C-40A5-8380-AE0AB4600AE1}" sibTransId="{BF9848C1-857C-4EFE-BA17-142C9292AA0E}"/>
    <dgm:cxn modelId="{67434CE2-A82A-4477-BF8F-84BCC560B770}" type="presOf" srcId="{F6022B53-D716-4030-AC60-5238DFBAE81A}" destId="{28536DFA-1C07-4A59-A162-66F41325AB50}" srcOrd="0" destOrd="0" presId="urn:microsoft.com/office/officeart/2008/layout/LinedList"/>
    <dgm:cxn modelId="{71754CEB-E6BD-4627-B016-FBA580A90716}" type="presOf" srcId="{58F4AD0C-2209-4F16-B15D-05A3B07EB77B}" destId="{0892075A-5C8D-4AA5-858A-123A52EE1414}" srcOrd="0" destOrd="0" presId="urn:microsoft.com/office/officeart/2008/layout/LinedList"/>
    <dgm:cxn modelId="{88CE42F1-0E8C-403B-B0CA-DF15D55FD21C}" srcId="{58F4AD0C-2209-4F16-B15D-05A3B07EB77B}" destId="{85C99A51-CACB-4591-9365-A074EDDA0137}" srcOrd="1" destOrd="0" parTransId="{334561AE-990B-4E9D-A8B7-9D08AD66DCE2}" sibTransId="{77860BD9-120A-407E-82D2-565B7A51BA9A}"/>
    <dgm:cxn modelId="{35F22013-7888-471D-942F-39B1D1D03AEF}" type="presParOf" srcId="{0892075A-5C8D-4AA5-858A-123A52EE1414}" destId="{36DB4DAA-4D4B-4B65-B1EB-50FF69CC5A91}" srcOrd="0" destOrd="0" presId="urn:microsoft.com/office/officeart/2008/layout/LinedList"/>
    <dgm:cxn modelId="{15448A34-0379-4777-8B68-366173ECE061}" type="presParOf" srcId="{0892075A-5C8D-4AA5-858A-123A52EE1414}" destId="{AB885F08-37E7-47AF-93D4-D5CDCCFAE688}" srcOrd="1" destOrd="0" presId="urn:microsoft.com/office/officeart/2008/layout/LinedList"/>
    <dgm:cxn modelId="{ECB7D1A5-D872-44B4-BEF4-43A90B4308D2}" type="presParOf" srcId="{AB885F08-37E7-47AF-93D4-D5CDCCFAE688}" destId="{28536DFA-1C07-4A59-A162-66F41325AB50}" srcOrd="0" destOrd="0" presId="urn:microsoft.com/office/officeart/2008/layout/LinedList"/>
    <dgm:cxn modelId="{D74892DE-64B8-4A48-9460-B4E86E42665B}" type="presParOf" srcId="{AB885F08-37E7-47AF-93D4-D5CDCCFAE688}" destId="{A9098AB2-E53B-4CB1-8268-6DD6FA5A6808}" srcOrd="1" destOrd="0" presId="urn:microsoft.com/office/officeart/2008/layout/LinedList"/>
    <dgm:cxn modelId="{B2058C1B-B965-4594-97B5-8CCB8A543909}" type="presParOf" srcId="{0892075A-5C8D-4AA5-858A-123A52EE1414}" destId="{B024ABAE-D496-476E-ADB0-A3C02136F41F}" srcOrd="2" destOrd="0" presId="urn:microsoft.com/office/officeart/2008/layout/LinedList"/>
    <dgm:cxn modelId="{D2BE4623-CA97-4E22-9EE6-A77F890EC352}" type="presParOf" srcId="{0892075A-5C8D-4AA5-858A-123A52EE1414}" destId="{4E154353-ABAA-41EB-87E5-FDBF7FB37396}" srcOrd="3" destOrd="0" presId="urn:microsoft.com/office/officeart/2008/layout/LinedList"/>
    <dgm:cxn modelId="{ED996DAF-50A0-41AC-8ECE-9077AD3E764D}" type="presParOf" srcId="{4E154353-ABAA-41EB-87E5-FDBF7FB37396}" destId="{1AAEC996-31A1-4B43-A439-7222F5AE02EA}" srcOrd="0" destOrd="0" presId="urn:microsoft.com/office/officeart/2008/layout/LinedList"/>
    <dgm:cxn modelId="{AD6886D9-700C-499E-8A6B-F69FA7E3B36E}" type="presParOf" srcId="{4E154353-ABAA-41EB-87E5-FDBF7FB37396}" destId="{4737A806-0BD4-4C7C-820A-2AE05CA91ACF}" srcOrd="1" destOrd="0" presId="urn:microsoft.com/office/officeart/2008/layout/LinedList"/>
    <dgm:cxn modelId="{431C92E5-A70F-4428-B3CC-DE73C1ACA549}" type="presParOf" srcId="{0892075A-5C8D-4AA5-858A-123A52EE1414}" destId="{3E249363-59D6-4B71-8233-FB8FB0EB953E}" srcOrd="4" destOrd="0" presId="urn:microsoft.com/office/officeart/2008/layout/LinedList"/>
    <dgm:cxn modelId="{E8436B55-42C8-41A1-9AF5-997CAEE4CCA1}" type="presParOf" srcId="{0892075A-5C8D-4AA5-858A-123A52EE1414}" destId="{E61331E0-FB80-4354-AAC3-708C0B935522}" srcOrd="5" destOrd="0" presId="urn:microsoft.com/office/officeart/2008/layout/LinedList"/>
    <dgm:cxn modelId="{B6804475-A649-4D55-8771-6F005E5D26D1}" type="presParOf" srcId="{E61331E0-FB80-4354-AAC3-708C0B935522}" destId="{5D9DC1D7-3093-4586-B189-E9537BBE4BC8}" srcOrd="0" destOrd="0" presId="urn:microsoft.com/office/officeart/2008/layout/LinedList"/>
    <dgm:cxn modelId="{634B929A-7A85-4B64-98BF-E43E0A59A2A8}" type="presParOf" srcId="{E61331E0-FB80-4354-AAC3-708C0B935522}" destId="{2F948EF1-CC20-4702-A214-F454C90ABD97}" srcOrd="1" destOrd="0" presId="urn:microsoft.com/office/officeart/2008/layout/LinedList"/>
    <dgm:cxn modelId="{143C34EE-7122-4A7F-BC99-70DDA709871D}" type="presParOf" srcId="{0892075A-5C8D-4AA5-858A-123A52EE1414}" destId="{60BC2B30-46B9-40A3-9DA4-1AA7C4C325D4}" srcOrd="6" destOrd="0" presId="urn:microsoft.com/office/officeart/2008/layout/LinedList"/>
    <dgm:cxn modelId="{CAF3EF88-7A56-4885-8AA7-756CD497F343}" type="presParOf" srcId="{0892075A-5C8D-4AA5-858A-123A52EE1414}" destId="{66DBA7BC-3DE7-4673-8C5A-47781A4B6C4F}" srcOrd="7" destOrd="0" presId="urn:microsoft.com/office/officeart/2008/layout/LinedList"/>
    <dgm:cxn modelId="{642966C0-6CE9-4133-B2DB-A0BD7E8BCB59}" type="presParOf" srcId="{66DBA7BC-3DE7-4673-8C5A-47781A4B6C4F}" destId="{555A332D-0675-408B-9BFD-4BDDE67355D5}" srcOrd="0" destOrd="0" presId="urn:microsoft.com/office/officeart/2008/layout/LinedList"/>
    <dgm:cxn modelId="{3BB1F8C1-6E49-4DB4-831C-FC079096B3D9}" type="presParOf" srcId="{66DBA7BC-3DE7-4673-8C5A-47781A4B6C4F}" destId="{0313FB6A-2C75-4241-83D5-33D711DCA107}" srcOrd="1" destOrd="0" presId="urn:microsoft.com/office/officeart/2008/layout/LinedList"/>
    <dgm:cxn modelId="{4048B1B3-5532-4C16-8343-F8A8A154E5C4}" type="presParOf" srcId="{0892075A-5C8D-4AA5-858A-123A52EE1414}" destId="{2D39B008-ACAE-4242-96A2-9A24A42DA36E}" srcOrd="8" destOrd="0" presId="urn:microsoft.com/office/officeart/2008/layout/LinedList"/>
    <dgm:cxn modelId="{89264EBE-3AD5-48F2-A6B4-D9118BA06030}" type="presParOf" srcId="{0892075A-5C8D-4AA5-858A-123A52EE1414}" destId="{FA8867AA-AE4C-4E04-982C-2D436914A5D2}" srcOrd="9" destOrd="0" presId="urn:microsoft.com/office/officeart/2008/layout/LinedList"/>
    <dgm:cxn modelId="{E213BAD0-8A4D-4683-B186-00FCCAC18365}" type="presParOf" srcId="{FA8867AA-AE4C-4E04-982C-2D436914A5D2}" destId="{8B7F892F-F156-434D-9C1F-F314D7D96389}" srcOrd="0" destOrd="0" presId="urn:microsoft.com/office/officeart/2008/layout/LinedList"/>
    <dgm:cxn modelId="{7BFE80EB-3F5B-48EC-8CC0-80111CCEB7B7}" type="presParOf" srcId="{FA8867AA-AE4C-4E04-982C-2D436914A5D2}" destId="{7E810C06-BF44-4065-B81A-48E908F08DEE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93D5A4A-DF19-4CEC-AD00-04EDBE0EF170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5B8ACE1-8FA3-443A-8F87-4FDC2962B3C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rgbClr val="0070C0"/>
              </a:solidFill>
            </a:rPr>
            <a:t>Data integrity challenges persist despite investment in systems</a:t>
          </a:r>
        </a:p>
      </dgm:t>
    </dgm:pt>
    <dgm:pt modelId="{18FD80AE-C46E-4FC7-9B11-458CB0229A59}" type="parTrans" cxnId="{A1E135E9-0AD1-477C-AA28-350B2B5BA873}">
      <dgm:prSet/>
      <dgm:spPr/>
      <dgm:t>
        <a:bodyPr/>
        <a:lstStyle/>
        <a:p>
          <a:endParaRPr lang="en-US">
            <a:solidFill>
              <a:srgbClr val="0070C0"/>
            </a:solidFill>
          </a:endParaRPr>
        </a:p>
      </dgm:t>
    </dgm:pt>
    <dgm:pt modelId="{CC923525-C535-4720-B55C-4964079266A6}" type="sibTrans" cxnId="{A1E135E9-0AD1-477C-AA28-350B2B5BA873}">
      <dgm:prSet/>
      <dgm:spPr/>
      <dgm:t>
        <a:bodyPr/>
        <a:lstStyle/>
        <a:p>
          <a:endParaRPr lang="en-US">
            <a:solidFill>
              <a:srgbClr val="0070C0"/>
            </a:solidFill>
          </a:endParaRPr>
        </a:p>
      </dgm:t>
    </dgm:pt>
    <dgm:pt modelId="{A4E6DD88-F889-4129-A03E-15EC07F8B18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rgbClr val="0070C0"/>
              </a:solidFill>
            </a:rPr>
            <a:t>Costs of imported systems still high</a:t>
          </a:r>
        </a:p>
      </dgm:t>
    </dgm:pt>
    <dgm:pt modelId="{676A9A68-F5A6-45AA-97FA-CB2FE5585E8E}" type="parTrans" cxnId="{A741ABBB-FB19-4B3A-98BF-D90209DB6C99}">
      <dgm:prSet/>
      <dgm:spPr/>
      <dgm:t>
        <a:bodyPr/>
        <a:lstStyle/>
        <a:p>
          <a:endParaRPr lang="en-US">
            <a:solidFill>
              <a:srgbClr val="0070C0"/>
            </a:solidFill>
          </a:endParaRPr>
        </a:p>
      </dgm:t>
    </dgm:pt>
    <dgm:pt modelId="{58DAE943-8672-4E3F-AFC2-513C2FFD1623}" type="sibTrans" cxnId="{A741ABBB-FB19-4B3A-98BF-D90209DB6C99}">
      <dgm:prSet/>
      <dgm:spPr/>
      <dgm:t>
        <a:bodyPr/>
        <a:lstStyle/>
        <a:p>
          <a:endParaRPr lang="en-US">
            <a:solidFill>
              <a:srgbClr val="0070C0"/>
            </a:solidFill>
          </a:endParaRPr>
        </a:p>
      </dgm:t>
    </dgm:pt>
    <dgm:pt modelId="{DCD49841-222F-4907-B699-2EDBB0659E0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rgbClr val="0070C0"/>
              </a:solidFill>
            </a:rPr>
            <a:t>Use of Moral suasion to share IT infrastructure </a:t>
          </a:r>
        </a:p>
      </dgm:t>
    </dgm:pt>
    <dgm:pt modelId="{A70CA32C-E231-4CE2-8F93-91CA8B13811B}" type="parTrans" cxnId="{BB0820E3-8D3E-41AD-87FA-47D6EDA14A80}">
      <dgm:prSet/>
      <dgm:spPr/>
      <dgm:t>
        <a:bodyPr/>
        <a:lstStyle/>
        <a:p>
          <a:endParaRPr lang="en-US">
            <a:solidFill>
              <a:srgbClr val="0070C0"/>
            </a:solidFill>
          </a:endParaRPr>
        </a:p>
      </dgm:t>
    </dgm:pt>
    <dgm:pt modelId="{2120A782-D5B8-4E64-B7D9-E4FCC438D357}" type="sibTrans" cxnId="{BB0820E3-8D3E-41AD-87FA-47D6EDA14A80}">
      <dgm:prSet/>
      <dgm:spPr/>
      <dgm:t>
        <a:bodyPr/>
        <a:lstStyle/>
        <a:p>
          <a:endParaRPr lang="en-US">
            <a:solidFill>
              <a:srgbClr val="0070C0"/>
            </a:solidFill>
          </a:endParaRPr>
        </a:p>
      </dgm:t>
    </dgm:pt>
    <dgm:pt modelId="{A17D4988-063B-43C4-81DA-3ED3946535B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rgbClr val="0070C0"/>
              </a:solidFill>
            </a:rPr>
            <a:t>IPEC’s acquisition of an Electronic Supervisory System</a:t>
          </a:r>
        </a:p>
      </dgm:t>
    </dgm:pt>
    <dgm:pt modelId="{879A7BC1-5F8F-4BF5-8F21-645551532A67}" type="parTrans" cxnId="{616A645E-858C-453F-87AE-FC8BC771C2BE}">
      <dgm:prSet/>
      <dgm:spPr/>
      <dgm:t>
        <a:bodyPr/>
        <a:lstStyle/>
        <a:p>
          <a:endParaRPr lang="en-US">
            <a:solidFill>
              <a:srgbClr val="0070C0"/>
            </a:solidFill>
          </a:endParaRPr>
        </a:p>
      </dgm:t>
    </dgm:pt>
    <dgm:pt modelId="{71FB5882-1C95-4DC4-8A34-F69FA7E2EFA4}" type="sibTrans" cxnId="{616A645E-858C-453F-87AE-FC8BC771C2BE}">
      <dgm:prSet/>
      <dgm:spPr/>
      <dgm:t>
        <a:bodyPr/>
        <a:lstStyle/>
        <a:p>
          <a:endParaRPr lang="en-US">
            <a:solidFill>
              <a:srgbClr val="0070C0"/>
            </a:solidFill>
          </a:endParaRPr>
        </a:p>
      </dgm:t>
    </dgm:pt>
    <dgm:pt modelId="{CDD949C4-85DD-49A4-92DD-5BBCAA70371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rgbClr val="0070C0"/>
              </a:solidFill>
            </a:rPr>
            <a:t>Proposal for one IT system for the pensions industry as not for profit national infrastructure </a:t>
          </a:r>
        </a:p>
      </dgm:t>
    </dgm:pt>
    <dgm:pt modelId="{117EAE2A-6033-432C-8468-4D75AB352C07}" type="parTrans" cxnId="{D96C213D-7D2A-4CC9-B029-679A059457CF}">
      <dgm:prSet/>
      <dgm:spPr/>
      <dgm:t>
        <a:bodyPr/>
        <a:lstStyle/>
        <a:p>
          <a:endParaRPr lang="en-US">
            <a:solidFill>
              <a:srgbClr val="0070C0"/>
            </a:solidFill>
          </a:endParaRPr>
        </a:p>
      </dgm:t>
    </dgm:pt>
    <dgm:pt modelId="{8CE4F231-BBF1-40E6-9268-1AFCF33C8301}" type="sibTrans" cxnId="{D96C213D-7D2A-4CC9-B029-679A059457CF}">
      <dgm:prSet/>
      <dgm:spPr/>
      <dgm:t>
        <a:bodyPr/>
        <a:lstStyle/>
        <a:p>
          <a:endParaRPr lang="en-US">
            <a:solidFill>
              <a:srgbClr val="0070C0"/>
            </a:solidFill>
          </a:endParaRPr>
        </a:p>
      </dgm:t>
    </dgm:pt>
    <dgm:pt modelId="{AD5695D3-FFB1-439D-8D0F-FA1C15092FDA}" type="pres">
      <dgm:prSet presAssocID="{693D5A4A-DF19-4CEC-AD00-04EDBE0EF170}" presName="root" presStyleCnt="0">
        <dgm:presLayoutVars>
          <dgm:dir/>
          <dgm:resizeHandles val="exact"/>
        </dgm:presLayoutVars>
      </dgm:prSet>
      <dgm:spPr/>
    </dgm:pt>
    <dgm:pt modelId="{70306307-B7DF-456D-B42B-CFF0FBB8DCB0}" type="pres">
      <dgm:prSet presAssocID="{05B8ACE1-8FA3-443A-8F87-4FDC2962B3C0}" presName="compNode" presStyleCnt="0"/>
      <dgm:spPr/>
    </dgm:pt>
    <dgm:pt modelId="{3EF16B5C-DF6B-4EC6-9C83-C11EA194C343}" type="pres">
      <dgm:prSet presAssocID="{05B8ACE1-8FA3-443A-8F87-4FDC2962B3C0}" presName="bgRect" presStyleLbl="bgShp" presStyleIdx="0" presStyleCnt="5"/>
      <dgm:spPr/>
    </dgm:pt>
    <dgm:pt modelId="{3A4C4E83-21AE-4825-AE8E-55757D1E43FB}" type="pres">
      <dgm:prSet presAssocID="{05B8ACE1-8FA3-443A-8F87-4FDC2962B3C0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atabase"/>
        </a:ext>
      </dgm:extLst>
    </dgm:pt>
    <dgm:pt modelId="{3A51028D-0B08-4C5A-BAF9-EB5AF3F88072}" type="pres">
      <dgm:prSet presAssocID="{05B8ACE1-8FA3-443A-8F87-4FDC2962B3C0}" presName="spaceRect" presStyleCnt="0"/>
      <dgm:spPr/>
    </dgm:pt>
    <dgm:pt modelId="{C7EA9340-5E75-4DF6-BD4D-10682C522DB2}" type="pres">
      <dgm:prSet presAssocID="{05B8ACE1-8FA3-443A-8F87-4FDC2962B3C0}" presName="parTx" presStyleLbl="revTx" presStyleIdx="0" presStyleCnt="5">
        <dgm:presLayoutVars>
          <dgm:chMax val="0"/>
          <dgm:chPref val="0"/>
        </dgm:presLayoutVars>
      </dgm:prSet>
      <dgm:spPr/>
    </dgm:pt>
    <dgm:pt modelId="{56D9F5D4-A34A-4D8A-9D6E-6C0687383469}" type="pres">
      <dgm:prSet presAssocID="{CC923525-C535-4720-B55C-4964079266A6}" presName="sibTrans" presStyleCnt="0"/>
      <dgm:spPr/>
    </dgm:pt>
    <dgm:pt modelId="{EF4C9BE6-D961-476C-8172-40F78EB3A5EF}" type="pres">
      <dgm:prSet presAssocID="{A4E6DD88-F889-4129-A03E-15EC07F8B188}" presName="compNode" presStyleCnt="0"/>
      <dgm:spPr/>
    </dgm:pt>
    <dgm:pt modelId="{EB78C0B6-934E-49A2-AC8F-6D4DBCB888B9}" type="pres">
      <dgm:prSet presAssocID="{A4E6DD88-F889-4129-A03E-15EC07F8B188}" presName="bgRect" presStyleLbl="bgShp" presStyleIdx="1" presStyleCnt="5"/>
      <dgm:spPr/>
    </dgm:pt>
    <dgm:pt modelId="{ED9490B6-A33F-49ED-BF27-679E5540D471}" type="pres">
      <dgm:prSet presAssocID="{A4E6DD88-F889-4129-A03E-15EC07F8B188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2733890C-C51C-4F31-B579-D4B57BB839C8}" type="pres">
      <dgm:prSet presAssocID="{A4E6DD88-F889-4129-A03E-15EC07F8B188}" presName="spaceRect" presStyleCnt="0"/>
      <dgm:spPr/>
    </dgm:pt>
    <dgm:pt modelId="{596FD411-340C-465A-B0EE-E4C892B08D77}" type="pres">
      <dgm:prSet presAssocID="{A4E6DD88-F889-4129-A03E-15EC07F8B188}" presName="parTx" presStyleLbl="revTx" presStyleIdx="1" presStyleCnt="5">
        <dgm:presLayoutVars>
          <dgm:chMax val="0"/>
          <dgm:chPref val="0"/>
        </dgm:presLayoutVars>
      </dgm:prSet>
      <dgm:spPr/>
    </dgm:pt>
    <dgm:pt modelId="{144D6BD2-68DB-4207-9DB7-EFDF97371460}" type="pres">
      <dgm:prSet presAssocID="{58DAE943-8672-4E3F-AFC2-513C2FFD1623}" presName="sibTrans" presStyleCnt="0"/>
      <dgm:spPr/>
    </dgm:pt>
    <dgm:pt modelId="{7E92BFB5-4929-415A-BDC5-67E490AF5940}" type="pres">
      <dgm:prSet presAssocID="{DCD49841-222F-4907-B699-2EDBB0659E02}" presName="compNode" presStyleCnt="0"/>
      <dgm:spPr/>
    </dgm:pt>
    <dgm:pt modelId="{490637E6-D9E2-4EF7-8474-B725D15C542C}" type="pres">
      <dgm:prSet presAssocID="{DCD49841-222F-4907-B699-2EDBB0659E02}" presName="bgRect" presStyleLbl="bgShp" presStyleIdx="2" presStyleCnt="5"/>
      <dgm:spPr/>
    </dgm:pt>
    <dgm:pt modelId="{CF669C44-C669-44AC-9D9F-488E111B9327}" type="pres">
      <dgm:prSet presAssocID="{DCD49841-222F-4907-B699-2EDBB0659E02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mputer"/>
        </a:ext>
      </dgm:extLst>
    </dgm:pt>
    <dgm:pt modelId="{A3EAA859-78F4-4479-A467-FCF127DC3FC9}" type="pres">
      <dgm:prSet presAssocID="{DCD49841-222F-4907-B699-2EDBB0659E02}" presName="spaceRect" presStyleCnt="0"/>
      <dgm:spPr/>
    </dgm:pt>
    <dgm:pt modelId="{15143310-057B-4DFD-8300-B89101CDCAF4}" type="pres">
      <dgm:prSet presAssocID="{DCD49841-222F-4907-B699-2EDBB0659E02}" presName="parTx" presStyleLbl="revTx" presStyleIdx="2" presStyleCnt="5">
        <dgm:presLayoutVars>
          <dgm:chMax val="0"/>
          <dgm:chPref val="0"/>
        </dgm:presLayoutVars>
      </dgm:prSet>
      <dgm:spPr/>
    </dgm:pt>
    <dgm:pt modelId="{6BC59291-FD3C-4300-9702-F9E46FD6D6E9}" type="pres">
      <dgm:prSet presAssocID="{2120A782-D5B8-4E64-B7D9-E4FCC438D357}" presName="sibTrans" presStyleCnt="0"/>
      <dgm:spPr/>
    </dgm:pt>
    <dgm:pt modelId="{C86FCF14-6CB1-4BEF-8FD9-764A725A4D95}" type="pres">
      <dgm:prSet presAssocID="{A17D4988-063B-43C4-81DA-3ED3946535B9}" presName="compNode" presStyleCnt="0"/>
      <dgm:spPr/>
    </dgm:pt>
    <dgm:pt modelId="{D137E3BC-2886-4DFF-980C-1D9F14143726}" type="pres">
      <dgm:prSet presAssocID="{A17D4988-063B-43C4-81DA-3ED3946535B9}" presName="bgRect" presStyleLbl="bgShp" presStyleIdx="3" presStyleCnt="5"/>
      <dgm:spPr/>
    </dgm:pt>
    <dgm:pt modelId="{E4F1736D-C92E-4C70-B8F9-9461C749EA22}" type="pres">
      <dgm:prSet presAssocID="{A17D4988-063B-43C4-81DA-3ED3946535B9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aptop"/>
        </a:ext>
      </dgm:extLst>
    </dgm:pt>
    <dgm:pt modelId="{2E0C5070-DE2D-49DF-8881-6D7E2F261DBE}" type="pres">
      <dgm:prSet presAssocID="{A17D4988-063B-43C4-81DA-3ED3946535B9}" presName="spaceRect" presStyleCnt="0"/>
      <dgm:spPr/>
    </dgm:pt>
    <dgm:pt modelId="{9F2B2AF8-3C1F-47C7-95D8-C7FC6A1CD179}" type="pres">
      <dgm:prSet presAssocID="{A17D4988-063B-43C4-81DA-3ED3946535B9}" presName="parTx" presStyleLbl="revTx" presStyleIdx="3" presStyleCnt="5">
        <dgm:presLayoutVars>
          <dgm:chMax val="0"/>
          <dgm:chPref val="0"/>
        </dgm:presLayoutVars>
      </dgm:prSet>
      <dgm:spPr/>
    </dgm:pt>
    <dgm:pt modelId="{1F6913C5-989F-49E4-8716-9DC5543E6795}" type="pres">
      <dgm:prSet presAssocID="{71FB5882-1C95-4DC4-8A34-F69FA7E2EFA4}" presName="sibTrans" presStyleCnt="0"/>
      <dgm:spPr/>
    </dgm:pt>
    <dgm:pt modelId="{26B016DF-E655-4A32-A990-777740338E7D}" type="pres">
      <dgm:prSet presAssocID="{CDD949C4-85DD-49A4-92DD-5BBCAA703711}" presName="compNode" presStyleCnt="0"/>
      <dgm:spPr/>
    </dgm:pt>
    <dgm:pt modelId="{F43ED583-3177-429D-9D86-264C4C484144}" type="pres">
      <dgm:prSet presAssocID="{CDD949C4-85DD-49A4-92DD-5BBCAA703711}" presName="bgRect" presStyleLbl="bgShp" presStyleIdx="4" presStyleCnt="5"/>
      <dgm:spPr/>
    </dgm:pt>
    <dgm:pt modelId="{3FFF7902-A3BA-489D-AFCD-9AB4985C108C}" type="pres">
      <dgm:prSet presAssocID="{CDD949C4-85DD-49A4-92DD-5BBCAA703711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ins"/>
        </a:ext>
      </dgm:extLst>
    </dgm:pt>
    <dgm:pt modelId="{E1F76C1A-BE29-479A-8830-D940BDBA7423}" type="pres">
      <dgm:prSet presAssocID="{CDD949C4-85DD-49A4-92DD-5BBCAA703711}" presName="spaceRect" presStyleCnt="0"/>
      <dgm:spPr/>
    </dgm:pt>
    <dgm:pt modelId="{7A5C642D-5C31-441C-8F3B-B4E4ED81F5BF}" type="pres">
      <dgm:prSet presAssocID="{CDD949C4-85DD-49A4-92DD-5BBCAA703711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3F16CC01-5980-40AC-BF6F-C9897C95ECFB}" type="presOf" srcId="{CDD949C4-85DD-49A4-92DD-5BBCAA703711}" destId="{7A5C642D-5C31-441C-8F3B-B4E4ED81F5BF}" srcOrd="0" destOrd="0" presId="urn:microsoft.com/office/officeart/2018/2/layout/IconVerticalSolidList"/>
    <dgm:cxn modelId="{DCA44327-9778-4F4C-8D19-FD30EDB71D6D}" type="presOf" srcId="{A17D4988-063B-43C4-81DA-3ED3946535B9}" destId="{9F2B2AF8-3C1F-47C7-95D8-C7FC6A1CD179}" srcOrd="0" destOrd="0" presId="urn:microsoft.com/office/officeart/2018/2/layout/IconVerticalSolidList"/>
    <dgm:cxn modelId="{BEAE9D3A-418F-4FD8-8B1B-8B29A0FF8A68}" type="presOf" srcId="{DCD49841-222F-4907-B699-2EDBB0659E02}" destId="{15143310-057B-4DFD-8300-B89101CDCAF4}" srcOrd="0" destOrd="0" presId="urn:microsoft.com/office/officeart/2018/2/layout/IconVerticalSolidList"/>
    <dgm:cxn modelId="{9BB6993C-D628-45A9-9C6E-8C8D4215C7FA}" type="presOf" srcId="{05B8ACE1-8FA3-443A-8F87-4FDC2962B3C0}" destId="{C7EA9340-5E75-4DF6-BD4D-10682C522DB2}" srcOrd="0" destOrd="0" presId="urn:microsoft.com/office/officeart/2018/2/layout/IconVerticalSolidList"/>
    <dgm:cxn modelId="{D96C213D-7D2A-4CC9-B029-679A059457CF}" srcId="{693D5A4A-DF19-4CEC-AD00-04EDBE0EF170}" destId="{CDD949C4-85DD-49A4-92DD-5BBCAA703711}" srcOrd="4" destOrd="0" parTransId="{117EAE2A-6033-432C-8468-4D75AB352C07}" sibTransId="{8CE4F231-BBF1-40E6-9268-1AFCF33C8301}"/>
    <dgm:cxn modelId="{616A645E-858C-453F-87AE-FC8BC771C2BE}" srcId="{693D5A4A-DF19-4CEC-AD00-04EDBE0EF170}" destId="{A17D4988-063B-43C4-81DA-3ED3946535B9}" srcOrd="3" destOrd="0" parTransId="{879A7BC1-5F8F-4BF5-8F21-645551532A67}" sibTransId="{71FB5882-1C95-4DC4-8A34-F69FA7E2EFA4}"/>
    <dgm:cxn modelId="{6F93B870-0A9C-4CF5-8E1B-82440382CFAF}" type="presOf" srcId="{693D5A4A-DF19-4CEC-AD00-04EDBE0EF170}" destId="{AD5695D3-FFB1-439D-8D0F-FA1C15092FDA}" srcOrd="0" destOrd="0" presId="urn:microsoft.com/office/officeart/2018/2/layout/IconVerticalSolidList"/>
    <dgm:cxn modelId="{CC6797A2-64EE-4D9D-8D9B-8E29ABF4CC36}" type="presOf" srcId="{A4E6DD88-F889-4129-A03E-15EC07F8B188}" destId="{596FD411-340C-465A-B0EE-E4C892B08D77}" srcOrd="0" destOrd="0" presId="urn:microsoft.com/office/officeart/2018/2/layout/IconVerticalSolidList"/>
    <dgm:cxn modelId="{A741ABBB-FB19-4B3A-98BF-D90209DB6C99}" srcId="{693D5A4A-DF19-4CEC-AD00-04EDBE0EF170}" destId="{A4E6DD88-F889-4129-A03E-15EC07F8B188}" srcOrd="1" destOrd="0" parTransId="{676A9A68-F5A6-45AA-97FA-CB2FE5585E8E}" sibTransId="{58DAE943-8672-4E3F-AFC2-513C2FFD1623}"/>
    <dgm:cxn modelId="{BB0820E3-8D3E-41AD-87FA-47D6EDA14A80}" srcId="{693D5A4A-DF19-4CEC-AD00-04EDBE0EF170}" destId="{DCD49841-222F-4907-B699-2EDBB0659E02}" srcOrd="2" destOrd="0" parTransId="{A70CA32C-E231-4CE2-8F93-91CA8B13811B}" sibTransId="{2120A782-D5B8-4E64-B7D9-E4FCC438D357}"/>
    <dgm:cxn modelId="{A1E135E9-0AD1-477C-AA28-350B2B5BA873}" srcId="{693D5A4A-DF19-4CEC-AD00-04EDBE0EF170}" destId="{05B8ACE1-8FA3-443A-8F87-4FDC2962B3C0}" srcOrd="0" destOrd="0" parTransId="{18FD80AE-C46E-4FC7-9B11-458CB0229A59}" sibTransId="{CC923525-C535-4720-B55C-4964079266A6}"/>
    <dgm:cxn modelId="{1A0714A8-615F-471D-A027-5720C2D94A7C}" type="presParOf" srcId="{AD5695D3-FFB1-439D-8D0F-FA1C15092FDA}" destId="{70306307-B7DF-456D-B42B-CFF0FBB8DCB0}" srcOrd="0" destOrd="0" presId="urn:microsoft.com/office/officeart/2018/2/layout/IconVerticalSolidList"/>
    <dgm:cxn modelId="{E9145CA9-201B-4DC7-B494-EA72E1EF7784}" type="presParOf" srcId="{70306307-B7DF-456D-B42B-CFF0FBB8DCB0}" destId="{3EF16B5C-DF6B-4EC6-9C83-C11EA194C343}" srcOrd="0" destOrd="0" presId="urn:microsoft.com/office/officeart/2018/2/layout/IconVerticalSolidList"/>
    <dgm:cxn modelId="{454CDAB0-62F9-4F41-B755-261C616A26E4}" type="presParOf" srcId="{70306307-B7DF-456D-B42B-CFF0FBB8DCB0}" destId="{3A4C4E83-21AE-4825-AE8E-55757D1E43FB}" srcOrd="1" destOrd="0" presId="urn:microsoft.com/office/officeart/2018/2/layout/IconVerticalSolidList"/>
    <dgm:cxn modelId="{20F76012-80F0-4079-AEFE-C65F36CD12D7}" type="presParOf" srcId="{70306307-B7DF-456D-B42B-CFF0FBB8DCB0}" destId="{3A51028D-0B08-4C5A-BAF9-EB5AF3F88072}" srcOrd="2" destOrd="0" presId="urn:microsoft.com/office/officeart/2018/2/layout/IconVerticalSolidList"/>
    <dgm:cxn modelId="{3CD549C9-9121-4759-9C3F-12CED7EAC1FC}" type="presParOf" srcId="{70306307-B7DF-456D-B42B-CFF0FBB8DCB0}" destId="{C7EA9340-5E75-4DF6-BD4D-10682C522DB2}" srcOrd="3" destOrd="0" presId="urn:microsoft.com/office/officeart/2018/2/layout/IconVerticalSolidList"/>
    <dgm:cxn modelId="{ECCCBFD3-30A8-4EC1-95DF-3DE494C3B3BB}" type="presParOf" srcId="{AD5695D3-FFB1-439D-8D0F-FA1C15092FDA}" destId="{56D9F5D4-A34A-4D8A-9D6E-6C0687383469}" srcOrd="1" destOrd="0" presId="urn:microsoft.com/office/officeart/2018/2/layout/IconVerticalSolidList"/>
    <dgm:cxn modelId="{02FB4421-00D1-41E9-8512-C3AC02423FC7}" type="presParOf" srcId="{AD5695D3-FFB1-439D-8D0F-FA1C15092FDA}" destId="{EF4C9BE6-D961-476C-8172-40F78EB3A5EF}" srcOrd="2" destOrd="0" presId="urn:microsoft.com/office/officeart/2018/2/layout/IconVerticalSolidList"/>
    <dgm:cxn modelId="{FBE3D2EB-5A35-4B66-AEFA-3A44AD7D85A1}" type="presParOf" srcId="{EF4C9BE6-D961-476C-8172-40F78EB3A5EF}" destId="{EB78C0B6-934E-49A2-AC8F-6D4DBCB888B9}" srcOrd="0" destOrd="0" presId="urn:microsoft.com/office/officeart/2018/2/layout/IconVerticalSolidList"/>
    <dgm:cxn modelId="{A2801FC2-F113-4B9B-922C-A8896A829A83}" type="presParOf" srcId="{EF4C9BE6-D961-476C-8172-40F78EB3A5EF}" destId="{ED9490B6-A33F-49ED-BF27-679E5540D471}" srcOrd="1" destOrd="0" presId="urn:microsoft.com/office/officeart/2018/2/layout/IconVerticalSolidList"/>
    <dgm:cxn modelId="{D7076358-F7DE-47A2-9746-8EC2CC500750}" type="presParOf" srcId="{EF4C9BE6-D961-476C-8172-40F78EB3A5EF}" destId="{2733890C-C51C-4F31-B579-D4B57BB839C8}" srcOrd="2" destOrd="0" presId="urn:microsoft.com/office/officeart/2018/2/layout/IconVerticalSolidList"/>
    <dgm:cxn modelId="{2972CA82-76C5-46C2-AC4A-50DA8A312974}" type="presParOf" srcId="{EF4C9BE6-D961-476C-8172-40F78EB3A5EF}" destId="{596FD411-340C-465A-B0EE-E4C892B08D77}" srcOrd="3" destOrd="0" presId="urn:microsoft.com/office/officeart/2018/2/layout/IconVerticalSolidList"/>
    <dgm:cxn modelId="{A1F61320-2348-43F4-B45D-6739B00F22EF}" type="presParOf" srcId="{AD5695D3-FFB1-439D-8D0F-FA1C15092FDA}" destId="{144D6BD2-68DB-4207-9DB7-EFDF97371460}" srcOrd="3" destOrd="0" presId="urn:microsoft.com/office/officeart/2018/2/layout/IconVerticalSolidList"/>
    <dgm:cxn modelId="{583A9CC7-0A23-4433-8070-1F92720078AD}" type="presParOf" srcId="{AD5695D3-FFB1-439D-8D0F-FA1C15092FDA}" destId="{7E92BFB5-4929-415A-BDC5-67E490AF5940}" srcOrd="4" destOrd="0" presId="urn:microsoft.com/office/officeart/2018/2/layout/IconVerticalSolidList"/>
    <dgm:cxn modelId="{08363444-88DD-4729-8D25-C4811E812996}" type="presParOf" srcId="{7E92BFB5-4929-415A-BDC5-67E490AF5940}" destId="{490637E6-D9E2-4EF7-8474-B725D15C542C}" srcOrd="0" destOrd="0" presId="urn:microsoft.com/office/officeart/2018/2/layout/IconVerticalSolidList"/>
    <dgm:cxn modelId="{7B3B3C79-28E2-4CE2-B550-58477420E626}" type="presParOf" srcId="{7E92BFB5-4929-415A-BDC5-67E490AF5940}" destId="{CF669C44-C669-44AC-9D9F-488E111B9327}" srcOrd="1" destOrd="0" presId="urn:microsoft.com/office/officeart/2018/2/layout/IconVerticalSolidList"/>
    <dgm:cxn modelId="{2CE93EF6-6F03-429B-AC66-2EB08A787579}" type="presParOf" srcId="{7E92BFB5-4929-415A-BDC5-67E490AF5940}" destId="{A3EAA859-78F4-4479-A467-FCF127DC3FC9}" srcOrd="2" destOrd="0" presId="urn:microsoft.com/office/officeart/2018/2/layout/IconVerticalSolidList"/>
    <dgm:cxn modelId="{8CAF59F8-0868-47E0-9D12-F6CB74B9CD2E}" type="presParOf" srcId="{7E92BFB5-4929-415A-BDC5-67E490AF5940}" destId="{15143310-057B-4DFD-8300-B89101CDCAF4}" srcOrd="3" destOrd="0" presId="urn:microsoft.com/office/officeart/2018/2/layout/IconVerticalSolidList"/>
    <dgm:cxn modelId="{B9E2ADD1-3DD0-4FDE-8EB5-B05C118C7B8C}" type="presParOf" srcId="{AD5695D3-FFB1-439D-8D0F-FA1C15092FDA}" destId="{6BC59291-FD3C-4300-9702-F9E46FD6D6E9}" srcOrd="5" destOrd="0" presId="urn:microsoft.com/office/officeart/2018/2/layout/IconVerticalSolidList"/>
    <dgm:cxn modelId="{0DE0751C-9EA8-41DE-AD6A-AF053CB43BA0}" type="presParOf" srcId="{AD5695D3-FFB1-439D-8D0F-FA1C15092FDA}" destId="{C86FCF14-6CB1-4BEF-8FD9-764A725A4D95}" srcOrd="6" destOrd="0" presId="urn:microsoft.com/office/officeart/2018/2/layout/IconVerticalSolidList"/>
    <dgm:cxn modelId="{70C34BCF-D9F5-419A-8767-07393A9BE15C}" type="presParOf" srcId="{C86FCF14-6CB1-4BEF-8FD9-764A725A4D95}" destId="{D137E3BC-2886-4DFF-980C-1D9F14143726}" srcOrd="0" destOrd="0" presId="urn:microsoft.com/office/officeart/2018/2/layout/IconVerticalSolidList"/>
    <dgm:cxn modelId="{90F36842-F6FD-4D13-BB25-AD6969F8C7F9}" type="presParOf" srcId="{C86FCF14-6CB1-4BEF-8FD9-764A725A4D95}" destId="{E4F1736D-C92E-4C70-B8F9-9461C749EA22}" srcOrd="1" destOrd="0" presId="urn:microsoft.com/office/officeart/2018/2/layout/IconVerticalSolidList"/>
    <dgm:cxn modelId="{C2481EE4-D09D-4DFA-8918-4D640D0A6E0A}" type="presParOf" srcId="{C86FCF14-6CB1-4BEF-8FD9-764A725A4D95}" destId="{2E0C5070-DE2D-49DF-8881-6D7E2F261DBE}" srcOrd="2" destOrd="0" presId="urn:microsoft.com/office/officeart/2018/2/layout/IconVerticalSolidList"/>
    <dgm:cxn modelId="{0B72A9CE-989E-43C6-91B2-F4A70C6ECE41}" type="presParOf" srcId="{C86FCF14-6CB1-4BEF-8FD9-764A725A4D95}" destId="{9F2B2AF8-3C1F-47C7-95D8-C7FC6A1CD179}" srcOrd="3" destOrd="0" presId="urn:microsoft.com/office/officeart/2018/2/layout/IconVerticalSolidList"/>
    <dgm:cxn modelId="{CD28D2BC-0325-40ED-94BC-524EDECDB563}" type="presParOf" srcId="{AD5695D3-FFB1-439D-8D0F-FA1C15092FDA}" destId="{1F6913C5-989F-49E4-8716-9DC5543E6795}" srcOrd="7" destOrd="0" presId="urn:microsoft.com/office/officeart/2018/2/layout/IconVerticalSolidList"/>
    <dgm:cxn modelId="{AF3F0CA3-50F6-4854-920C-3DE1C99C1042}" type="presParOf" srcId="{AD5695D3-FFB1-439D-8D0F-FA1C15092FDA}" destId="{26B016DF-E655-4A32-A990-777740338E7D}" srcOrd="8" destOrd="0" presId="urn:microsoft.com/office/officeart/2018/2/layout/IconVerticalSolidList"/>
    <dgm:cxn modelId="{EA15D13E-AEC2-4DFA-A2F5-2D8A6DB69880}" type="presParOf" srcId="{26B016DF-E655-4A32-A990-777740338E7D}" destId="{F43ED583-3177-429D-9D86-264C4C484144}" srcOrd="0" destOrd="0" presId="urn:microsoft.com/office/officeart/2018/2/layout/IconVerticalSolidList"/>
    <dgm:cxn modelId="{17A194BF-BC95-4C03-919A-7CAA3F9C7D38}" type="presParOf" srcId="{26B016DF-E655-4A32-A990-777740338E7D}" destId="{3FFF7902-A3BA-489D-AFCD-9AB4985C108C}" srcOrd="1" destOrd="0" presId="urn:microsoft.com/office/officeart/2018/2/layout/IconVerticalSolidList"/>
    <dgm:cxn modelId="{330B7C77-54B8-4FE8-89A9-511F7E6A8761}" type="presParOf" srcId="{26B016DF-E655-4A32-A990-777740338E7D}" destId="{E1F76C1A-BE29-479A-8830-D940BDBA7423}" srcOrd="2" destOrd="0" presId="urn:microsoft.com/office/officeart/2018/2/layout/IconVerticalSolidList"/>
    <dgm:cxn modelId="{4B744F5F-A864-47C0-84FA-2B8D7C5205EA}" type="presParOf" srcId="{26B016DF-E655-4A32-A990-777740338E7D}" destId="{7A5C642D-5C31-441C-8F3B-B4E4ED81F5B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8A17F54-CC7A-4C41-AD0E-55E49B21CD0D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15F2484-B76B-4759-87E6-2CD13295C95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>
              <a:solidFill>
                <a:srgbClr val="0070C0"/>
              </a:solidFill>
              <a:latin typeface="Century Gothic" panose="020B0502020202020204" pitchFamily="34" charset="0"/>
            </a:rPr>
            <a:t>Deferred pensioners constitute 46% total membership </a:t>
          </a:r>
        </a:p>
      </dgm:t>
    </dgm:pt>
    <dgm:pt modelId="{FC7EB394-436A-4D1E-AE98-BBBFF37102FD}" type="parTrans" cxnId="{CB25D6C0-74A5-48A5-B0E6-276CE4A807E4}">
      <dgm:prSet/>
      <dgm:spPr/>
      <dgm:t>
        <a:bodyPr/>
        <a:lstStyle/>
        <a:p>
          <a:endParaRPr lang="en-US" sz="2000">
            <a:solidFill>
              <a:srgbClr val="0070C0"/>
            </a:solidFill>
            <a:latin typeface="Century Gothic" panose="020B0502020202020204" pitchFamily="34" charset="0"/>
          </a:endParaRPr>
        </a:p>
      </dgm:t>
    </dgm:pt>
    <dgm:pt modelId="{DAEA2B42-166D-4302-BBBB-E6BA7B23A1A2}" type="sibTrans" cxnId="{CB25D6C0-74A5-48A5-B0E6-276CE4A807E4}">
      <dgm:prSet/>
      <dgm:spPr/>
      <dgm:t>
        <a:bodyPr/>
        <a:lstStyle/>
        <a:p>
          <a:endParaRPr lang="en-US" sz="2000">
            <a:solidFill>
              <a:srgbClr val="0070C0"/>
            </a:solidFill>
            <a:latin typeface="Century Gothic" panose="020B0502020202020204" pitchFamily="34" charset="0"/>
          </a:endParaRPr>
        </a:p>
      </dgm:t>
    </dgm:pt>
    <dgm:pt modelId="{9C475979-2C49-4A80-ACF5-9BAC6768699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>
              <a:solidFill>
                <a:srgbClr val="0070C0"/>
              </a:solidFill>
              <a:latin typeface="Century Gothic" panose="020B0502020202020204" pitchFamily="34" charset="0"/>
            </a:rPr>
            <a:t>Compromised Governance of preservation funds </a:t>
          </a:r>
        </a:p>
      </dgm:t>
    </dgm:pt>
    <dgm:pt modelId="{E6F6C2A7-0419-45D3-AB0C-09F7B2205BAF}" type="parTrans" cxnId="{3BA6489F-4546-47F0-A991-C30ED43ED395}">
      <dgm:prSet/>
      <dgm:spPr/>
      <dgm:t>
        <a:bodyPr/>
        <a:lstStyle/>
        <a:p>
          <a:endParaRPr lang="en-US" sz="2000">
            <a:solidFill>
              <a:srgbClr val="0070C0"/>
            </a:solidFill>
            <a:latin typeface="Century Gothic" panose="020B0502020202020204" pitchFamily="34" charset="0"/>
          </a:endParaRPr>
        </a:p>
      </dgm:t>
    </dgm:pt>
    <dgm:pt modelId="{57546985-931B-4A7C-B882-6339D2CCCC7C}" type="sibTrans" cxnId="{3BA6489F-4546-47F0-A991-C30ED43ED395}">
      <dgm:prSet/>
      <dgm:spPr/>
      <dgm:t>
        <a:bodyPr/>
        <a:lstStyle/>
        <a:p>
          <a:endParaRPr lang="en-US" sz="2000">
            <a:solidFill>
              <a:srgbClr val="0070C0"/>
            </a:solidFill>
            <a:latin typeface="Century Gothic" panose="020B0502020202020204" pitchFamily="34" charset="0"/>
          </a:endParaRPr>
        </a:p>
      </dgm:t>
    </dgm:pt>
    <dgm:pt modelId="{85B98236-D6AB-48EA-988C-A1F5CE8AF92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>
              <a:solidFill>
                <a:srgbClr val="0070C0"/>
              </a:solidFill>
              <a:latin typeface="Century Gothic" panose="020B0502020202020204" pitchFamily="34" charset="0"/>
            </a:rPr>
            <a:t>Boards conflicted as they are appointed by administrators</a:t>
          </a:r>
        </a:p>
      </dgm:t>
    </dgm:pt>
    <dgm:pt modelId="{9F984E61-3C33-4BC3-B53A-5972D6A1524B}" type="parTrans" cxnId="{C048151D-98D5-49A5-8BB5-B47A6398D7D4}">
      <dgm:prSet/>
      <dgm:spPr/>
      <dgm:t>
        <a:bodyPr/>
        <a:lstStyle/>
        <a:p>
          <a:endParaRPr lang="en-US" sz="2000">
            <a:solidFill>
              <a:srgbClr val="0070C0"/>
            </a:solidFill>
            <a:latin typeface="Century Gothic" panose="020B0502020202020204" pitchFamily="34" charset="0"/>
          </a:endParaRPr>
        </a:p>
      </dgm:t>
    </dgm:pt>
    <dgm:pt modelId="{24D1A5B0-3BA2-46F2-B4DB-E0612CB74C1A}" type="sibTrans" cxnId="{C048151D-98D5-49A5-8BB5-B47A6398D7D4}">
      <dgm:prSet/>
      <dgm:spPr/>
      <dgm:t>
        <a:bodyPr/>
        <a:lstStyle/>
        <a:p>
          <a:endParaRPr lang="en-US" sz="2000">
            <a:solidFill>
              <a:srgbClr val="0070C0"/>
            </a:solidFill>
            <a:latin typeface="Century Gothic" panose="020B0502020202020204" pitchFamily="34" charset="0"/>
          </a:endParaRPr>
        </a:p>
      </dgm:t>
    </dgm:pt>
    <dgm:pt modelId="{F59B6CDB-8A6E-4B3C-B80D-2C7C95D363E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>
              <a:solidFill>
                <a:srgbClr val="0070C0"/>
              </a:solidFill>
              <a:latin typeface="Century Gothic" panose="020B0502020202020204" pitchFamily="34" charset="0"/>
            </a:rPr>
            <a:t>No clear accountability mechanisms to members </a:t>
          </a:r>
        </a:p>
      </dgm:t>
    </dgm:pt>
    <dgm:pt modelId="{4EB18B85-BB95-4177-8ECF-92A9F9750F93}" type="parTrans" cxnId="{6430B288-B0FC-4D1D-A60F-00EAF1819FA8}">
      <dgm:prSet/>
      <dgm:spPr/>
      <dgm:t>
        <a:bodyPr/>
        <a:lstStyle/>
        <a:p>
          <a:endParaRPr lang="en-US" sz="2000">
            <a:solidFill>
              <a:srgbClr val="0070C0"/>
            </a:solidFill>
            <a:latin typeface="Century Gothic" panose="020B0502020202020204" pitchFamily="34" charset="0"/>
          </a:endParaRPr>
        </a:p>
      </dgm:t>
    </dgm:pt>
    <dgm:pt modelId="{D8065116-2967-4317-AED0-1CE15C572931}" type="sibTrans" cxnId="{6430B288-B0FC-4D1D-A60F-00EAF1819FA8}">
      <dgm:prSet/>
      <dgm:spPr/>
      <dgm:t>
        <a:bodyPr/>
        <a:lstStyle/>
        <a:p>
          <a:endParaRPr lang="en-US" sz="2000">
            <a:solidFill>
              <a:srgbClr val="0070C0"/>
            </a:solidFill>
            <a:latin typeface="Century Gothic" panose="020B0502020202020204" pitchFamily="34" charset="0"/>
          </a:endParaRPr>
        </a:p>
      </dgm:t>
    </dgm:pt>
    <dgm:pt modelId="{85D786AA-C871-42D6-BC4B-C7402B530454}" type="pres">
      <dgm:prSet presAssocID="{D8A17F54-CC7A-4C41-AD0E-55E49B21CD0D}" presName="root" presStyleCnt="0">
        <dgm:presLayoutVars>
          <dgm:dir/>
          <dgm:resizeHandles val="exact"/>
        </dgm:presLayoutVars>
      </dgm:prSet>
      <dgm:spPr/>
    </dgm:pt>
    <dgm:pt modelId="{77157E91-A266-4A9C-B37E-B1512FAA4741}" type="pres">
      <dgm:prSet presAssocID="{E15F2484-B76B-4759-87E6-2CD13295C95C}" presName="compNode" presStyleCnt="0"/>
      <dgm:spPr/>
    </dgm:pt>
    <dgm:pt modelId="{6EA7B276-4774-4E0E-9787-27AD2BF6E764}" type="pres">
      <dgm:prSet presAssocID="{E15F2484-B76B-4759-87E6-2CD13295C95C}" presName="bgRect" presStyleLbl="bgShp" presStyleIdx="0" presStyleCnt="4"/>
      <dgm:spPr/>
    </dgm:pt>
    <dgm:pt modelId="{9D3BF82F-1EE4-48B0-9BFC-A14FA981B838}" type="pres">
      <dgm:prSet presAssocID="{E15F2484-B76B-4759-87E6-2CD13295C95C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erson with Cane"/>
        </a:ext>
      </dgm:extLst>
    </dgm:pt>
    <dgm:pt modelId="{53A0BB56-C1A6-4130-B510-35DAE104A531}" type="pres">
      <dgm:prSet presAssocID="{E15F2484-B76B-4759-87E6-2CD13295C95C}" presName="spaceRect" presStyleCnt="0"/>
      <dgm:spPr/>
    </dgm:pt>
    <dgm:pt modelId="{200A64DF-21CA-4CC8-AD0A-3D3879E904AA}" type="pres">
      <dgm:prSet presAssocID="{E15F2484-B76B-4759-87E6-2CD13295C95C}" presName="parTx" presStyleLbl="revTx" presStyleIdx="0" presStyleCnt="4">
        <dgm:presLayoutVars>
          <dgm:chMax val="0"/>
          <dgm:chPref val="0"/>
        </dgm:presLayoutVars>
      </dgm:prSet>
      <dgm:spPr/>
    </dgm:pt>
    <dgm:pt modelId="{86359507-FC3C-45AC-891D-A354FA29361D}" type="pres">
      <dgm:prSet presAssocID="{DAEA2B42-166D-4302-BBBB-E6BA7B23A1A2}" presName="sibTrans" presStyleCnt="0"/>
      <dgm:spPr/>
    </dgm:pt>
    <dgm:pt modelId="{15DD368D-2320-491F-8E79-24FE88FC7715}" type="pres">
      <dgm:prSet presAssocID="{9C475979-2C49-4A80-ACF5-9BAC6768699C}" presName="compNode" presStyleCnt="0"/>
      <dgm:spPr/>
    </dgm:pt>
    <dgm:pt modelId="{2B33A7EA-1A9E-49AD-AA73-C37970F98C77}" type="pres">
      <dgm:prSet presAssocID="{9C475979-2C49-4A80-ACF5-9BAC6768699C}" presName="bgRect" presStyleLbl="bgShp" presStyleIdx="1" presStyleCnt="4"/>
      <dgm:spPr/>
    </dgm:pt>
    <dgm:pt modelId="{0BA99D77-6076-4CA2-8DC5-7DD89E045D09}" type="pres">
      <dgm:prSet presAssocID="{9C475979-2C49-4A80-ACF5-9BAC6768699C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9C3CF225-685C-4ADE-A32C-06CA78F99D41}" type="pres">
      <dgm:prSet presAssocID="{9C475979-2C49-4A80-ACF5-9BAC6768699C}" presName="spaceRect" presStyleCnt="0"/>
      <dgm:spPr/>
    </dgm:pt>
    <dgm:pt modelId="{BC9EBD15-95ED-439D-B932-FD3864C8D23F}" type="pres">
      <dgm:prSet presAssocID="{9C475979-2C49-4A80-ACF5-9BAC6768699C}" presName="parTx" presStyleLbl="revTx" presStyleIdx="1" presStyleCnt="4">
        <dgm:presLayoutVars>
          <dgm:chMax val="0"/>
          <dgm:chPref val="0"/>
        </dgm:presLayoutVars>
      </dgm:prSet>
      <dgm:spPr/>
    </dgm:pt>
    <dgm:pt modelId="{C9C6F3F9-E8F6-484B-9193-79AD15D73739}" type="pres">
      <dgm:prSet presAssocID="{57546985-931B-4A7C-B882-6339D2CCCC7C}" presName="sibTrans" presStyleCnt="0"/>
      <dgm:spPr/>
    </dgm:pt>
    <dgm:pt modelId="{D19CEAC6-52E0-4108-8287-DFA382666012}" type="pres">
      <dgm:prSet presAssocID="{85B98236-D6AB-48EA-988C-A1F5CE8AF925}" presName="compNode" presStyleCnt="0"/>
      <dgm:spPr/>
    </dgm:pt>
    <dgm:pt modelId="{0456FB72-787D-47CB-A9BC-C22DE2065A07}" type="pres">
      <dgm:prSet presAssocID="{85B98236-D6AB-48EA-988C-A1F5CE8AF925}" presName="bgRect" presStyleLbl="bgShp" presStyleIdx="2" presStyleCnt="4"/>
      <dgm:spPr/>
    </dgm:pt>
    <dgm:pt modelId="{3025D054-163B-47DD-BD35-FD4F35184144}" type="pres">
      <dgm:prSet presAssocID="{85B98236-D6AB-48EA-988C-A1F5CE8AF925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6D5B1BB9-4651-4E04-86E0-F1E74AAAD0C2}" type="pres">
      <dgm:prSet presAssocID="{85B98236-D6AB-48EA-988C-A1F5CE8AF925}" presName="spaceRect" presStyleCnt="0"/>
      <dgm:spPr/>
    </dgm:pt>
    <dgm:pt modelId="{0EEB675E-86CE-4799-8DF6-8226731D685A}" type="pres">
      <dgm:prSet presAssocID="{85B98236-D6AB-48EA-988C-A1F5CE8AF925}" presName="parTx" presStyleLbl="revTx" presStyleIdx="2" presStyleCnt="4">
        <dgm:presLayoutVars>
          <dgm:chMax val="0"/>
          <dgm:chPref val="0"/>
        </dgm:presLayoutVars>
      </dgm:prSet>
      <dgm:spPr/>
    </dgm:pt>
    <dgm:pt modelId="{20634CE2-AF6A-45E0-B14D-FFADA190D9EC}" type="pres">
      <dgm:prSet presAssocID="{24D1A5B0-3BA2-46F2-B4DB-E0612CB74C1A}" presName="sibTrans" presStyleCnt="0"/>
      <dgm:spPr/>
    </dgm:pt>
    <dgm:pt modelId="{63F9F58F-C824-4152-9503-4200E527CE30}" type="pres">
      <dgm:prSet presAssocID="{F59B6CDB-8A6E-4B3C-B80D-2C7C95D363EC}" presName="compNode" presStyleCnt="0"/>
      <dgm:spPr/>
    </dgm:pt>
    <dgm:pt modelId="{35ABAD3A-4F7B-4FBB-AE94-C2F7008145D2}" type="pres">
      <dgm:prSet presAssocID="{F59B6CDB-8A6E-4B3C-B80D-2C7C95D363EC}" presName="bgRect" presStyleLbl="bgShp" presStyleIdx="3" presStyleCnt="4"/>
      <dgm:spPr/>
    </dgm:pt>
    <dgm:pt modelId="{B75BD29B-450C-49F8-AE96-E10B95400B0F}" type="pres">
      <dgm:prSet presAssocID="{F59B6CDB-8A6E-4B3C-B80D-2C7C95D363EC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94264DFB-8B07-4BE7-9CF8-0157391E8115}" type="pres">
      <dgm:prSet presAssocID="{F59B6CDB-8A6E-4B3C-B80D-2C7C95D363EC}" presName="spaceRect" presStyleCnt="0"/>
      <dgm:spPr/>
    </dgm:pt>
    <dgm:pt modelId="{FD56B831-615B-4AD2-949E-5E49A4997698}" type="pres">
      <dgm:prSet presAssocID="{F59B6CDB-8A6E-4B3C-B80D-2C7C95D363EC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C048151D-98D5-49A5-8BB5-B47A6398D7D4}" srcId="{D8A17F54-CC7A-4C41-AD0E-55E49B21CD0D}" destId="{85B98236-D6AB-48EA-988C-A1F5CE8AF925}" srcOrd="2" destOrd="0" parTransId="{9F984E61-3C33-4BC3-B53A-5972D6A1524B}" sibTransId="{24D1A5B0-3BA2-46F2-B4DB-E0612CB74C1A}"/>
    <dgm:cxn modelId="{F682E428-02D3-4894-B3FE-47DE9C049F9F}" type="presOf" srcId="{E15F2484-B76B-4759-87E6-2CD13295C95C}" destId="{200A64DF-21CA-4CC8-AD0A-3D3879E904AA}" srcOrd="0" destOrd="0" presId="urn:microsoft.com/office/officeart/2018/2/layout/IconVerticalSolidList"/>
    <dgm:cxn modelId="{C3B0A92B-AA80-4CB4-936C-D839FC8ADBEC}" type="presOf" srcId="{F59B6CDB-8A6E-4B3C-B80D-2C7C95D363EC}" destId="{FD56B831-615B-4AD2-949E-5E49A4997698}" srcOrd="0" destOrd="0" presId="urn:microsoft.com/office/officeart/2018/2/layout/IconVerticalSolidList"/>
    <dgm:cxn modelId="{941E5232-0E4A-4C89-B91A-76EB4ACF9FF9}" type="presOf" srcId="{D8A17F54-CC7A-4C41-AD0E-55E49B21CD0D}" destId="{85D786AA-C871-42D6-BC4B-C7402B530454}" srcOrd="0" destOrd="0" presId="urn:microsoft.com/office/officeart/2018/2/layout/IconVerticalSolidList"/>
    <dgm:cxn modelId="{6430B288-B0FC-4D1D-A60F-00EAF1819FA8}" srcId="{D8A17F54-CC7A-4C41-AD0E-55E49B21CD0D}" destId="{F59B6CDB-8A6E-4B3C-B80D-2C7C95D363EC}" srcOrd="3" destOrd="0" parTransId="{4EB18B85-BB95-4177-8ECF-92A9F9750F93}" sibTransId="{D8065116-2967-4317-AED0-1CE15C572931}"/>
    <dgm:cxn modelId="{3BA6489F-4546-47F0-A991-C30ED43ED395}" srcId="{D8A17F54-CC7A-4C41-AD0E-55E49B21CD0D}" destId="{9C475979-2C49-4A80-ACF5-9BAC6768699C}" srcOrd="1" destOrd="0" parTransId="{E6F6C2A7-0419-45D3-AB0C-09F7B2205BAF}" sibTransId="{57546985-931B-4A7C-B882-6339D2CCCC7C}"/>
    <dgm:cxn modelId="{CB25D6C0-74A5-48A5-B0E6-276CE4A807E4}" srcId="{D8A17F54-CC7A-4C41-AD0E-55E49B21CD0D}" destId="{E15F2484-B76B-4759-87E6-2CD13295C95C}" srcOrd="0" destOrd="0" parTransId="{FC7EB394-436A-4D1E-AE98-BBBFF37102FD}" sibTransId="{DAEA2B42-166D-4302-BBBB-E6BA7B23A1A2}"/>
    <dgm:cxn modelId="{84D16CCB-720D-4A92-BDF6-BE26FAB05C7A}" type="presOf" srcId="{85B98236-D6AB-48EA-988C-A1F5CE8AF925}" destId="{0EEB675E-86CE-4799-8DF6-8226731D685A}" srcOrd="0" destOrd="0" presId="urn:microsoft.com/office/officeart/2018/2/layout/IconVerticalSolidList"/>
    <dgm:cxn modelId="{A71F19FA-7731-45CA-B30A-3EE676F452A9}" type="presOf" srcId="{9C475979-2C49-4A80-ACF5-9BAC6768699C}" destId="{BC9EBD15-95ED-439D-B932-FD3864C8D23F}" srcOrd="0" destOrd="0" presId="urn:microsoft.com/office/officeart/2018/2/layout/IconVerticalSolidList"/>
    <dgm:cxn modelId="{112969FA-EFC7-47E8-9BB9-9DAC9FE6B165}" type="presParOf" srcId="{85D786AA-C871-42D6-BC4B-C7402B530454}" destId="{77157E91-A266-4A9C-B37E-B1512FAA4741}" srcOrd="0" destOrd="0" presId="urn:microsoft.com/office/officeart/2018/2/layout/IconVerticalSolidList"/>
    <dgm:cxn modelId="{19D171C2-E65F-4850-AC81-4BF6245A2AD8}" type="presParOf" srcId="{77157E91-A266-4A9C-B37E-B1512FAA4741}" destId="{6EA7B276-4774-4E0E-9787-27AD2BF6E764}" srcOrd="0" destOrd="0" presId="urn:microsoft.com/office/officeart/2018/2/layout/IconVerticalSolidList"/>
    <dgm:cxn modelId="{73446AA2-FC3B-465F-BA9E-2422CB5F4DA0}" type="presParOf" srcId="{77157E91-A266-4A9C-B37E-B1512FAA4741}" destId="{9D3BF82F-1EE4-48B0-9BFC-A14FA981B838}" srcOrd="1" destOrd="0" presId="urn:microsoft.com/office/officeart/2018/2/layout/IconVerticalSolidList"/>
    <dgm:cxn modelId="{4D68B577-7BF6-4219-A10C-5389FDE46BFC}" type="presParOf" srcId="{77157E91-A266-4A9C-B37E-B1512FAA4741}" destId="{53A0BB56-C1A6-4130-B510-35DAE104A531}" srcOrd="2" destOrd="0" presId="urn:microsoft.com/office/officeart/2018/2/layout/IconVerticalSolidList"/>
    <dgm:cxn modelId="{987E2AD4-BAB0-40CD-BB03-BCA0BA1C0A8B}" type="presParOf" srcId="{77157E91-A266-4A9C-B37E-B1512FAA4741}" destId="{200A64DF-21CA-4CC8-AD0A-3D3879E904AA}" srcOrd="3" destOrd="0" presId="urn:microsoft.com/office/officeart/2018/2/layout/IconVerticalSolidList"/>
    <dgm:cxn modelId="{0EFB829C-3A28-4717-9BDD-67204D3BDC33}" type="presParOf" srcId="{85D786AA-C871-42D6-BC4B-C7402B530454}" destId="{86359507-FC3C-45AC-891D-A354FA29361D}" srcOrd="1" destOrd="0" presId="urn:microsoft.com/office/officeart/2018/2/layout/IconVerticalSolidList"/>
    <dgm:cxn modelId="{EE7AFB09-24A5-408B-AF8B-EB5E8184ED3B}" type="presParOf" srcId="{85D786AA-C871-42D6-BC4B-C7402B530454}" destId="{15DD368D-2320-491F-8E79-24FE88FC7715}" srcOrd="2" destOrd="0" presId="urn:microsoft.com/office/officeart/2018/2/layout/IconVerticalSolidList"/>
    <dgm:cxn modelId="{2F94BA25-D6EA-4767-B1F8-03F7717C0201}" type="presParOf" srcId="{15DD368D-2320-491F-8E79-24FE88FC7715}" destId="{2B33A7EA-1A9E-49AD-AA73-C37970F98C77}" srcOrd="0" destOrd="0" presId="urn:microsoft.com/office/officeart/2018/2/layout/IconVerticalSolidList"/>
    <dgm:cxn modelId="{477E2A8D-F76E-4B6D-8D3C-C0D15176FFA6}" type="presParOf" srcId="{15DD368D-2320-491F-8E79-24FE88FC7715}" destId="{0BA99D77-6076-4CA2-8DC5-7DD89E045D09}" srcOrd="1" destOrd="0" presId="urn:microsoft.com/office/officeart/2018/2/layout/IconVerticalSolidList"/>
    <dgm:cxn modelId="{4C567EB5-A6C6-4287-B62D-16149083C686}" type="presParOf" srcId="{15DD368D-2320-491F-8E79-24FE88FC7715}" destId="{9C3CF225-685C-4ADE-A32C-06CA78F99D41}" srcOrd="2" destOrd="0" presId="urn:microsoft.com/office/officeart/2018/2/layout/IconVerticalSolidList"/>
    <dgm:cxn modelId="{DFC059A4-E1A8-4938-B6BB-F8F39AEB6D37}" type="presParOf" srcId="{15DD368D-2320-491F-8E79-24FE88FC7715}" destId="{BC9EBD15-95ED-439D-B932-FD3864C8D23F}" srcOrd="3" destOrd="0" presId="urn:microsoft.com/office/officeart/2018/2/layout/IconVerticalSolidList"/>
    <dgm:cxn modelId="{C7579562-9929-4BB2-8A65-F47D87722ADF}" type="presParOf" srcId="{85D786AA-C871-42D6-BC4B-C7402B530454}" destId="{C9C6F3F9-E8F6-484B-9193-79AD15D73739}" srcOrd="3" destOrd="0" presId="urn:microsoft.com/office/officeart/2018/2/layout/IconVerticalSolidList"/>
    <dgm:cxn modelId="{B57E9333-32C9-4A7C-9A08-300F50C402A8}" type="presParOf" srcId="{85D786AA-C871-42D6-BC4B-C7402B530454}" destId="{D19CEAC6-52E0-4108-8287-DFA382666012}" srcOrd="4" destOrd="0" presId="urn:microsoft.com/office/officeart/2018/2/layout/IconVerticalSolidList"/>
    <dgm:cxn modelId="{E09E5375-1488-4E62-BA28-E6522E04F10C}" type="presParOf" srcId="{D19CEAC6-52E0-4108-8287-DFA382666012}" destId="{0456FB72-787D-47CB-A9BC-C22DE2065A07}" srcOrd="0" destOrd="0" presId="urn:microsoft.com/office/officeart/2018/2/layout/IconVerticalSolidList"/>
    <dgm:cxn modelId="{8E354AF4-8A2F-41F8-A9FB-0AFD323BD5DA}" type="presParOf" srcId="{D19CEAC6-52E0-4108-8287-DFA382666012}" destId="{3025D054-163B-47DD-BD35-FD4F35184144}" srcOrd="1" destOrd="0" presId="urn:microsoft.com/office/officeart/2018/2/layout/IconVerticalSolidList"/>
    <dgm:cxn modelId="{4A774746-4678-4F42-8E3D-0BF5D6C56C94}" type="presParOf" srcId="{D19CEAC6-52E0-4108-8287-DFA382666012}" destId="{6D5B1BB9-4651-4E04-86E0-F1E74AAAD0C2}" srcOrd="2" destOrd="0" presId="urn:microsoft.com/office/officeart/2018/2/layout/IconVerticalSolidList"/>
    <dgm:cxn modelId="{D11826D6-1BE5-424D-9C3C-F808915114C0}" type="presParOf" srcId="{D19CEAC6-52E0-4108-8287-DFA382666012}" destId="{0EEB675E-86CE-4799-8DF6-8226731D685A}" srcOrd="3" destOrd="0" presId="urn:microsoft.com/office/officeart/2018/2/layout/IconVerticalSolidList"/>
    <dgm:cxn modelId="{18EB217E-ADE3-4A1F-80B7-F247CF7FD431}" type="presParOf" srcId="{85D786AA-C871-42D6-BC4B-C7402B530454}" destId="{20634CE2-AF6A-45E0-B14D-FFADA190D9EC}" srcOrd="5" destOrd="0" presId="urn:microsoft.com/office/officeart/2018/2/layout/IconVerticalSolidList"/>
    <dgm:cxn modelId="{60EDCDC8-0DEF-4F60-86F3-888ADAAB22B0}" type="presParOf" srcId="{85D786AA-C871-42D6-BC4B-C7402B530454}" destId="{63F9F58F-C824-4152-9503-4200E527CE30}" srcOrd="6" destOrd="0" presId="urn:microsoft.com/office/officeart/2018/2/layout/IconVerticalSolidList"/>
    <dgm:cxn modelId="{3CAC9E7C-65A1-429F-9544-FC006FFF7943}" type="presParOf" srcId="{63F9F58F-C824-4152-9503-4200E527CE30}" destId="{35ABAD3A-4F7B-4FBB-AE94-C2F7008145D2}" srcOrd="0" destOrd="0" presId="urn:microsoft.com/office/officeart/2018/2/layout/IconVerticalSolidList"/>
    <dgm:cxn modelId="{A43D8745-AFA7-48A6-AB01-EC862980832A}" type="presParOf" srcId="{63F9F58F-C824-4152-9503-4200E527CE30}" destId="{B75BD29B-450C-49F8-AE96-E10B95400B0F}" srcOrd="1" destOrd="0" presId="urn:microsoft.com/office/officeart/2018/2/layout/IconVerticalSolidList"/>
    <dgm:cxn modelId="{360DEBD8-9382-4D9B-AEE3-F77454E0830B}" type="presParOf" srcId="{63F9F58F-C824-4152-9503-4200E527CE30}" destId="{94264DFB-8B07-4BE7-9CF8-0157391E8115}" srcOrd="2" destOrd="0" presId="urn:microsoft.com/office/officeart/2018/2/layout/IconVerticalSolidList"/>
    <dgm:cxn modelId="{0312CE3A-D32D-4D55-906C-A1A3A6536627}" type="presParOf" srcId="{63F9F58F-C824-4152-9503-4200E527CE30}" destId="{FD56B831-615B-4AD2-949E-5E49A499769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80BB793-BEFA-4AD2-93E4-2FFDCB77DF53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2C9BF7B-42BB-44A7-B806-CDAA78292C4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rgbClr val="0070C0"/>
              </a:solidFill>
            </a:rPr>
            <a:t>No audits and actuarial valuations of their own</a:t>
          </a:r>
        </a:p>
      </dgm:t>
    </dgm:pt>
    <dgm:pt modelId="{678A9DF3-56C8-493F-9FFA-6FF62A4BF025}" type="parTrans" cxnId="{4D55F757-85D1-4A56-8A16-4CD10DCA3D7D}">
      <dgm:prSet/>
      <dgm:spPr/>
      <dgm:t>
        <a:bodyPr/>
        <a:lstStyle/>
        <a:p>
          <a:endParaRPr lang="en-US">
            <a:solidFill>
              <a:srgbClr val="0070C0"/>
            </a:solidFill>
          </a:endParaRPr>
        </a:p>
      </dgm:t>
    </dgm:pt>
    <dgm:pt modelId="{B46A0CC1-E814-44E9-9F77-90F8C4707CDF}" type="sibTrans" cxnId="{4D55F757-85D1-4A56-8A16-4CD10DCA3D7D}">
      <dgm:prSet/>
      <dgm:spPr/>
      <dgm:t>
        <a:bodyPr/>
        <a:lstStyle/>
        <a:p>
          <a:endParaRPr lang="en-US">
            <a:solidFill>
              <a:srgbClr val="0070C0"/>
            </a:solidFill>
          </a:endParaRPr>
        </a:p>
      </dgm:t>
    </dgm:pt>
    <dgm:pt modelId="{1375C1D2-E419-47F2-A9AF-0E1656E1DC6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rgbClr val="0070C0"/>
              </a:solidFill>
            </a:rPr>
            <a:t>Asset ownership opaque</a:t>
          </a:r>
        </a:p>
      </dgm:t>
    </dgm:pt>
    <dgm:pt modelId="{25BC303C-E4EE-4914-AE31-84A24C38E769}" type="parTrans" cxnId="{79E8EF56-DDE7-4FF8-A5C8-8667BA18FF98}">
      <dgm:prSet/>
      <dgm:spPr/>
      <dgm:t>
        <a:bodyPr/>
        <a:lstStyle/>
        <a:p>
          <a:endParaRPr lang="en-US">
            <a:solidFill>
              <a:srgbClr val="0070C0"/>
            </a:solidFill>
          </a:endParaRPr>
        </a:p>
      </dgm:t>
    </dgm:pt>
    <dgm:pt modelId="{6654DB8A-143A-4462-B491-570B1965B206}" type="sibTrans" cxnId="{79E8EF56-DDE7-4FF8-A5C8-8667BA18FF98}">
      <dgm:prSet/>
      <dgm:spPr/>
      <dgm:t>
        <a:bodyPr/>
        <a:lstStyle/>
        <a:p>
          <a:endParaRPr lang="en-US">
            <a:solidFill>
              <a:srgbClr val="0070C0"/>
            </a:solidFill>
          </a:endParaRPr>
        </a:p>
      </dgm:t>
    </dgm:pt>
    <dgm:pt modelId="{8035EA04-1CBC-468B-AFB6-3C2131C1BA5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rgbClr val="0070C0"/>
              </a:solidFill>
            </a:rPr>
            <a:t>Several complaints relate to preservation funds </a:t>
          </a:r>
        </a:p>
      </dgm:t>
    </dgm:pt>
    <dgm:pt modelId="{C510F3D8-E7E4-4013-9B34-FCF8E0CD37FF}" type="parTrans" cxnId="{C7C41E49-8EF7-4A24-B83C-6F72B3BA180D}">
      <dgm:prSet/>
      <dgm:spPr/>
      <dgm:t>
        <a:bodyPr/>
        <a:lstStyle/>
        <a:p>
          <a:endParaRPr lang="en-US">
            <a:solidFill>
              <a:srgbClr val="0070C0"/>
            </a:solidFill>
          </a:endParaRPr>
        </a:p>
      </dgm:t>
    </dgm:pt>
    <dgm:pt modelId="{569D6E77-B659-470B-866C-0EDA4F11341E}" type="sibTrans" cxnId="{C7C41E49-8EF7-4A24-B83C-6F72B3BA180D}">
      <dgm:prSet/>
      <dgm:spPr/>
      <dgm:t>
        <a:bodyPr/>
        <a:lstStyle/>
        <a:p>
          <a:endParaRPr lang="en-US">
            <a:solidFill>
              <a:srgbClr val="0070C0"/>
            </a:solidFill>
          </a:endParaRPr>
        </a:p>
      </dgm:t>
    </dgm:pt>
    <dgm:pt modelId="{05A75A2E-3602-4084-BD3C-AF10D49A60A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rgbClr val="0070C0"/>
              </a:solidFill>
            </a:rPr>
            <a:t>Call for compliance with the Guideline on Governance Requirements for Umbrella and Preservation Funds</a:t>
          </a:r>
        </a:p>
      </dgm:t>
    </dgm:pt>
    <dgm:pt modelId="{A906E122-3263-4EF8-A05C-890A09A7DC04}" type="parTrans" cxnId="{A50CFDBB-D297-44EE-BC21-296ED8F97296}">
      <dgm:prSet/>
      <dgm:spPr/>
      <dgm:t>
        <a:bodyPr/>
        <a:lstStyle/>
        <a:p>
          <a:endParaRPr lang="en-US">
            <a:solidFill>
              <a:srgbClr val="0070C0"/>
            </a:solidFill>
          </a:endParaRPr>
        </a:p>
      </dgm:t>
    </dgm:pt>
    <dgm:pt modelId="{4107E4A2-BCF8-4745-8D54-573FD8447758}" type="sibTrans" cxnId="{A50CFDBB-D297-44EE-BC21-296ED8F97296}">
      <dgm:prSet/>
      <dgm:spPr/>
      <dgm:t>
        <a:bodyPr/>
        <a:lstStyle/>
        <a:p>
          <a:endParaRPr lang="en-US">
            <a:solidFill>
              <a:srgbClr val="0070C0"/>
            </a:solidFill>
          </a:endParaRPr>
        </a:p>
      </dgm:t>
    </dgm:pt>
    <dgm:pt modelId="{89F58334-B59A-4847-83FF-446B6A1B4A7B}" type="pres">
      <dgm:prSet presAssocID="{080BB793-BEFA-4AD2-93E4-2FFDCB77DF53}" presName="root" presStyleCnt="0">
        <dgm:presLayoutVars>
          <dgm:dir/>
          <dgm:resizeHandles val="exact"/>
        </dgm:presLayoutVars>
      </dgm:prSet>
      <dgm:spPr/>
    </dgm:pt>
    <dgm:pt modelId="{0CCB52EA-3774-4ECD-9AB4-C378EB38237A}" type="pres">
      <dgm:prSet presAssocID="{C2C9BF7B-42BB-44A7-B806-CDAA78292C41}" presName="compNode" presStyleCnt="0"/>
      <dgm:spPr/>
    </dgm:pt>
    <dgm:pt modelId="{934DF593-B71C-4059-8008-9968257E5D52}" type="pres">
      <dgm:prSet presAssocID="{C2C9BF7B-42BB-44A7-B806-CDAA78292C41}" presName="bgRect" presStyleLbl="bgShp" presStyleIdx="0" presStyleCnt="4"/>
      <dgm:spPr/>
    </dgm:pt>
    <dgm:pt modelId="{9390488A-EA42-4615-AF40-1DBB3CA0DF6B}" type="pres">
      <dgm:prSet presAssocID="{C2C9BF7B-42BB-44A7-B806-CDAA78292C41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C6AF2896-9420-4A64-9627-ECEEBC74D043}" type="pres">
      <dgm:prSet presAssocID="{C2C9BF7B-42BB-44A7-B806-CDAA78292C41}" presName="spaceRect" presStyleCnt="0"/>
      <dgm:spPr/>
    </dgm:pt>
    <dgm:pt modelId="{89FAFD4F-2B07-4FE3-AF36-21448343C36C}" type="pres">
      <dgm:prSet presAssocID="{C2C9BF7B-42BB-44A7-B806-CDAA78292C41}" presName="parTx" presStyleLbl="revTx" presStyleIdx="0" presStyleCnt="4">
        <dgm:presLayoutVars>
          <dgm:chMax val="0"/>
          <dgm:chPref val="0"/>
        </dgm:presLayoutVars>
      </dgm:prSet>
      <dgm:spPr/>
    </dgm:pt>
    <dgm:pt modelId="{9BB47D0D-B763-4765-9850-CE048CE0BF99}" type="pres">
      <dgm:prSet presAssocID="{B46A0CC1-E814-44E9-9F77-90F8C4707CDF}" presName="sibTrans" presStyleCnt="0"/>
      <dgm:spPr/>
    </dgm:pt>
    <dgm:pt modelId="{27B2D5E7-F338-4B71-B7DF-4802B57D9265}" type="pres">
      <dgm:prSet presAssocID="{1375C1D2-E419-47F2-A9AF-0E1656E1DC61}" presName="compNode" presStyleCnt="0"/>
      <dgm:spPr/>
    </dgm:pt>
    <dgm:pt modelId="{0251A7CE-63B5-4836-A3A4-B164010EA29B}" type="pres">
      <dgm:prSet presAssocID="{1375C1D2-E419-47F2-A9AF-0E1656E1DC61}" presName="bgRect" presStyleLbl="bgShp" presStyleIdx="1" presStyleCnt="4"/>
      <dgm:spPr/>
    </dgm:pt>
    <dgm:pt modelId="{D934FACB-ED5E-48EF-B71D-6E515F759ACE}" type="pres">
      <dgm:prSet presAssocID="{1375C1D2-E419-47F2-A9AF-0E1656E1DC61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78F993B3-1542-4A1A-A30D-7DCAC36EA4F4}" type="pres">
      <dgm:prSet presAssocID="{1375C1D2-E419-47F2-A9AF-0E1656E1DC61}" presName="spaceRect" presStyleCnt="0"/>
      <dgm:spPr/>
    </dgm:pt>
    <dgm:pt modelId="{3C2408B2-D905-4BB1-9031-41500116D731}" type="pres">
      <dgm:prSet presAssocID="{1375C1D2-E419-47F2-A9AF-0E1656E1DC61}" presName="parTx" presStyleLbl="revTx" presStyleIdx="1" presStyleCnt="4">
        <dgm:presLayoutVars>
          <dgm:chMax val="0"/>
          <dgm:chPref val="0"/>
        </dgm:presLayoutVars>
      </dgm:prSet>
      <dgm:spPr/>
    </dgm:pt>
    <dgm:pt modelId="{D810770A-AA55-4FC2-AEA7-8C31313C2276}" type="pres">
      <dgm:prSet presAssocID="{6654DB8A-143A-4462-B491-570B1965B206}" presName="sibTrans" presStyleCnt="0"/>
      <dgm:spPr/>
    </dgm:pt>
    <dgm:pt modelId="{443ADF83-091A-4547-B9FF-94F8DAF5B4A5}" type="pres">
      <dgm:prSet presAssocID="{8035EA04-1CBC-468B-AFB6-3C2131C1BA52}" presName="compNode" presStyleCnt="0"/>
      <dgm:spPr/>
    </dgm:pt>
    <dgm:pt modelId="{416B3F58-F718-4587-A918-9ECDAF925214}" type="pres">
      <dgm:prSet presAssocID="{8035EA04-1CBC-468B-AFB6-3C2131C1BA52}" presName="bgRect" presStyleLbl="bgShp" presStyleIdx="2" presStyleCnt="4"/>
      <dgm:spPr/>
    </dgm:pt>
    <dgm:pt modelId="{24A64B7C-A3EF-4448-9831-471C396729FC}" type="pres">
      <dgm:prSet presAssocID="{8035EA04-1CBC-468B-AFB6-3C2131C1BA52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ins"/>
        </a:ext>
      </dgm:extLst>
    </dgm:pt>
    <dgm:pt modelId="{46AFBCE6-F0E6-43F4-8659-6DA5B79967E4}" type="pres">
      <dgm:prSet presAssocID="{8035EA04-1CBC-468B-AFB6-3C2131C1BA52}" presName="spaceRect" presStyleCnt="0"/>
      <dgm:spPr/>
    </dgm:pt>
    <dgm:pt modelId="{C3A58DC4-4C3A-482A-87C4-216F7B6D0E3A}" type="pres">
      <dgm:prSet presAssocID="{8035EA04-1CBC-468B-AFB6-3C2131C1BA52}" presName="parTx" presStyleLbl="revTx" presStyleIdx="2" presStyleCnt="4">
        <dgm:presLayoutVars>
          <dgm:chMax val="0"/>
          <dgm:chPref val="0"/>
        </dgm:presLayoutVars>
      </dgm:prSet>
      <dgm:spPr/>
    </dgm:pt>
    <dgm:pt modelId="{58DD53D6-F7CF-4306-A8B7-1838401D6B36}" type="pres">
      <dgm:prSet presAssocID="{569D6E77-B659-470B-866C-0EDA4F11341E}" presName="sibTrans" presStyleCnt="0"/>
      <dgm:spPr/>
    </dgm:pt>
    <dgm:pt modelId="{FB62B108-1D39-41C0-8529-04C552C2361E}" type="pres">
      <dgm:prSet presAssocID="{05A75A2E-3602-4084-BD3C-AF10D49A60A8}" presName="compNode" presStyleCnt="0"/>
      <dgm:spPr/>
    </dgm:pt>
    <dgm:pt modelId="{BB9E7323-868E-480C-9EA4-44E74DCB70DD}" type="pres">
      <dgm:prSet presAssocID="{05A75A2E-3602-4084-BD3C-AF10D49A60A8}" presName="bgRect" presStyleLbl="bgShp" presStyleIdx="3" presStyleCnt="4"/>
      <dgm:spPr/>
    </dgm:pt>
    <dgm:pt modelId="{0E9C81F5-FCC1-4881-8BFD-C86A2E4EA0E2}" type="pres">
      <dgm:prSet presAssocID="{05A75A2E-3602-4084-BD3C-AF10D49A60A8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all center"/>
        </a:ext>
      </dgm:extLst>
    </dgm:pt>
    <dgm:pt modelId="{83E12EC9-B532-4725-B2B2-58084DD6F7BB}" type="pres">
      <dgm:prSet presAssocID="{05A75A2E-3602-4084-BD3C-AF10D49A60A8}" presName="spaceRect" presStyleCnt="0"/>
      <dgm:spPr/>
    </dgm:pt>
    <dgm:pt modelId="{D36F65E5-389F-43FB-BCC8-AA0F7D014651}" type="pres">
      <dgm:prSet presAssocID="{05A75A2E-3602-4084-BD3C-AF10D49A60A8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69E3B744-EDB3-48CF-A917-C76FA401CAB4}" type="presOf" srcId="{1375C1D2-E419-47F2-A9AF-0E1656E1DC61}" destId="{3C2408B2-D905-4BB1-9031-41500116D731}" srcOrd="0" destOrd="0" presId="urn:microsoft.com/office/officeart/2018/2/layout/IconVerticalSolidList"/>
    <dgm:cxn modelId="{C7C41E49-8EF7-4A24-B83C-6F72B3BA180D}" srcId="{080BB793-BEFA-4AD2-93E4-2FFDCB77DF53}" destId="{8035EA04-1CBC-468B-AFB6-3C2131C1BA52}" srcOrd="2" destOrd="0" parTransId="{C510F3D8-E7E4-4013-9B34-FCF8E0CD37FF}" sibTransId="{569D6E77-B659-470B-866C-0EDA4F11341E}"/>
    <dgm:cxn modelId="{09905375-132F-4D56-89B9-5BC044FF4101}" type="presOf" srcId="{080BB793-BEFA-4AD2-93E4-2FFDCB77DF53}" destId="{89F58334-B59A-4847-83FF-446B6A1B4A7B}" srcOrd="0" destOrd="0" presId="urn:microsoft.com/office/officeart/2018/2/layout/IconVerticalSolidList"/>
    <dgm:cxn modelId="{79E8EF56-DDE7-4FF8-A5C8-8667BA18FF98}" srcId="{080BB793-BEFA-4AD2-93E4-2FFDCB77DF53}" destId="{1375C1D2-E419-47F2-A9AF-0E1656E1DC61}" srcOrd="1" destOrd="0" parTransId="{25BC303C-E4EE-4914-AE31-84A24C38E769}" sibTransId="{6654DB8A-143A-4462-B491-570B1965B206}"/>
    <dgm:cxn modelId="{4D55F757-85D1-4A56-8A16-4CD10DCA3D7D}" srcId="{080BB793-BEFA-4AD2-93E4-2FFDCB77DF53}" destId="{C2C9BF7B-42BB-44A7-B806-CDAA78292C41}" srcOrd="0" destOrd="0" parTransId="{678A9DF3-56C8-493F-9FFA-6FF62A4BF025}" sibTransId="{B46A0CC1-E814-44E9-9F77-90F8C4707CDF}"/>
    <dgm:cxn modelId="{D787A158-DF61-49F1-956E-E0EB3F18FFE3}" type="presOf" srcId="{8035EA04-1CBC-468B-AFB6-3C2131C1BA52}" destId="{C3A58DC4-4C3A-482A-87C4-216F7B6D0E3A}" srcOrd="0" destOrd="0" presId="urn:microsoft.com/office/officeart/2018/2/layout/IconVerticalSolidList"/>
    <dgm:cxn modelId="{5DCBACB9-18BE-4909-8434-F09397B110B8}" type="presOf" srcId="{C2C9BF7B-42BB-44A7-B806-CDAA78292C41}" destId="{89FAFD4F-2B07-4FE3-AF36-21448343C36C}" srcOrd="0" destOrd="0" presId="urn:microsoft.com/office/officeart/2018/2/layout/IconVerticalSolidList"/>
    <dgm:cxn modelId="{961F13BB-56C0-4355-8348-4E71E40F7C20}" type="presOf" srcId="{05A75A2E-3602-4084-BD3C-AF10D49A60A8}" destId="{D36F65E5-389F-43FB-BCC8-AA0F7D014651}" srcOrd="0" destOrd="0" presId="urn:microsoft.com/office/officeart/2018/2/layout/IconVerticalSolidList"/>
    <dgm:cxn modelId="{A50CFDBB-D297-44EE-BC21-296ED8F97296}" srcId="{080BB793-BEFA-4AD2-93E4-2FFDCB77DF53}" destId="{05A75A2E-3602-4084-BD3C-AF10D49A60A8}" srcOrd="3" destOrd="0" parTransId="{A906E122-3263-4EF8-A05C-890A09A7DC04}" sibTransId="{4107E4A2-BCF8-4745-8D54-573FD8447758}"/>
    <dgm:cxn modelId="{24C8C400-996F-402B-BF21-B4B85DA491F7}" type="presParOf" srcId="{89F58334-B59A-4847-83FF-446B6A1B4A7B}" destId="{0CCB52EA-3774-4ECD-9AB4-C378EB38237A}" srcOrd="0" destOrd="0" presId="urn:microsoft.com/office/officeart/2018/2/layout/IconVerticalSolidList"/>
    <dgm:cxn modelId="{A2198884-D4D6-4338-AD12-EDA198CBB443}" type="presParOf" srcId="{0CCB52EA-3774-4ECD-9AB4-C378EB38237A}" destId="{934DF593-B71C-4059-8008-9968257E5D52}" srcOrd="0" destOrd="0" presId="urn:microsoft.com/office/officeart/2018/2/layout/IconVerticalSolidList"/>
    <dgm:cxn modelId="{65F44ABC-1DD7-4805-873F-AD1EA7C8DA03}" type="presParOf" srcId="{0CCB52EA-3774-4ECD-9AB4-C378EB38237A}" destId="{9390488A-EA42-4615-AF40-1DBB3CA0DF6B}" srcOrd="1" destOrd="0" presId="urn:microsoft.com/office/officeart/2018/2/layout/IconVerticalSolidList"/>
    <dgm:cxn modelId="{6CBC90C5-51C3-41C2-B7F4-EEF98CBD26AF}" type="presParOf" srcId="{0CCB52EA-3774-4ECD-9AB4-C378EB38237A}" destId="{C6AF2896-9420-4A64-9627-ECEEBC74D043}" srcOrd="2" destOrd="0" presId="urn:microsoft.com/office/officeart/2018/2/layout/IconVerticalSolidList"/>
    <dgm:cxn modelId="{2BA2171E-452C-407D-A553-90C09DC9F4E8}" type="presParOf" srcId="{0CCB52EA-3774-4ECD-9AB4-C378EB38237A}" destId="{89FAFD4F-2B07-4FE3-AF36-21448343C36C}" srcOrd="3" destOrd="0" presId="urn:microsoft.com/office/officeart/2018/2/layout/IconVerticalSolidList"/>
    <dgm:cxn modelId="{B5582539-3D45-4D4F-9A17-9F5AB5C240AA}" type="presParOf" srcId="{89F58334-B59A-4847-83FF-446B6A1B4A7B}" destId="{9BB47D0D-B763-4765-9850-CE048CE0BF99}" srcOrd="1" destOrd="0" presId="urn:microsoft.com/office/officeart/2018/2/layout/IconVerticalSolidList"/>
    <dgm:cxn modelId="{DF1C6C7F-7102-4488-9E07-436B4C1551A3}" type="presParOf" srcId="{89F58334-B59A-4847-83FF-446B6A1B4A7B}" destId="{27B2D5E7-F338-4B71-B7DF-4802B57D9265}" srcOrd="2" destOrd="0" presId="urn:microsoft.com/office/officeart/2018/2/layout/IconVerticalSolidList"/>
    <dgm:cxn modelId="{957FC5DD-85C8-4085-8755-6821BFDCFE1C}" type="presParOf" srcId="{27B2D5E7-F338-4B71-B7DF-4802B57D9265}" destId="{0251A7CE-63B5-4836-A3A4-B164010EA29B}" srcOrd="0" destOrd="0" presId="urn:microsoft.com/office/officeart/2018/2/layout/IconVerticalSolidList"/>
    <dgm:cxn modelId="{7FF874E2-92B2-4E82-B2D0-87266D56CE54}" type="presParOf" srcId="{27B2D5E7-F338-4B71-B7DF-4802B57D9265}" destId="{D934FACB-ED5E-48EF-B71D-6E515F759ACE}" srcOrd="1" destOrd="0" presId="urn:microsoft.com/office/officeart/2018/2/layout/IconVerticalSolidList"/>
    <dgm:cxn modelId="{B53C4169-6996-4259-814E-B80CB9DAB6AE}" type="presParOf" srcId="{27B2D5E7-F338-4B71-B7DF-4802B57D9265}" destId="{78F993B3-1542-4A1A-A30D-7DCAC36EA4F4}" srcOrd="2" destOrd="0" presId="urn:microsoft.com/office/officeart/2018/2/layout/IconVerticalSolidList"/>
    <dgm:cxn modelId="{392ED211-8155-4C79-BA52-0F62AE60E120}" type="presParOf" srcId="{27B2D5E7-F338-4B71-B7DF-4802B57D9265}" destId="{3C2408B2-D905-4BB1-9031-41500116D731}" srcOrd="3" destOrd="0" presId="urn:microsoft.com/office/officeart/2018/2/layout/IconVerticalSolidList"/>
    <dgm:cxn modelId="{E13C6E73-71C6-4331-9925-5E7F2371F3F3}" type="presParOf" srcId="{89F58334-B59A-4847-83FF-446B6A1B4A7B}" destId="{D810770A-AA55-4FC2-AEA7-8C31313C2276}" srcOrd="3" destOrd="0" presId="urn:microsoft.com/office/officeart/2018/2/layout/IconVerticalSolidList"/>
    <dgm:cxn modelId="{CECB52EF-831F-474E-BA65-5D53C4CFBB76}" type="presParOf" srcId="{89F58334-B59A-4847-83FF-446B6A1B4A7B}" destId="{443ADF83-091A-4547-B9FF-94F8DAF5B4A5}" srcOrd="4" destOrd="0" presId="urn:microsoft.com/office/officeart/2018/2/layout/IconVerticalSolidList"/>
    <dgm:cxn modelId="{43C8C4B1-2CF2-457A-9BB1-928736545F1C}" type="presParOf" srcId="{443ADF83-091A-4547-B9FF-94F8DAF5B4A5}" destId="{416B3F58-F718-4587-A918-9ECDAF925214}" srcOrd="0" destOrd="0" presId="urn:microsoft.com/office/officeart/2018/2/layout/IconVerticalSolidList"/>
    <dgm:cxn modelId="{C556F339-8B24-41C9-B094-51A1B815A33E}" type="presParOf" srcId="{443ADF83-091A-4547-B9FF-94F8DAF5B4A5}" destId="{24A64B7C-A3EF-4448-9831-471C396729FC}" srcOrd="1" destOrd="0" presId="urn:microsoft.com/office/officeart/2018/2/layout/IconVerticalSolidList"/>
    <dgm:cxn modelId="{53601503-9FC5-461C-B529-4CB2911BFA88}" type="presParOf" srcId="{443ADF83-091A-4547-B9FF-94F8DAF5B4A5}" destId="{46AFBCE6-F0E6-43F4-8659-6DA5B79967E4}" srcOrd="2" destOrd="0" presId="urn:microsoft.com/office/officeart/2018/2/layout/IconVerticalSolidList"/>
    <dgm:cxn modelId="{6E735085-74D7-4978-9552-70D6C489BD27}" type="presParOf" srcId="{443ADF83-091A-4547-B9FF-94F8DAF5B4A5}" destId="{C3A58DC4-4C3A-482A-87C4-216F7B6D0E3A}" srcOrd="3" destOrd="0" presId="urn:microsoft.com/office/officeart/2018/2/layout/IconVerticalSolidList"/>
    <dgm:cxn modelId="{085F7F9C-BA56-4DDF-AAFB-89E4088CCF05}" type="presParOf" srcId="{89F58334-B59A-4847-83FF-446B6A1B4A7B}" destId="{58DD53D6-F7CF-4306-A8B7-1838401D6B36}" srcOrd="5" destOrd="0" presId="urn:microsoft.com/office/officeart/2018/2/layout/IconVerticalSolidList"/>
    <dgm:cxn modelId="{03063539-B5A3-4A7B-A15A-47D513A3182B}" type="presParOf" srcId="{89F58334-B59A-4847-83FF-446B6A1B4A7B}" destId="{FB62B108-1D39-41C0-8529-04C552C2361E}" srcOrd="6" destOrd="0" presId="urn:microsoft.com/office/officeart/2018/2/layout/IconVerticalSolidList"/>
    <dgm:cxn modelId="{E94CA71D-82FF-4BA2-95D1-BD4221F25F8C}" type="presParOf" srcId="{FB62B108-1D39-41C0-8529-04C552C2361E}" destId="{BB9E7323-868E-480C-9EA4-44E74DCB70DD}" srcOrd="0" destOrd="0" presId="urn:microsoft.com/office/officeart/2018/2/layout/IconVerticalSolidList"/>
    <dgm:cxn modelId="{60804BBF-86FE-4AD8-B0EF-A691A960C30D}" type="presParOf" srcId="{FB62B108-1D39-41C0-8529-04C552C2361E}" destId="{0E9C81F5-FCC1-4881-8BFD-C86A2E4EA0E2}" srcOrd="1" destOrd="0" presId="urn:microsoft.com/office/officeart/2018/2/layout/IconVerticalSolidList"/>
    <dgm:cxn modelId="{BD707056-D893-42FF-8E12-BA299388FD70}" type="presParOf" srcId="{FB62B108-1D39-41C0-8529-04C552C2361E}" destId="{83E12EC9-B532-4725-B2B2-58084DD6F7BB}" srcOrd="2" destOrd="0" presId="urn:microsoft.com/office/officeart/2018/2/layout/IconVerticalSolidList"/>
    <dgm:cxn modelId="{477917A8-2A9F-4AEF-B109-E3C191B22132}" type="presParOf" srcId="{FB62B108-1D39-41C0-8529-04C552C2361E}" destId="{D36F65E5-389F-43FB-BCC8-AA0F7D01465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CDD1259-B905-4839-80BB-2254761F045F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1446465-EA5C-4B5A-A2BB-4145E710EFCF}">
      <dgm:prSet/>
      <dgm:spPr/>
      <dgm:t>
        <a:bodyPr/>
        <a:lstStyle/>
        <a:p>
          <a:r>
            <a:rPr lang="en-US" dirty="0">
              <a:solidFill>
                <a:srgbClr val="0070C0"/>
              </a:solidFill>
              <a:latin typeface="Century Gothic" panose="020B0502020202020204" pitchFamily="34" charset="0"/>
            </a:rPr>
            <a:t>Emerging Issues from AGMs held to date</a:t>
          </a:r>
        </a:p>
      </dgm:t>
    </dgm:pt>
    <dgm:pt modelId="{9874C2D4-6406-4D32-9D44-34524CD6E272}" type="parTrans" cxnId="{2854E194-031A-4319-9EB8-9F800FB4EC37}">
      <dgm:prSet/>
      <dgm:spPr/>
      <dgm:t>
        <a:bodyPr/>
        <a:lstStyle/>
        <a:p>
          <a:endParaRPr lang="en-US">
            <a:solidFill>
              <a:srgbClr val="0070C0"/>
            </a:solidFill>
            <a:latin typeface="Century Gothic" panose="020B0502020202020204" pitchFamily="34" charset="0"/>
          </a:endParaRPr>
        </a:p>
      </dgm:t>
    </dgm:pt>
    <dgm:pt modelId="{26FA6DB8-0844-4990-98BF-B695FB556888}" type="sibTrans" cxnId="{2854E194-031A-4319-9EB8-9F800FB4EC37}">
      <dgm:prSet/>
      <dgm:spPr/>
      <dgm:t>
        <a:bodyPr/>
        <a:lstStyle/>
        <a:p>
          <a:endParaRPr lang="en-US">
            <a:solidFill>
              <a:srgbClr val="0070C0"/>
            </a:solidFill>
            <a:latin typeface="Century Gothic" panose="020B0502020202020204" pitchFamily="34" charset="0"/>
          </a:endParaRPr>
        </a:p>
      </dgm:t>
    </dgm:pt>
    <dgm:pt modelId="{AC991509-446D-438A-8F25-9C7531BC7728}">
      <dgm:prSet/>
      <dgm:spPr/>
      <dgm:t>
        <a:bodyPr/>
        <a:lstStyle/>
        <a:p>
          <a:r>
            <a:rPr lang="en-US" dirty="0">
              <a:solidFill>
                <a:srgbClr val="0070C0"/>
              </a:solidFill>
              <a:latin typeface="Century Gothic" panose="020B0502020202020204" pitchFamily="34" charset="0"/>
            </a:rPr>
            <a:t>Qualification of financials on account of currency change, with some members hesitant to approve the financials.</a:t>
          </a:r>
        </a:p>
      </dgm:t>
    </dgm:pt>
    <dgm:pt modelId="{01ACA90E-0021-44C0-B2F2-362F40368819}" type="parTrans" cxnId="{CDC62868-0263-46DB-B1C8-B6A356D7F461}">
      <dgm:prSet/>
      <dgm:spPr/>
      <dgm:t>
        <a:bodyPr/>
        <a:lstStyle/>
        <a:p>
          <a:endParaRPr lang="en-US">
            <a:solidFill>
              <a:srgbClr val="0070C0"/>
            </a:solidFill>
            <a:latin typeface="Century Gothic" panose="020B0502020202020204" pitchFamily="34" charset="0"/>
          </a:endParaRPr>
        </a:p>
      </dgm:t>
    </dgm:pt>
    <dgm:pt modelId="{418F5BAB-A462-40EA-AA2A-0B33ED3ABC3A}" type="sibTrans" cxnId="{CDC62868-0263-46DB-B1C8-B6A356D7F461}">
      <dgm:prSet/>
      <dgm:spPr/>
      <dgm:t>
        <a:bodyPr/>
        <a:lstStyle/>
        <a:p>
          <a:endParaRPr lang="en-US">
            <a:solidFill>
              <a:srgbClr val="0070C0"/>
            </a:solidFill>
            <a:latin typeface="Century Gothic" panose="020B0502020202020204" pitchFamily="34" charset="0"/>
          </a:endParaRPr>
        </a:p>
      </dgm:t>
    </dgm:pt>
    <dgm:pt modelId="{BF8870EB-C3FB-4F89-9000-02108932E5A7}">
      <dgm:prSet/>
      <dgm:spPr/>
      <dgm:t>
        <a:bodyPr/>
        <a:lstStyle/>
        <a:p>
          <a:r>
            <a:rPr lang="en-US" dirty="0">
              <a:solidFill>
                <a:srgbClr val="0070C0"/>
              </a:solidFill>
              <a:latin typeface="Century Gothic" panose="020B0502020202020204" pitchFamily="34" charset="0"/>
            </a:rPr>
            <a:t>Members challenging the valuation of investment property as understated and prejudicial to pensioners.</a:t>
          </a:r>
        </a:p>
      </dgm:t>
    </dgm:pt>
    <dgm:pt modelId="{4E9BA92C-F8BE-4AFB-A4C2-0ECE2984748C}" type="parTrans" cxnId="{37C58D4D-419D-4477-99E1-8A3EC4FBC431}">
      <dgm:prSet/>
      <dgm:spPr/>
      <dgm:t>
        <a:bodyPr/>
        <a:lstStyle/>
        <a:p>
          <a:endParaRPr lang="en-US">
            <a:solidFill>
              <a:srgbClr val="0070C0"/>
            </a:solidFill>
            <a:latin typeface="Century Gothic" panose="020B0502020202020204" pitchFamily="34" charset="0"/>
          </a:endParaRPr>
        </a:p>
      </dgm:t>
    </dgm:pt>
    <dgm:pt modelId="{E8BF81E2-2361-4D74-8C11-B3A09B266D1C}" type="sibTrans" cxnId="{37C58D4D-419D-4477-99E1-8A3EC4FBC431}">
      <dgm:prSet/>
      <dgm:spPr/>
      <dgm:t>
        <a:bodyPr/>
        <a:lstStyle/>
        <a:p>
          <a:endParaRPr lang="en-US">
            <a:solidFill>
              <a:srgbClr val="0070C0"/>
            </a:solidFill>
            <a:latin typeface="Century Gothic" panose="020B0502020202020204" pitchFamily="34" charset="0"/>
          </a:endParaRPr>
        </a:p>
      </dgm:t>
    </dgm:pt>
    <dgm:pt modelId="{6CBF5AF9-2880-41F9-9462-6F4E4A42C284}">
      <dgm:prSet/>
      <dgm:spPr/>
      <dgm:t>
        <a:bodyPr/>
        <a:lstStyle/>
        <a:p>
          <a:r>
            <a:rPr lang="en-US" dirty="0">
              <a:solidFill>
                <a:srgbClr val="0070C0"/>
              </a:solidFill>
              <a:latin typeface="Century Gothic" panose="020B0502020202020204" pitchFamily="34" charset="0"/>
            </a:rPr>
            <a:t>Low participation by members for other funds due to lack of appreciation of financials.</a:t>
          </a:r>
        </a:p>
      </dgm:t>
    </dgm:pt>
    <dgm:pt modelId="{6F73585D-1143-40FA-8AD2-FE3BC53834FD}" type="parTrans" cxnId="{E690B878-F2A5-4559-AD90-03716690B7E9}">
      <dgm:prSet/>
      <dgm:spPr/>
      <dgm:t>
        <a:bodyPr/>
        <a:lstStyle/>
        <a:p>
          <a:endParaRPr lang="en-US">
            <a:solidFill>
              <a:srgbClr val="0070C0"/>
            </a:solidFill>
            <a:latin typeface="Century Gothic" panose="020B0502020202020204" pitchFamily="34" charset="0"/>
          </a:endParaRPr>
        </a:p>
      </dgm:t>
    </dgm:pt>
    <dgm:pt modelId="{55E5B132-7E6C-4461-B6DC-71EF89FB1960}" type="sibTrans" cxnId="{E690B878-F2A5-4559-AD90-03716690B7E9}">
      <dgm:prSet/>
      <dgm:spPr/>
      <dgm:t>
        <a:bodyPr/>
        <a:lstStyle/>
        <a:p>
          <a:endParaRPr lang="en-US">
            <a:solidFill>
              <a:srgbClr val="0070C0"/>
            </a:solidFill>
            <a:latin typeface="Century Gothic" panose="020B0502020202020204" pitchFamily="34" charset="0"/>
          </a:endParaRPr>
        </a:p>
      </dgm:t>
    </dgm:pt>
    <dgm:pt modelId="{926AEB46-51C9-46EF-A606-CCF0F8F20F2D}">
      <dgm:prSet/>
      <dgm:spPr/>
      <dgm:t>
        <a:bodyPr/>
        <a:lstStyle/>
        <a:p>
          <a:r>
            <a:rPr lang="en-US" dirty="0">
              <a:solidFill>
                <a:srgbClr val="0070C0"/>
              </a:solidFill>
              <a:latin typeface="Century Gothic" panose="020B0502020202020204" pitchFamily="34" charset="0"/>
            </a:rPr>
            <a:t>No discussions on asset managers performance benchmark.</a:t>
          </a:r>
        </a:p>
      </dgm:t>
    </dgm:pt>
    <dgm:pt modelId="{8FBE98AC-3839-4DF7-B45B-094C2E0E1E3C}" type="parTrans" cxnId="{AF745159-D51D-482C-825B-DE3F0B75CF66}">
      <dgm:prSet/>
      <dgm:spPr/>
      <dgm:t>
        <a:bodyPr/>
        <a:lstStyle/>
        <a:p>
          <a:endParaRPr lang="en-US">
            <a:solidFill>
              <a:srgbClr val="0070C0"/>
            </a:solidFill>
            <a:latin typeface="Century Gothic" panose="020B0502020202020204" pitchFamily="34" charset="0"/>
          </a:endParaRPr>
        </a:p>
      </dgm:t>
    </dgm:pt>
    <dgm:pt modelId="{4917DD85-BE96-4A0D-BCB1-58A83DA7E162}" type="sibTrans" cxnId="{AF745159-D51D-482C-825B-DE3F0B75CF66}">
      <dgm:prSet/>
      <dgm:spPr/>
      <dgm:t>
        <a:bodyPr/>
        <a:lstStyle/>
        <a:p>
          <a:endParaRPr lang="en-US">
            <a:solidFill>
              <a:srgbClr val="0070C0"/>
            </a:solidFill>
            <a:latin typeface="Century Gothic" panose="020B0502020202020204" pitchFamily="34" charset="0"/>
          </a:endParaRPr>
        </a:p>
      </dgm:t>
    </dgm:pt>
    <dgm:pt modelId="{38A444BC-BC74-48A0-AA83-2A3DC4A8F157}">
      <dgm:prSet/>
      <dgm:spPr/>
      <dgm:t>
        <a:bodyPr/>
        <a:lstStyle/>
        <a:p>
          <a:r>
            <a:rPr lang="en-US" dirty="0">
              <a:solidFill>
                <a:srgbClr val="0070C0"/>
              </a:solidFill>
              <a:latin typeface="Century Gothic" panose="020B0502020202020204" pitchFamily="34" charset="0"/>
            </a:rPr>
            <a:t>Pensioners for mature funds calling for representation in the Boards.</a:t>
          </a:r>
        </a:p>
      </dgm:t>
    </dgm:pt>
    <dgm:pt modelId="{2E71EBEF-BF6F-4D96-BD98-C56C1D15CB67}" type="parTrans" cxnId="{A58B3939-145E-4D59-9E34-98FE1B5AC31C}">
      <dgm:prSet/>
      <dgm:spPr/>
      <dgm:t>
        <a:bodyPr/>
        <a:lstStyle/>
        <a:p>
          <a:endParaRPr lang="en-US">
            <a:solidFill>
              <a:srgbClr val="0070C0"/>
            </a:solidFill>
            <a:latin typeface="Century Gothic" panose="020B0502020202020204" pitchFamily="34" charset="0"/>
          </a:endParaRPr>
        </a:p>
      </dgm:t>
    </dgm:pt>
    <dgm:pt modelId="{131FA593-3F30-47F4-8A3E-F38309E4D441}" type="sibTrans" cxnId="{A58B3939-145E-4D59-9E34-98FE1B5AC31C}">
      <dgm:prSet/>
      <dgm:spPr/>
      <dgm:t>
        <a:bodyPr/>
        <a:lstStyle/>
        <a:p>
          <a:endParaRPr lang="en-US">
            <a:solidFill>
              <a:srgbClr val="0070C0"/>
            </a:solidFill>
            <a:latin typeface="Century Gothic" panose="020B0502020202020204" pitchFamily="34" charset="0"/>
          </a:endParaRPr>
        </a:p>
      </dgm:t>
    </dgm:pt>
    <dgm:pt modelId="{6FEC098C-692C-4208-A887-F4257C4C6F6B}">
      <dgm:prSet/>
      <dgm:spPr/>
      <dgm:t>
        <a:bodyPr/>
        <a:lstStyle/>
        <a:p>
          <a:r>
            <a:rPr lang="en-US" dirty="0">
              <a:solidFill>
                <a:srgbClr val="0070C0"/>
              </a:solidFill>
              <a:latin typeface="Century Gothic" panose="020B0502020202020204" pitchFamily="34" charset="0"/>
            </a:rPr>
            <a:t>Non-issuance of benefit statements</a:t>
          </a:r>
        </a:p>
      </dgm:t>
    </dgm:pt>
    <dgm:pt modelId="{CD1038D9-E54C-42C1-B604-315EE38FC16F}" type="parTrans" cxnId="{15282C17-11AC-4C06-9EFC-E2AE4DB47E1C}">
      <dgm:prSet/>
      <dgm:spPr/>
      <dgm:t>
        <a:bodyPr/>
        <a:lstStyle/>
        <a:p>
          <a:endParaRPr lang="en-US">
            <a:solidFill>
              <a:srgbClr val="0070C0"/>
            </a:solidFill>
            <a:latin typeface="Century Gothic" panose="020B0502020202020204" pitchFamily="34" charset="0"/>
          </a:endParaRPr>
        </a:p>
      </dgm:t>
    </dgm:pt>
    <dgm:pt modelId="{18DF8EA3-1511-4EA3-9D61-70A05FA1585B}" type="sibTrans" cxnId="{15282C17-11AC-4C06-9EFC-E2AE4DB47E1C}">
      <dgm:prSet/>
      <dgm:spPr/>
      <dgm:t>
        <a:bodyPr/>
        <a:lstStyle/>
        <a:p>
          <a:endParaRPr lang="en-US">
            <a:solidFill>
              <a:srgbClr val="0070C0"/>
            </a:solidFill>
            <a:latin typeface="Century Gothic" panose="020B0502020202020204" pitchFamily="34" charset="0"/>
          </a:endParaRPr>
        </a:p>
      </dgm:t>
    </dgm:pt>
    <dgm:pt modelId="{7C0021E3-64E7-469A-B733-B11FBA093E77}">
      <dgm:prSet/>
      <dgm:spPr/>
      <dgm:t>
        <a:bodyPr/>
        <a:lstStyle/>
        <a:p>
          <a:r>
            <a:rPr lang="en-US" dirty="0">
              <a:solidFill>
                <a:srgbClr val="0070C0"/>
              </a:solidFill>
              <a:latin typeface="Century Gothic" panose="020B0502020202020204" pitchFamily="34" charset="0"/>
            </a:rPr>
            <a:t>Need to comply with Guideline on Conduct of AGMs</a:t>
          </a:r>
        </a:p>
      </dgm:t>
    </dgm:pt>
    <dgm:pt modelId="{E047EF36-67DD-499A-8C56-EE053CEC465E}" type="parTrans" cxnId="{E420E336-2035-45C2-A892-4B96F25BF920}">
      <dgm:prSet/>
      <dgm:spPr/>
      <dgm:t>
        <a:bodyPr/>
        <a:lstStyle/>
        <a:p>
          <a:endParaRPr lang="en-US">
            <a:solidFill>
              <a:srgbClr val="0070C0"/>
            </a:solidFill>
            <a:latin typeface="Century Gothic" panose="020B0502020202020204" pitchFamily="34" charset="0"/>
          </a:endParaRPr>
        </a:p>
      </dgm:t>
    </dgm:pt>
    <dgm:pt modelId="{63C4A858-904F-4B72-9BE2-1929034852C8}" type="sibTrans" cxnId="{E420E336-2035-45C2-A892-4B96F25BF920}">
      <dgm:prSet/>
      <dgm:spPr/>
      <dgm:t>
        <a:bodyPr/>
        <a:lstStyle/>
        <a:p>
          <a:endParaRPr lang="en-US">
            <a:solidFill>
              <a:srgbClr val="0070C0"/>
            </a:solidFill>
            <a:latin typeface="Century Gothic" panose="020B0502020202020204" pitchFamily="34" charset="0"/>
          </a:endParaRPr>
        </a:p>
      </dgm:t>
    </dgm:pt>
    <dgm:pt modelId="{B98457EA-62D3-480F-8085-BE65683843FE}" type="pres">
      <dgm:prSet presAssocID="{6CDD1259-B905-4839-80BB-2254761F045F}" presName="vert0" presStyleCnt="0">
        <dgm:presLayoutVars>
          <dgm:dir/>
          <dgm:animOne val="branch"/>
          <dgm:animLvl val="lvl"/>
        </dgm:presLayoutVars>
      </dgm:prSet>
      <dgm:spPr/>
    </dgm:pt>
    <dgm:pt modelId="{94FCA4B8-4D10-48A6-BBD7-FF0FCD99CD2B}" type="pres">
      <dgm:prSet presAssocID="{B1446465-EA5C-4B5A-A2BB-4145E710EFCF}" presName="thickLine" presStyleLbl="alignNode1" presStyleIdx="0" presStyleCnt="1"/>
      <dgm:spPr/>
    </dgm:pt>
    <dgm:pt modelId="{1701778B-E9FF-4282-B5EF-9C9E43ABDA55}" type="pres">
      <dgm:prSet presAssocID="{B1446465-EA5C-4B5A-A2BB-4145E710EFCF}" presName="horz1" presStyleCnt="0"/>
      <dgm:spPr/>
    </dgm:pt>
    <dgm:pt modelId="{974105A8-CF23-4F23-B6FA-523D440FBFF5}" type="pres">
      <dgm:prSet presAssocID="{B1446465-EA5C-4B5A-A2BB-4145E710EFCF}" presName="tx1" presStyleLbl="revTx" presStyleIdx="0" presStyleCnt="8"/>
      <dgm:spPr/>
    </dgm:pt>
    <dgm:pt modelId="{6249CEE7-CFCF-4F7B-8201-7681F41AC309}" type="pres">
      <dgm:prSet presAssocID="{B1446465-EA5C-4B5A-A2BB-4145E710EFCF}" presName="vert1" presStyleCnt="0"/>
      <dgm:spPr/>
    </dgm:pt>
    <dgm:pt modelId="{27EA8068-F2CE-4B28-AFBE-CBBBA291ABBD}" type="pres">
      <dgm:prSet presAssocID="{AC991509-446D-438A-8F25-9C7531BC7728}" presName="vertSpace2a" presStyleCnt="0"/>
      <dgm:spPr/>
    </dgm:pt>
    <dgm:pt modelId="{17DBD06B-6348-4B33-9542-E358EE7B1C4A}" type="pres">
      <dgm:prSet presAssocID="{AC991509-446D-438A-8F25-9C7531BC7728}" presName="horz2" presStyleCnt="0"/>
      <dgm:spPr/>
    </dgm:pt>
    <dgm:pt modelId="{93EFF3AC-0FC4-4B43-98F2-51F25F7CF59A}" type="pres">
      <dgm:prSet presAssocID="{AC991509-446D-438A-8F25-9C7531BC7728}" presName="horzSpace2" presStyleCnt="0"/>
      <dgm:spPr/>
    </dgm:pt>
    <dgm:pt modelId="{307CFBFC-1F26-4E63-B08A-FDA7783FE4FB}" type="pres">
      <dgm:prSet presAssocID="{AC991509-446D-438A-8F25-9C7531BC7728}" presName="tx2" presStyleLbl="revTx" presStyleIdx="1" presStyleCnt="8"/>
      <dgm:spPr/>
    </dgm:pt>
    <dgm:pt modelId="{E15F8C51-9402-4C7B-B4BC-4FE5FF9E95BF}" type="pres">
      <dgm:prSet presAssocID="{AC991509-446D-438A-8F25-9C7531BC7728}" presName="vert2" presStyleCnt="0"/>
      <dgm:spPr/>
    </dgm:pt>
    <dgm:pt modelId="{BEB52EB5-8603-4718-A630-E8B58D0DB0AD}" type="pres">
      <dgm:prSet presAssocID="{AC991509-446D-438A-8F25-9C7531BC7728}" presName="thinLine2b" presStyleLbl="callout" presStyleIdx="0" presStyleCnt="7"/>
      <dgm:spPr/>
    </dgm:pt>
    <dgm:pt modelId="{E17F321B-3A29-4FFB-846D-BFE8881E76F3}" type="pres">
      <dgm:prSet presAssocID="{AC991509-446D-438A-8F25-9C7531BC7728}" presName="vertSpace2b" presStyleCnt="0"/>
      <dgm:spPr/>
    </dgm:pt>
    <dgm:pt modelId="{59928D82-BF86-40EC-85A2-52C8BD9C707F}" type="pres">
      <dgm:prSet presAssocID="{BF8870EB-C3FB-4F89-9000-02108932E5A7}" presName="horz2" presStyleCnt="0"/>
      <dgm:spPr/>
    </dgm:pt>
    <dgm:pt modelId="{FF63EC49-CAD1-4101-9014-E9D3C88E5DEB}" type="pres">
      <dgm:prSet presAssocID="{BF8870EB-C3FB-4F89-9000-02108932E5A7}" presName="horzSpace2" presStyleCnt="0"/>
      <dgm:spPr/>
    </dgm:pt>
    <dgm:pt modelId="{46129976-7623-45C3-BCD2-734608D3E11C}" type="pres">
      <dgm:prSet presAssocID="{BF8870EB-C3FB-4F89-9000-02108932E5A7}" presName="tx2" presStyleLbl="revTx" presStyleIdx="2" presStyleCnt="8"/>
      <dgm:spPr/>
    </dgm:pt>
    <dgm:pt modelId="{1C83B657-059A-41D8-9330-F610EE241688}" type="pres">
      <dgm:prSet presAssocID="{BF8870EB-C3FB-4F89-9000-02108932E5A7}" presName="vert2" presStyleCnt="0"/>
      <dgm:spPr/>
    </dgm:pt>
    <dgm:pt modelId="{B58DE022-DCBB-41F5-B351-959C55A28710}" type="pres">
      <dgm:prSet presAssocID="{BF8870EB-C3FB-4F89-9000-02108932E5A7}" presName="thinLine2b" presStyleLbl="callout" presStyleIdx="1" presStyleCnt="7"/>
      <dgm:spPr/>
    </dgm:pt>
    <dgm:pt modelId="{0D230EB4-8D59-49DA-837F-966D2BCE4003}" type="pres">
      <dgm:prSet presAssocID="{BF8870EB-C3FB-4F89-9000-02108932E5A7}" presName="vertSpace2b" presStyleCnt="0"/>
      <dgm:spPr/>
    </dgm:pt>
    <dgm:pt modelId="{87FCD075-563A-4344-AAEE-5EAE3137CDF5}" type="pres">
      <dgm:prSet presAssocID="{6CBF5AF9-2880-41F9-9462-6F4E4A42C284}" presName="horz2" presStyleCnt="0"/>
      <dgm:spPr/>
    </dgm:pt>
    <dgm:pt modelId="{0D114161-0313-4F1B-956D-93AF69331F9A}" type="pres">
      <dgm:prSet presAssocID="{6CBF5AF9-2880-41F9-9462-6F4E4A42C284}" presName="horzSpace2" presStyleCnt="0"/>
      <dgm:spPr/>
    </dgm:pt>
    <dgm:pt modelId="{2236BC3B-E91C-461A-9A3C-79B01087C321}" type="pres">
      <dgm:prSet presAssocID="{6CBF5AF9-2880-41F9-9462-6F4E4A42C284}" presName="tx2" presStyleLbl="revTx" presStyleIdx="3" presStyleCnt="8"/>
      <dgm:spPr/>
    </dgm:pt>
    <dgm:pt modelId="{5FED8821-512E-47BE-B8DD-E4DCE3F56260}" type="pres">
      <dgm:prSet presAssocID="{6CBF5AF9-2880-41F9-9462-6F4E4A42C284}" presName="vert2" presStyleCnt="0"/>
      <dgm:spPr/>
    </dgm:pt>
    <dgm:pt modelId="{6819E9DC-B7E0-48FB-94E3-ADAB18C48AB8}" type="pres">
      <dgm:prSet presAssocID="{6CBF5AF9-2880-41F9-9462-6F4E4A42C284}" presName="thinLine2b" presStyleLbl="callout" presStyleIdx="2" presStyleCnt="7"/>
      <dgm:spPr/>
    </dgm:pt>
    <dgm:pt modelId="{39C84666-64AC-4B37-8EC6-BBEF678E290D}" type="pres">
      <dgm:prSet presAssocID="{6CBF5AF9-2880-41F9-9462-6F4E4A42C284}" presName="vertSpace2b" presStyleCnt="0"/>
      <dgm:spPr/>
    </dgm:pt>
    <dgm:pt modelId="{32AD46AA-C847-4D39-A2C7-63F8D2E0274E}" type="pres">
      <dgm:prSet presAssocID="{926AEB46-51C9-46EF-A606-CCF0F8F20F2D}" presName="horz2" presStyleCnt="0"/>
      <dgm:spPr/>
    </dgm:pt>
    <dgm:pt modelId="{71BB5B30-C5F0-4349-8732-44932BDC943D}" type="pres">
      <dgm:prSet presAssocID="{926AEB46-51C9-46EF-A606-CCF0F8F20F2D}" presName="horzSpace2" presStyleCnt="0"/>
      <dgm:spPr/>
    </dgm:pt>
    <dgm:pt modelId="{A1E80DA9-B3C7-4B4C-B849-0A417E675D14}" type="pres">
      <dgm:prSet presAssocID="{926AEB46-51C9-46EF-A606-CCF0F8F20F2D}" presName="tx2" presStyleLbl="revTx" presStyleIdx="4" presStyleCnt="8"/>
      <dgm:spPr/>
    </dgm:pt>
    <dgm:pt modelId="{088E7CEB-3094-449C-972A-133282B277AF}" type="pres">
      <dgm:prSet presAssocID="{926AEB46-51C9-46EF-A606-CCF0F8F20F2D}" presName="vert2" presStyleCnt="0"/>
      <dgm:spPr/>
    </dgm:pt>
    <dgm:pt modelId="{7F032156-16C4-406D-80E9-16F5999CC8F5}" type="pres">
      <dgm:prSet presAssocID="{926AEB46-51C9-46EF-A606-CCF0F8F20F2D}" presName="thinLine2b" presStyleLbl="callout" presStyleIdx="3" presStyleCnt="7"/>
      <dgm:spPr/>
    </dgm:pt>
    <dgm:pt modelId="{42E8F9C2-ED06-4FC9-B355-4930152565D5}" type="pres">
      <dgm:prSet presAssocID="{926AEB46-51C9-46EF-A606-CCF0F8F20F2D}" presName="vertSpace2b" presStyleCnt="0"/>
      <dgm:spPr/>
    </dgm:pt>
    <dgm:pt modelId="{71F5059D-62D4-4A09-BFFD-DAE839A4B327}" type="pres">
      <dgm:prSet presAssocID="{38A444BC-BC74-48A0-AA83-2A3DC4A8F157}" presName="horz2" presStyleCnt="0"/>
      <dgm:spPr/>
    </dgm:pt>
    <dgm:pt modelId="{8672E66D-19B1-49B6-A6AF-A06DA5E704C8}" type="pres">
      <dgm:prSet presAssocID="{38A444BC-BC74-48A0-AA83-2A3DC4A8F157}" presName="horzSpace2" presStyleCnt="0"/>
      <dgm:spPr/>
    </dgm:pt>
    <dgm:pt modelId="{44FAAC85-6642-4555-9619-13B8525E0C42}" type="pres">
      <dgm:prSet presAssocID="{38A444BC-BC74-48A0-AA83-2A3DC4A8F157}" presName="tx2" presStyleLbl="revTx" presStyleIdx="5" presStyleCnt="8"/>
      <dgm:spPr/>
    </dgm:pt>
    <dgm:pt modelId="{A4FD03AB-4FBF-4FCD-BC94-1CF04E8E7B4E}" type="pres">
      <dgm:prSet presAssocID="{38A444BC-BC74-48A0-AA83-2A3DC4A8F157}" presName="vert2" presStyleCnt="0"/>
      <dgm:spPr/>
    </dgm:pt>
    <dgm:pt modelId="{C5F8B4F7-D926-41F3-BD03-A54EC093E22E}" type="pres">
      <dgm:prSet presAssocID="{38A444BC-BC74-48A0-AA83-2A3DC4A8F157}" presName="thinLine2b" presStyleLbl="callout" presStyleIdx="4" presStyleCnt="7"/>
      <dgm:spPr/>
    </dgm:pt>
    <dgm:pt modelId="{9A7FA7F1-B14B-4950-B2E2-72D3C7FA310F}" type="pres">
      <dgm:prSet presAssocID="{38A444BC-BC74-48A0-AA83-2A3DC4A8F157}" presName="vertSpace2b" presStyleCnt="0"/>
      <dgm:spPr/>
    </dgm:pt>
    <dgm:pt modelId="{919F1BD5-C323-41BF-AE77-C327F2171E80}" type="pres">
      <dgm:prSet presAssocID="{6FEC098C-692C-4208-A887-F4257C4C6F6B}" presName="horz2" presStyleCnt="0"/>
      <dgm:spPr/>
    </dgm:pt>
    <dgm:pt modelId="{0F61F799-A3C7-448E-B033-D188C9FCA5A2}" type="pres">
      <dgm:prSet presAssocID="{6FEC098C-692C-4208-A887-F4257C4C6F6B}" presName="horzSpace2" presStyleCnt="0"/>
      <dgm:spPr/>
    </dgm:pt>
    <dgm:pt modelId="{32BF0E6B-E508-47EF-BA15-E747B5D49758}" type="pres">
      <dgm:prSet presAssocID="{6FEC098C-692C-4208-A887-F4257C4C6F6B}" presName="tx2" presStyleLbl="revTx" presStyleIdx="6" presStyleCnt="8"/>
      <dgm:spPr/>
    </dgm:pt>
    <dgm:pt modelId="{BD6954ED-3572-42DE-9E11-1FB969A92F77}" type="pres">
      <dgm:prSet presAssocID="{6FEC098C-692C-4208-A887-F4257C4C6F6B}" presName="vert2" presStyleCnt="0"/>
      <dgm:spPr/>
    </dgm:pt>
    <dgm:pt modelId="{CA13824D-40FB-4993-8C95-5363F068BB89}" type="pres">
      <dgm:prSet presAssocID="{6FEC098C-692C-4208-A887-F4257C4C6F6B}" presName="thinLine2b" presStyleLbl="callout" presStyleIdx="5" presStyleCnt="7"/>
      <dgm:spPr/>
    </dgm:pt>
    <dgm:pt modelId="{13EA96D4-2F92-4AF6-ADF6-DE657CA631B7}" type="pres">
      <dgm:prSet presAssocID="{6FEC098C-692C-4208-A887-F4257C4C6F6B}" presName="vertSpace2b" presStyleCnt="0"/>
      <dgm:spPr/>
    </dgm:pt>
    <dgm:pt modelId="{A0AB56D0-EB81-4D2D-BEF0-E4DD708E3A80}" type="pres">
      <dgm:prSet presAssocID="{7C0021E3-64E7-469A-B733-B11FBA093E77}" presName="horz2" presStyleCnt="0"/>
      <dgm:spPr/>
    </dgm:pt>
    <dgm:pt modelId="{B4AB62BC-A3A8-4A99-9477-93BCB7B2C005}" type="pres">
      <dgm:prSet presAssocID="{7C0021E3-64E7-469A-B733-B11FBA093E77}" presName="horzSpace2" presStyleCnt="0"/>
      <dgm:spPr/>
    </dgm:pt>
    <dgm:pt modelId="{1DE20141-6307-4E4A-8F2E-9F892861816E}" type="pres">
      <dgm:prSet presAssocID="{7C0021E3-64E7-469A-B733-B11FBA093E77}" presName="tx2" presStyleLbl="revTx" presStyleIdx="7" presStyleCnt="8"/>
      <dgm:spPr/>
    </dgm:pt>
    <dgm:pt modelId="{E2F06C98-F323-413F-B7FB-8A4A937BFFBD}" type="pres">
      <dgm:prSet presAssocID="{7C0021E3-64E7-469A-B733-B11FBA093E77}" presName="vert2" presStyleCnt="0"/>
      <dgm:spPr/>
    </dgm:pt>
    <dgm:pt modelId="{26371138-8348-4FBF-935B-5E6DE2975F69}" type="pres">
      <dgm:prSet presAssocID="{7C0021E3-64E7-469A-B733-B11FBA093E77}" presName="thinLine2b" presStyleLbl="callout" presStyleIdx="6" presStyleCnt="7"/>
      <dgm:spPr/>
    </dgm:pt>
    <dgm:pt modelId="{C18FB07C-EDCF-4236-9356-81849F628EA5}" type="pres">
      <dgm:prSet presAssocID="{7C0021E3-64E7-469A-B733-B11FBA093E77}" presName="vertSpace2b" presStyleCnt="0"/>
      <dgm:spPr/>
    </dgm:pt>
  </dgm:ptLst>
  <dgm:cxnLst>
    <dgm:cxn modelId="{3D2B8D01-A680-405C-9DAF-78778456ADC5}" type="presOf" srcId="{6CBF5AF9-2880-41F9-9462-6F4E4A42C284}" destId="{2236BC3B-E91C-461A-9A3C-79B01087C321}" srcOrd="0" destOrd="0" presId="urn:microsoft.com/office/officeart/2008/layout/LinedList"/>
    <dgm:cxn modelId="{15282C17-11AC-4C06-9EFC-E2AE4DB47E1C}" srcId="{B1446465-EA5C-4B5A-A2BB-4145E710EFCF}" destId="{6FEC098C-692C-4208-A887-F4257C4C6F6B}" srcOrd="5" destOrd="0" parTransId="{CD1038D9-E54C-42C1-B604-315EE38FC16F}" sibTransId="{18DF8EA3-1511-4EA3-9D61-70A05FA1585B}"/>
    <dgm:cxn modelId="{8B86551A-3753-4C3F-A3B3-6250337D38FC}" type="presOf" srcId="{6CDD1259-B905-4839-80BB-2254761F045F}" destId="{B98457EA-62D3-480F-8085-BE65683843FE}" srcOrd="0" destOrd="0" presId="urn:microsoft.com/office/officeart/2008/layout/LinedList"/>
    <dgm:cxn modelId="{656DEA21-0DF5-4239-93FF-2EE6DA033C24}" type="presOf" srcId="{7C0021E3-64E7-469A-B733-B11FBA093E77}" destId="{1DE20141-6307-4E4A-8F2E-9F892861816E}" srcOrd="0" destOrd="0" presId="urn:microsoft.com/office/officeart/2008/layout/LinedList"/>
    <dgm:cxn modelId="{E420E336-2035-45C2-A892-4B96F25BF920}" srcId="{B1446465-EA5C-4B5A-A2BB-4145E710EFCF}" destId="{7C0021E3-64E7-469A-B733-B11FBA093E77}" srcOrd="6" destOrd="0" parTransId="{E047EF36-67DD-499A-8C56-EE053CEC465E}" sibTransId="{63C4A858-904F-4B72-9BE2-1929034852C8}"/>
    <dgm:cxn modelId="{A58B3939-145E-4D59-9E34-98FE1B5AC31C}" srcId="{B1446465-EA5C-4B5A-A2BB-4145E710EFCF}" destId="{38A444BC-BC74-48A0-AA83-2A3DC4A8F157}" srcOrd="4" destOrd="0" parTransId="{2E71EBEF-BF6F-4D96-BD98-C56C1D15CB67}" sibTransId="{131FA593-3F30-47F4-8A3E-F38309E4D441}"/>
    <dgm:cxn modelId="{1E864C5B-5008-49AC-BB17-9E2A89FF6807}" type="presOf" srcId="{B1446465-EA5C-4B5A-A2BB-4145E710EFCF}" destId="{974105A8-CF23-4F23-B6FA-523D440FBFF5}" srcOrd="0" destOrd="0" presId="urn:microsoft.com/office/officeart/2008/layout/LinedList"/>
    <dgm:cxn modelId="{4A6D7B5E-CA83-4D8D-BA4E-39B882133B1D}" type="presOf" srcId="{BF8870EB-C3FB-4F89-9000-02108932E5A7}" destId="{46129976-7623-45C3-BCD2-734608D3E11C}" srcOrd="0" destOrd="0" presId="urn:microsoft.com/office/officeart/2008/layout/LinedList"/>
    <dgm:cxn modelId="{CDC62868-0263-46DB-B1C8-B6A356D7F461}" srcId="{B1446465-EA5C-4B5A-A2BB-4145E710EFCF}" destId="{AC991509-446D-438A-8F25-9C7531BC7728}" srcOrd="0" destOrd="0" parTransId="{01ACA90E-0021-44C0-B2F2-362F40368819}" sibTransId="{418F5BAB-A462-40EA-AA2A-0B33ED3ABC3A}"/>
    <dgm:cxn modelId="{37C58D4D-419D-4477-99E1-8A3EC4FBC431}" srcId="{B1446465-EA5C-4B5A-A2BB-4145E710EFCF}" destId="{BF8870EB-C3FB-4F89-9000-02108932E5A7}" srcOrd="1" destOrd="0" parTransId="{4E9BA92C-F8BE-4AFB-A4C2-0ECE2984748C}" sibTransId="{E8BF81E2-2361-4D74-8C11-B3A09B266D1C}"/>
    <dgm:cxn modelId="{E690B878-F2A5-4559-AD90-03716690B7E9}" srcId="{B1446465-EA5C-4B5A-A2BB-4145E710EFCF}" destId="{6CBF5AF9-2880-41F9-9462-6F4E4A42C284}" srcOrd="2" destOrd="0" parTransId="{6F73585D-1143-40FA-8AD2-FE3BC53834FD}" sibTransId="{55E5B132-7E6C-4461-B6DC-71EF89FB1960}"/>
    <dgm:cxn modelId="{AF745159-D51D-482C-825B-DE3F0B75CF66}" srcId="{B1446465-EA5C-4B5A-A2BB-4145E710EFCF}" destId="{926AEB46-51C9-46EF-A606-CCF0F8F20F2D}" srcOrd="3" destOrd="0" parTransId="{8FBE98AC-3839-4DF7-B45B-094C2E0E1E3C}" sibTransId="{4917DD85-BE96-4A0D-BCB1-58A83DA7E162}"/>
    <dgm:cxn modelId="{5CF4D78F-1E9D-43BE-8C62-DBB021AB535A}" type="presOf" srcId="{AC991509-446D-438A-8F25-9C7531BC7728}" destId="{307CFBFC-1F26-4E63-B08A-FDA7783FE4FB}" srcOrd="0" destOrd="0" presId="urn:microsoft.com/office/officeart/2008/layout/LinedList"/>
    <dgm:cxn modelId="{2854E194-031A-4319-9EB8-9F800FB4EC37}" srcId="{6CDD1259-B905-4839-80BB-2254761F045F}" destId="{B1446465-EA5C-4B5A-A2BB-4145E710EFCF}" srcOrd="0" destOrd="0" parTransId="{9874C2D4-6406-4D32-9D44-34524CD6E272}" sibTransId="{26FA6DB8-0844-4990-98BF-B695FB556888}"/>
    <dgm:cxn modelId="{4BAEF5D9-4A57-4A7E-BBB0-A29CD2A19596}" type="presOf" srcId="{926AEB46-51C9-46EF-A606-CCF0F8F20F2D}" destId="{A1E80DA9-B3C7-4B4C-B849-0A417E675D14}" srcOrd="0" destOrd="0" presId="urn:microsoft.com/office/officeart/2008/layout/LinedList"/>
    <dgm:cxn modelId="{23F14FE8-C003-4970-B72F-51EA1FBC12F7}" type="presOf" srcId="{38A444BC-BC74-48A0-AA83-2A3DC4A8F157}" destId="{44FAAC85-6642-4555-9619-13B8525E0C42}" srcOrd="0" destOrd="0" presId="urn:microsoft.com/office/officeart/2008/layout/LinedList"/>
    <dgm:cxn modelId="{3439C1E9-3730-4122-96F2-E283A696E42A}" type="presOf" srcId="{6FEC098C-692C-4208-A887-F4257C4C6F6B}" destId="{32BF0E6B-E508-47EF-BA15-E747B5D49758}" srcOrd="0" destOrd="0" presId="urn:microsoft.com/office/officeart/2008/layout/LinedList"/>
    <dgm:cxn modelId="{01D0943A-0DC4-4CD9-B9CD-1BA4D076F664}" type="presParOf" srcId="{B98457EA-62D3-480F-8085-BE65683843FE}" destId="{94FCA4B8-4D10-48A6-BBD7-FF0FCD99CD2B}" srcOrd="0" destOrd="0" presId="urn:microsoft.com/office/officeart/2008/layout/LinedList"/>
    <dgm:cxn modelId="{4519625B-D40E-4A06-BE4D-21B3871BAA22}" type="presParOf" srcId="{B98457EA-62D3-480F-8085-BE65683843FE}" destId="{1701778B-E9FF-4282-B5EF-9C9E43ABDA55}" srcOrd="1" destOrd="0" presId="urn:microsoft.com/office/officeart/2008/layout/LinedList"/>
    <dgm:cxn modelId="{4E416D08-32FF-4DE7-9F68-AF305226704A}" type="presParOf" srcId="{1701778B-E9FF-4282-B5EF-9C9E43ABDA55}" destId="{974105A8-CF23-4F23-B6FA-523D440FBFF5}" srcOrd="0" destOrd="0" presId="urn:microsoft.com/office/officeart/2008/layout/LinedList"/>
    <dgm:cxn modelId="{ABF8CE84-8C5A-4E5E-8CC3-977899602355}" type="presParOf" srcId="{1701778B-E9FF-4282-B5EF-9C9E43ABDA55}" destId="{6249CEE7-CFCF-4F7B-8201-7681F41AC309}" srcOrd="1" destOrd="0" presId="urn:microsoft.com/office/officeart/2008/layout/LinedList"/>
    <dgm:cxn modelId="{7809A5BC-6081-4BE8-902D-3C9409120764}" type="presParOf" srcId="{6249CEE7-CFCF-4F7B-8201-7681F41AC309}" destId="{27EA8068-F2CE-4B28-AFBE-CBBBA291ABBD}" srcOrd="0" destOrd="0" presId="urn:microsoft.com/office/officeart/2008/layout/LinedList"/>
    <dgm:cxn modelId="{F0166FC4-00EE-4851-88BD-1C515409281A}" type="presParOf" srcId="{6249CEE7-CFCF-4F7B-8201-7681F41AC309}" destId="{17DBD06B-6348-4B33-9542-E358EE7B1C4A}" srcOrd="1" destOrd="0" presId="urn:microsoft.com/office/officeart/2008/layout/LinedList"/>
    <dgm:cxn modelId="{465706B3-7209-4158-B810-5DB3BFE5C82F}" type="presParOf" srcId="{17DBD06B-6348-4B33-9542-E358EE7B1C4A}" destId="{93EFF3AC-0FC4-4B43-98F2-51F25F7CF59A}" srcOrd="0" destOrd="0" presId="urn:microsoft.com/office/officeart/2008/layout/LinedList"/>
    <dgm:cxn modelId="{EEEBF843-9F0A-48FA-93AA-3A742A2E5B66}" type="presParOf" srcId="{17DBD06B-6348-4B33-9542-E358EE7B1C4A}" destId="{307CFBFC-1F26-4E63-B08A-FDA7783FE4FB}" srcOrd="1" destOrd="0" presId="urn:microsoft.com/office/officeart/2008/layout/LinedList"/>
    <dgm:cxn modelId="{96D62609-C0BE-4B4F-B207-FE5123C7B8E7}" type="presParOf" srcId="{17DBD06B-6348-4B33-9542-E358EE7B1C4A}" destId="{E15F8C51-9402-4C7B-B4BC-4FE5FF9E95BF}" srcOrd="2" destOrd="0" presId="urn:microsoft.com/office/officeart/2008/layout/LinedList"/>
    <dgm:cxn modelId="{851136E4-2E8B-44BA-8944-132502C22AFC}" type="presParOf" srcId="{6249CEE7-CFCF-4F7B-8201-7681F41AC309}" destId="{BEB52EB5-8603-4718-A630-E8B58D0DB0AD}" srcOrd="2" destOrd="0" presId="urn:microsoft.com/office/officeart/2008/layout/LinedList"/>
    <dgm:cxn modelId="{C253C1F3-81D1-42BD-8550-827D43E8D291}" type="presParOf" srcId="{6249CEE7-CFCF-4F7B-8201-7681F41AC309}" destId="{E17F321B-3A29-4FFB-846D-BFE8881E76F3}" srcOrd="3" destOrd="0" presId="urn:microsoft.com/office/officeart/2008/layout/LinedList"/>
    <dgm:cxn modelId="{D3B1F594-DEE4-4129-AD6D-DCD5FD485F0A}" type="presParOf" srcId="{6249CEE7-CFCF-4F7B-8201-7681F41AC309}" destId="{59928D82-BF86-40EC-85A2-52C8BD9C707F}" srcOrd="4" destOrd="0" presId="urn:microsoft.com/office/officeart/2008/layout/LinedList"/>
    <dgm:cxn modelId="{B7CD5709-E1A5-460C-8EFB-EE59B2D3D0ED}" type="presParOf" srcId="{59928D82-BF86-40EC-85A2-52C8BD9C707F}" destId="{FF63EC49-CAD1-4101-9014-E9D3C88E5DEB}" srcOrd="0" destOrd="0" presId="urn:microsoft.com/office/officeart/2008/layout/LinedList"/>
    <dgm:cxn modelId="{8EDD029E-6095-4A3F-97D8-EA681F8FD262}" type="presParOf" srcId="{59928D82-BF86-40EC-85A2-52C8BD9C707F}" destId="{46129976-7623-45C3-BCD2-734608D3E11C}" srcOrd="1" destOrd="0" presId="urn:microsoft.com/office/officeart/2008/layout/LinedList"/>
    <dgm:cxn modelId="{CF6AC5CE-0C79-43A4-AE31-2C3E7AA7A589}" type="presParOf" srcId="{59928D82-BF86-40EC-85A2-52C8BD9C707F}" destId="{1C83B657-059A-41D8-9330-F610EE241688}" srcOrd="2" destOrd="0" presId="urn:microsoft.com/office/officeart/2008/layout/LinedList"/>
    <dgm:cxn modelId="{625A41D4-3904-416A-8516-8884AC417E85}" type="presParOf" srcId="{6249CEE7-CFCF-4F7B-8201-7681F41AC309}" destId="{B58DE022-DCBB-41F5-B351-959C55A28710}" srcOrd="5" destOrd="0" presId="urn:microsoft.com/office/officeart/2008/layout/LinedList"/>
    <dgm:cxn modelId="{3EF60B4E-AE69-45F0-B48A-E1409B9D26C4}" type="presParOf" srcId="{6249CEE7-CFCF-4F7B-8201-7681F41AC309}" destId="{0D230EB4-8D59-49DA-837F-966D2BCE4003}" srcOrd="6" destOrd="0" presId="urn:microsoft.com/office/officeart/2008/layout/LinedList"/>
    <dgm:cxn modelId="{E1E4DE48-A7CF-4D26-94FF-3B94B40EEF51}" type="presParOf" srcId="{6249CEE7-CFCF-4F7B-8201-7681F41AC309}" destId="{87FCD075-563A-4344-AAEE-5EAE3137CDF5}" srcOrd="7" destOrd="0" presId="urn:microsoft.com/office/officeart/2008/layout/LinedList"/>
    <dgm:cxn modelId="{DD6BE70D-09EC-4505-A64B-8F7443C43DE0}" type="presParOf" srcId="{87FCD075-563A-4344-AAEE-5EAE3137CDF5}" destId="{0D114161-0313-4F1B-956D-93AF69331F9A}" srcOrd="0" destOrd="0" presId="urn:microsoft.com/office/officeart/2008/layout/LinedList"/>
    <dgm:cxn modelId="{36A4F7A4-2A37-4E1F-83D3-286E9CC3C76C}" type="presParOf" srcId="{87FCD075-563A-4344-AAEE-5EAE3137CDF5}" destId="{2236BC3B-E91C-461A-9A3C-79B01087C321}" srcOrd="1" destOrd="0" presId="urn:microsoft.com/office/officeart/2008/layout/LinedList"/>
    <dgm:cxn modelId="{AC473A56-ED98-4520-9526-8D79D55E4937}" type="presParOf" srcId="{87FCD075-563A-4344-AAEE-5EAE3137CDF5}" destId="{5FED8821-512E-47BE-B8DD-E4DCE3F56260}" srcOrd="2" destOrd="0" presId="urn:microsoft.com/office/officeart/2008/layout/LinedList"/>
    <dgm:cxn modelId="{C56417C5-8350-4E30-B7A8-140777FF616C}" type="presParOf" srcId="{6249CEE7-CFCF-4F7B-8201-7681F41AC309}" destId="{6819E9DC-B7E0-48FB-94E3-ADAB18C48AB8}" srcOrd="8" destOrd="0" presId="urn:microsoft.com/office/officeart/2008/layout/LinedList"/>
    <dgm:cxn modelId="{4C42388E-9563-4917-8CCE-4B44A8E43107}" type="presParOf" srcId="{6249CEE7-CFCF-4F7B-8201-7681F41AC309}" destId="{39C84666-64AC-4B37-8EC6-BBEF678E290D}" srcOrd="9" destOrd="0" presId="urn:microsoft.com/office/officeart/2008/layout/LinedList"/>
    <dgm:cxn modelId="{E1D8810B-648A-4547-BA7B-2BA12E1FD333}" type="presParOf" srcId="{6249CEE7-CFCF-4F7B-8201-7681F41AC309}" destId="{32AD46AA-C847-4D39-A2C7-63F8D2E0274E}" srcOrd="10" destOrd="0" presId="urn:microsoft.com/office/officeart/2008/layout/LinedList"/>
    <dgm:cxn modelId="{BF2880EA-FD8A-4052-9179-6575C6F873DF}" type="presParOf" srcId="{32AD46AA-C847-4D39-A2C7-63F8D2E0274E}" destId="{71BB5B30-C5F0-4349-8732-44932BDC943D}" srcOrd="0" destOrd="0" presId="urn:microsoft.com/office/officeart/2008/layout/LinedList"/>
    <dgm:cxn modelId="{B9D9B58F-A6C7-479B-A55A-60528A577C18}" type="presParOf" srcId="{32AD46AA-C847-4D39-A2C7-63F8D2E0274E}" destId="{A1E80DA9-B3C7-4B4C-B849-0A417E675D14}" srcOrd="1" destOrd="0" presId="urn:microsoft.com/office/officeart/2008/layout/LinedList"/>
    <dgm:cxn modelId="{B813198E-95AF-4F68-A5CE-81C0DE97A839}" type="presParOf" srcId="{32AD46AA-C847-4D39-A2C7-63F8D2E0274E}" destId="{088E7CEB-3094-449C-972A-133282B277AF}" srcOrd="2" destOrd="0" presId="urn:microsoft.com/office/officeart/2008/layout/LinedList"/>
    <dgm:cxn modelId="{78916FCD-ADD4-4692-80EE-F9CAFA26B4E1}" type="presParOf" srcId="{6249CEE7-CFCF-4F7B-8201-7681F41AC309}" destId="{7F032156-16C4-406D-80E9-16F5999CC8F5}" srcOrd="11" destOrd="0" presId="urn:microsoft.com/office/officeart/2008/layout/LinedList"/>
    <dgm:cxn modelId="{4648DB72-0B2A-4F3D-9619-7E2B755C001E}" type="presParOf" srcId="{6249CEE7-CFCF-4F7B-8201-7681F41AC309}" destId="{42E8F9C2-ED06-4FC9-B355-4930152565D5}" srcOrd="12" destOrd="0" presId="urn:microsoft.com/office/officeart/2008/layout/LinedList"/>
    <dgm:cxn modelId="{9625452F-CB7F-4F56-93A8-A9C10DAECCCE}" type="presParOf" srcId="{6249CEE7-CFCF-4F7B-8201-7681F41AC309}" destId="{71F5059D-62D4-4A09-BFFD-DAE839A4B327}" srcOrd="13" destOrd="0" presId="urn:microsoft.com/office/officeart/2008/layout/LinedList"/>
    <dgm:cxn modelId="{EEFC5475-E179-49A1-8F6C-1C232D06C4D0}" type="presParOf" srcId="{71F5059D-62D4-4A09-BFFD-DAE839A4B327}" destId="{8672E66D-19B1-49B6-A6AF-A06DA5E704C8}" srcOrd="0" destOrd="0" presId="urn:microsoft.com/office/officeart/2008/layout/LinedList"/>
    <dgm:cxn modelId="{48D7BBF8-BA1F-46FB-8323-73EBE4A19815}" type="presParOf" srcId="{71F5059D-62D4-4A09-BFFD-DAE839A4B327}" destId="{44FAAC85-6642-4555-9619-13B8525E0C42}" srcOrd="1" destOrd="0" presId="urn:microsoft.com/office/officeart/2008/layout/LinedList"/>
    <dgm:cxn modelId="{00DFFA49-9F66-4BAF-880A-914351184A14}" type="presParOf" srcId="{71F5059D-62D4-4A09-BFFD-DAE839A4B327}" destId="{A4FD03AB-4FBF-4FCD-BC94-1CF04E8E7B4E}" srcOrd="2" destOrd="0" presId="urn:microsoft.com/office/officeart/2008/layout/LinedList"/>
    <dgm:cxn modelId="{D29090EB-07F7-46D1-9A21-9BACA1CD5144}" type="presParOf" srcId="{6249CEE7-CFCF-4F7B-8201-7681F41AC309}" destId="{C5F8B4F7-D926-41F3-BD03-A54EC093E22E}" srcOrd="14" destOrd="0" presId="urn:microsoft.com/office/officeart/2008/layout/LinedList"/>
    <dgm:cxn modelId="{901DC930-BD60-49EF-9B9C-C1BB4499A1BC}" type="presParOf" srcId="{6249CEE7-CFCF-4F7B-8201-7681F41AC309}" destId="{9A7FA7F1-B14B-4950-B2E2-72D3C7FA310F}" srcOrd="15" destOrd="0" presId="urn:microsoft.com/office/officeart/2008/layout/LinedList"/>
    <dgm:cxn modelId="{E40F7156-31B4-4A9F-B914-CCCF70D28C5E}" type="presParOf" srcId="{6249CEE7-CFCF-4F7B-8201-7681F41AC309}" destId="{919F1BD5-C323-41BF-AE77-C327F2171E80}" srcOrd="16" destOrd="0" presId="urn:microsoft.com/office/officeart/2008/layout/LinedList"/>
    <dgm:cxn modelId="{65BCADD2-F7AA-4F04-B6C5-608910AF6CE8}" type="presParOf" srcId="{919F1BD5-C323-41BF-AE77-C327F2171E80}" destId="{0F61F799-A3C7-448E-B033-D188C9FCA5A2}" srcOrd="0" destOrd="0" presId="urn:microsoft.com/office/officeart/2008/layout/LinedList"/>
    <dgm:cxn modelId="{C0F8AEE0-8273-4FDE-BE33-AC603F533D38}" type="presParOf" srcId="{919F1BD5-C323-41BF-AE77-C327F2171E80}" destId="{32BF0E6B-E508-47EF-BA15-E747B5D49758}" srcOrd="1" destOrd="0" presId="urn:microsoft.com/office/officeart/2008/layout/LinedList"/>
    <dgm:cxn modelId="{395561D5-944D-4DDF-8766-69C114F2E23E}" type="presParOf" srcId="{919F1BD5-C323-41BF-AE77-C327F2171E80}" destId="{BD6954ED-3572-42DE-9E11-1FB969A92F77}" srcOrd="2" destOrd="0" presId="urn:microsoft.com/office/officeart/2008/layout/LinedList"/>
    <dgm:cxn modelId="{BAA932F0-F0DF-4C2C-B52A-AFF797828B67}" type="presParOf" srcId="{6249CEE7-CFCF-4F7B-8201-7681F41AC309}" destId="{CA13824D-40FB-4993-8C95-5363F068BB89}" srcOrd="17" destOrd="0" presId="urn:microsoft.com/office/officeart/2008/layout/LinedList"/>
    <dgm:cxn modelId="{99395B76-0E59-4620-9D34-713E8B75BAB0}" type="presParOf" srcId="{6249CEE7-CFCF-4F7B-8201-7681F41AC309}" destId="{13EA96D4-2F92-4AF6-ADF6-DE657CA631B7}" srcOrd="18" destOrd="0" presId="urn:microsoft.com/office/officeart/2008/layout/LinedList"/>
    <dgm:cxn modelId="{10FE86D4-00F9-4F6F-A3B1-2332041A41F7}" type="presParOf" srcId="{6249CEE7-CFCF-4F7B-8201-7681F41AC309}" destId="{A0AB56D0-EB81-4D2D-BEF0-E4DD708E3A80}" srcOrd="19" destOrd="0" presId="urn:microsoft.com/office/officeart/2008/layout/LinedList"/>
    <dgm:cxn modelId="{AD878138-8115-4A87-9997-85ACCC5E6D13}" type="presParOf" srcId="{A0AB56D0-EB81-4D2D-BEF0-E4DD708E3A80}" destId="{B4AB62BC-A3A8-4A99-9477-93BCB7B2C005}" srcOrd="0" destOrd="0" presId="urn:microsoft.com/office/officeart/2008/layout/LinedList"/>
    <dgm:cxn modelId="{55F48589-15EB-403A-929C-ABD0EEDD25AC}" type="presParOf" srcId="{A0AB56D0-EB81-4D2D-BEF0-E4DD708E3A80}" destId="{1DE20141-6307-4E4A-8F2E-9F892861816E}" srcOrd="1" destOrd="0" presId="urn:microsoft.com/office/officeart/2008/layout/LinedList"/>
    <dgm:cxn modelId="{D49E2D14-F1BA-4D39-BC20-809FF332BACF}" type="presParOf" srcId="{A0AB56D0-EB81-4D2D-BEF0-E4DD708E3A80}" destId="{E2F06C98-F323-413F-B7FB-8A4A937BFFBD}" srcOrd="2" destOrd="0" presId="urn:microsoft.com/office/officeart/2008/layout/LinedList"/>
    <dgm:cxn modelId="{6927DC18-F382-4731-A6D3-6855F6089489}" type="presParOf" srcId="{6249CEE7-CFCF-4F7B-8201-7681F41AC309}" destId="{26371138-8348-4FBF-935B-5E6DE2975F69}" srcOrd="20" destOrd="0" presId="urn:microsoft.com/office/officeart/2008/layout/LinedList"/>
    <dgm:cxn modelId="{0A4BAECF-567C-4C8B-819C-6777E11477D5}" type="presParOf" srcId="{6249CEE7-CFCF-4F7B-8201-7681F41AC309}" destId="{C18FB07C-EDCF-4236-9356-81849F628EA5}" srcOrd="2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86BCE92-2A4F-4D3F-A62B-ED7EA475B43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7ABADFD-4E7D-4ED9-BC1A-1FA6F6F4AD25}">
      <dgm:prSet custT="1"/>
      <dgm:spPr/>
      <dgm:t>
        <a:bodyPr/>
        <a:lstStyle/>
        <a:p>
          <a:r>
            <a:rPr lang="en-US" sz="2000" dirty="0">
              <a:latin typeface="Century Gothic" panose="020B0502020202020204" pitchFamily="34" charset="0"/>
            </a:rPr>
            <a:t>Board oversight on investments</a:t>
          </a:r>
        </a:p>
      </dgm:t>
    </dgm:pt>
    <dgm:pt modelId="{07CF241F-F8D3-425A-B2B9-2D50DB433B09}" type="parTrans" cxnId="{9477988B-91DC-4B5D-9892-A5C0EB241582}">
      <dgm:prSet/>
      <dgm:spPr/>
      <dgm:t>
        <a:bodyPr/>
        <a:lstStyle/>
        <a:p>
          <a:endParaRPr lang="en-US" sz="2000">
            <a:latin typeface="Century Gothic" panose="020B0502020202020204" pitchFamily="34" charset="0"/>
          </a:endParaRPr>
        </a:p>
      </dgm:t>
    </dgm:pt>
    <dgm:pt modelId="{9A71FFDC-4C24-4440-8432-5C96FC4B6216}" type="sibTrans" cxnId="{9477988B-91DC-4B5D-9892-A5C0EB241582}">
      <dgm:prSet/>
      <dgm:spPr/>
      <dgm:t>
        <a:bodyPr/>
        <a:lstStyle/>
        <a:p>
          <a:endParaRPr lang="en-US" sz="2000">
            <a:latin typeface="Century Gothic" panose="020B0502020202020204" pitchFamily="34" charset="0"/>
          </a:endParaRPr>
        </a:p>
      </dgm:t>
    </dgm:pt>
    <dgm:pt modelId="{2D8E7192-87CD-4415-A669-8697C83B970D}">
      <dgm:prSet custT="1"/>
      <dgm:spPr/>
      <dgm:t>
        <a:bodyPr/>
        <a:lstStyle/>
        <a:p>
          <a:r>
            <a:rPr lang="en-US" sz="2000" dirty="0">
              <a:latin typeface="Century Gothic" panose="020B0502020202020204" pitchFamily="34" charset="0"/>
            </a:rPr>
            <a:t>Performance benchmarks of asset managers</a:t>
          </a:r>
        </a:p>
      </dgm:t>
    </dgm:pt>
    <dgm:pt modelId="{4C54E96E-807C-4FFF-A475-AC48B485F3FA}" type="parTrans" cxnId="{1F03225D-9A36-40AA-8BEA-0544CCEEF1CC}">
      <dgm:prSet/>
      <dgm:spPr/>
      <dgm:t>
        <a:bodyPr/>
        <a:lstStyle/>
        <a:p>
          <a:endParaRPr lang="en-US" sz="2000">
            <a:latin typeface="Century Gothic" panose="020B0502020202020204" pitchFamily="34" charset="0"/>
          </a:endParaRPr>
        </a:p>
      </dgm:t>
    </dgm:pt>
    <dgm:pt modelId="{E17AC54C-7FBB-4A44-B7E6-21DEA22756F1}" type="sibTrans" cxnId="{1F03225D-9A36-40AA-8BEA-0544CCEEF1CC}">
      <dgm:prSet/>
      <dgm:spPr/>
      <dgm:t>
        <a:bodyPr/>
        <a:lstStyle/>
        <a:p>
          <a:endParaRPr lang="en-US" sz="2000">
            <a:latin typeface="Century Gothic" panose="020B0502020202020204" pitchFamily="34" charset="0"/>
          </a:endParaRPr>
        </a:p>
      </dgm:t>
    </dgm:pt>
    <dgm:pt modelId="{ADAFA388-B36F-4A7A-AA07-6D987840D3F5}">
      <dgm:prSet custT="1"/>
      <dgm:spPr/>
      <dgm:t>
        <a:bodyPr/>
        <a:lstStyle/>
        <a:p>
          <a:r>
            <a:rPr lang="en-US" sz="2000" dirty="0">
              <a:latin typeface="Century Gothic" panose="020B0502020202020204" pitchFamily="34" charset="0"/>
            </a:rPr>
            <a:t>Registration of fund’s assets in the fund’s name</a:t>
          </a:r>
        </a:p>
      </dgm:t>
    </dgm:pt>
    <dgm:pt modelId="{DD4AEFD3-7F22-4F47-BBAF-4F488C4C3ECA}" type="parTrans" cxnId="{911D852E-A787-4E15-ABC9-7C2D3A6F8CD6}">
      <dgm:prSet/>
      <dgm:spPr/>
      <dgm:t>
        <a:bodyPr/>
        <a:lstStyle/>
        <a:p>
          <a:endParaRPr lang="en-US" sz="2000">
            <a:latin typeface="Century Gothic" panose="020B0502020202020204" pitchFamily="34" charset="0"/>
          </a:endParaRPr>
        </a:p>
      </dgm:t>
    </dgm:pt>
    <dgm:pt modelId="{581D5163-E67E-4C1D-8E48-C8405A92C059}" type="sibTrans" cxnId="{911D852E-A787-4E15-ABC9-7C2D3A6F8CD6}">
      <dgm:prSet/>
      <dgm:spPr/>
      <dgm:t>
        <a:bodyPr/>
        <a:lstStyle/>
        <a:p>
          <a:endParaRPr lang="en-US" sz="2000">
            <a:latin typeface="Century Gothic" panose="020B0502020202020204" pitchFamily="34" charset="0"/>
          </a:endParaRPr>
        </a:p>
      </dgm:t>
    </dgm:pt>
    <dgm:pt modelId="{61E4FDE8-9CC1-46DF-99DD-3E8A9ACBF35F}">
      <dgm:prSet custT="1"/>
      <dgm:spPr/>
      <dgm:t>
        <a:bodyPr/>
        <a:lstStyle/>
        <a:p>
          <a:r>
            <a:rPr lang="en-US" sz="2000" dirty="0">
              <a:latin typeface="Century Gothic" panose="020B0502020202020204" pitchFamily="34" charset="0"/>
            </a:rPr>
            <a:t>Tracking of forex income and payment of benefits in forex</a:t>
          </a:r>
        </a:p>
      </dgm:t>
    </dgm:pt>
    <dgm:pt modelId="{46D9C6D4-9FF4-47CF-A558-B3F3E657DBEC}" type="parTrans" cxnId="{45851448-3E33-4F72-9654-8B44D18E0F6B}">
      <dgm:prSet/>
      <dgm:spPr/>
      <dgm:t>
        <a:bodyPr/>
        <a:lstStyle/>
        <a:p>
          <a:endParaRPr lang="en-US" sz="2000">
            <a:latin typeface="Century Gothic" panose="020B0502020202020204" pitchFamily="34" charset="0"/>
          </a:endParaRPr>
        </a:p>
      </dgm:t>
    </dgm:pt>
    <dgm:pt modelId="{F792BB7B-6ED9-4CD5-9144-476CCDCB5662}" type="sibTrans" cxnId="{45851448-3E33-4F72-9654-8B44D18E0F6B}">
      <dgm:prSet/>
      <dgm:spPr/>
      <dgm:t>
        <a:bodyPr/>
        <a:lstStyle/>
        <a:p>
          <a:endParaRPr lang="en-US" sz="2000">
            <a:latin typeface="Century Gothic" panose="020B0502020202020204" pitchFamily="34" charset="0"/>
          </a:endParaRPr>
        </a:p>
      </dgm:t>
    </dgm:pt>
    <dgm:pt modelId="{CA672DE5-C153-4DDA-944D-B600945378C5}">
      <dgm:prSet custT="1"/>
      <dgm:spPr/>
      <dgm:t>
        <a:bodyPr/>
        <a:lstStyle/>
        <a:p>
          <a:r>
            <a:rPr lang="en-US" sz="2000" dirty="0">
              <a:latin typeface="Century Gothic" panose="020B0502020202020204" pitchFamily="34" charset="0"/>
            </a:rPr>
            <a:t>Board’s role to ensure remittance of contributions and engagements with employers on arrears</a:t>
          </a:r>
        </a:p>
      </dgm:t>
    </dgm:pt>
    <dgm:pt modelId="{09FBC0BE-6267-4979-A381-EA9A9CC9EF5F}" type="parTrans" cxnId="{932FBD9E-D7BF-4EC4-ABC0-3766EC2C0C00}">
      <dgm:prSet/>
      <dgm:spPr/>
      <dgm:t>
        <a:bodyPr/>
        <a:lstStyle/>
        <a:p>
          <a:endParaRPr lang="en-US" sz="2000">
            <a:latin typeface="Century Gothic" panose="020B0502020202020204" pitchFamily="34" charset="0"/>
          </a:endParaRPr>
        </a:p>
      </dgm:t>
    </dgm:pt>
    <dgm:pt modelId="{B9618CF6-6160-4333-8BF5-DD08E641F7C2}" type="sibTrans" cxnId="{932FBD9E-D7BF-4EC4-ABC0-3766EC2C0C00}">
      <dgm:prSet/>
      <dgm:spPr/>
      <dgm:t>
        <a:bodyPr/>
        <a:lstStyle/>
        <a:p>
          <a:endParaRPr lang="en-US" sz="2000">
            <a:latin typeface="Century Gothic" panose="020B0502020202020204" pitchFamily="34" charset="0"/>
          </a:endParaRPr>
        </a:p>
      </dgm:t>
    </dgm:pt>
    <dgm:pt modelId="{4EF3615D-7BC8-4A41-A027-6B45A8328761}">
      <dgm:prSet custT="1"/>
      <dgm:spPr/>
      <dgm:t>
        <a:bodyPr/>
        <a:lstStyle/>
        <a:p>
          <a:r>
            <a:rPr lang="en-US" sz="2000" dirty="0">
              <a:latin typeface="Century Gothic" panose="020B0502020202020204" pitchFamily="34" charset="0"/>
            </a:rPr>
            <a:t>Need to manage concentration risk:-</a:t>
          </a:r>
        </a:p>
      </dgm:t>
    </dgm:pt>
    <dgm:pt modelId="{DB5B214D-CDDC-4742-8129-9E96261F94FE}" type="parTrans" cxnId="{1FAAC0CC-BE9A-4D9D-BD90-4CC442C31D45}">
      <dgm:prSet/>
      <dgm:spPr/>
      <dgm:t>
        <a:bodyPr/>
        <a:lstStyle/>
        <a:p>
          <a:endParaRPr lang="en-US" sz="2000">
            <a:latin typeface="Century Gothic" panose="020B0502020202020204" pitchFamily="34" charset="0"/>
          </a:endParaRPr>
        </a:p>
      </dgm:t>
    </dgm:pt>
    <dgm:pt modelId="{55898687-B761-4310-88B0-BA302E9B9BDA}" type="sibTrans" cxnId="{1FAAC0CC-BE9A-4D9D-BD90-4CC442C31D45}">
      <dgm:prSet/>
      <dgm:spPr/>
      <dgm:t>
        <a:bodyPr/>
        <a:lstStyle/>
        <a:p>
          <a:endParaRPr lang="en-US" sz="2000">
            <a:latin typeface="Century Gothic" panose="020B0502020202020204" pitchFamily="34" charset="0"/>
          </a:endParaRPr>
        </a:p>
      </dgm:t>
    </dgm:pt>
    <dgm:pt modelId="{C61669A3-057C-41BF-B3B5-FD1C1B30C9AE}">
      <dgm:prSet custT="1"/>
      <dgm:spPr/>
      <dgm:t>
        <a:bodyPr/>
        <a:lstStyle/>
        <a:p>
          <a:r>
            <a:rPr lang="en-US" sz="2000" dirty="0">
              <a:latin typeface="Century Gothic" panose="020B0502020202020204" pitchFamily="34" charset="0"/>
            </a:rPr>
            <a:t>ESATF preference shares  - US$13.7 million</a:t>
          </a:r>
        </a:p>
      </dgm:t>
    </dgm:pt>
    <dgm:pt modelId="{2377141C-8ABD-441A-B111-755CCA3C0137}" type="parTrans" cxnId="{7F3A4713-EB5C-45BA-888F-2657183033C5}">
      <dgm:prSet/>
      <dgm:spPr/>
      <dgm:t>
        <a:bodyPr/>
        <a:lstStyle/>
        <a:p>
          <a:endParaRPr lang="en-US" sz="2000">
            <a:latin typeface="Century Gothic" panose="020B0502020202020204" pitchFamily="34" charset="0"/>
          </a:endParaRPr>
        </a:p>
      </dgm:t>
    </dgm:pt>
    <dgm:pt modelId="{19255953-8E6A-4016-AAE9-C424F333D7A6}" type="sibTrans" cxnId="{7F3A4713-EB5C-45BA-888F-2657183033C5}">
      <dgm:prSet/>
      <dgm:spPr/>
      <dgm:t>
        <a:bodyPr/>
        <a:lstStyle/>
        <a:p>
          <a:endParaRPr lang="en-US" sz="2000">
            <a:latin typeface="Century Gothic" panose="020B0502020202020204" pitchFamily="34" charset="0"/>
          </a:endParaRPr>
        </a:p>
      </dgm:t>
    </dgm:pt>
    <dgm:pt modelId="{710F747C-7613-48A0-A977-F67A34E64458}">
      <dgm:prSet custT="1"/>
      <dgm:spPr/>
      <dgm:t>
        <a:bodyPr/>
        <a:lstStyle/>
        <a:p>
          <a:r>
            <a:rPr lang="en-US" sz="2000" dirty="0">
              <a:latin typeface="Century Gothic" panose="020B0502020202020204" pitchFamily="34" charset="0"/>
            </a:rPr>
            <a:t>Exposure to ZETDC &amp; Investment Property</a:t>
          </a:r>
        </a:p>
      </dgm:t>
    </dgm:pt>
    <dgm:pt modelId="{F3CD9D72-8FFF-4347-B759-8A672578E21D}" type="parTrans" cxnId="{F61EBCEC-E350-4787-816D-95FAB3C47159}">
      <dgm:prSet/>
      <dgm:spPr/>
      <dgm:t>
        <a:bodyPr/>
        <a:lstStyle/>
        <a:p>
          <a:endParaRPr lang="en-US" sz="2000">
            <a:latin typeface="Century Gothic" panose="020B0502020202020204" pitchFamily="34" charset="0"/>
          </a:endParaRPr>
        </a:p>
      </dgm:t>
    </dgm:pt>
    <dgm:pt modelId="{D7008A97-B4FD-4F21-9A4F-506459528432}" type="sibTrans" cxnId="{F61EBCEC-E350-4787-816D-95FAB3C47159}">
      <dgm:prSet/>
      <dgm:spPr/>
      <dgm:t>
        <a:bodyPr/>
        <a:lstStyle/>
        <a:p>
          <a:endParaRPr lang="en-US" sz="2000">
            <a:latin typeface="Century Gothic" panose="020B0502020202020204" pitchFamily="34" charset="0"/>
          </a:endParaRPr>
        </a:p>
      </dgm:t>
    </dgm:pt>
    <dgm:pt modelId="{79309D1D-8D52-4E5F-AD2F-A9654B71EDA5}">
      <dgm:prSet custT="1"/>
      <dgm:spPr/>
      <dgm:t>
        <a:bodyPr/>
        <a:lstStyle/>
        <a:p>
          <a:r>
            <a:rPr lang="en-US" sz="2000" dirty="0">
              <a:latin typeface="Century Gothic" panose="020B0502020202020204" pitchFamily="34" charset="0"/>
            </a:rPr>
            <a:t>Call for syndication on projects </a:t>
          </a:r>
        </a:p>
      </dgm:t>
    </dgm:pt>
    <dgm:pt modelId="{18EE5599-C18D-4780-996C-55A8C873314C}" type="parTrans" cxnId="{5A9B54A1-332A-4C67-B717-6201369789E5}">
      <dgm:prSet/>
      <dgm:spPr/>
      <dgm:t>
        <a:bodyPr/>
        <a:lstStyle/>
        <a:p>
          <a:endParaRPr lang="en-US" sz="2000">
            <a:latin typeface="Century Gothic" panose="020B0502020202020204" pitchFamily="34" charset="0"/>
          </a:endParaRPr>
        </a:p>
      </dgm:t>
    </dgm:pt>
    <dgm:pt modelId="{0144D266-DEF8-4ECC-B2A4-C311FFCCA7E2}" type="sibTrans" cxnId="{5A9B54A1-332A-4C67-B717-6201369789E5}">
      <dgm:prSet/>
      <dgm:spPr/>
      <dgm:t>
        <a:bodyPr/>
        <a:lstStyle/>
        <a:p>
          <a:endParaRPr lang="en-US" sz="2000">
            <a:latin typeface="Century Gothic" panose="020B0502020202020204" pitchFamily="34" charset="0"/>
          </a:endParaRPr>
        </a:p>
      </dgm:t>
    </dgm:pt>
    <dgm:pt modelId="{6F5FA180-37C0-4F67-BDE3-707AC2D6FCC0}" type="pres">
      <dgm:prSet presAssocID="{686BCE92-2A4F-4D3F-A62B-ED7EA475B43C}" presName="linear" presStyleCnt="0">
        <dgm:presLayoutVars>
          <dgm:animLvl val="lvl"/>
          <dgm:resizeHandles val="exact"/>
        </dgm:presLayoutVars>
      </dgm:prSet>
      <dgm:spPr/>
    </dgm:pt>
    <dgm:pt modelId="{98BF1BF4-CECE-4CDA-A47C-C706A7077FD5}" type="pres">
      <dgm:prSet presAssocID="{F7ABADFD-4E7D-4ED9-BC1A-1FA6F6F4AD25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175B2707-931E-46F8-AA7F-6D27233402ED}" type="pres">
      <dgm:prSet presAssocID="{9A71FFDC-4C24-4440-8432-5C96FC4B6216}" presName="spacer" presStyleCnt="0"/>
      <dgm:spPr/>
    </dgm:pt>
    <dgm:pt modelId="{38ACD228-0692-40EE-AB8B-B966AA996EFA}" type="pres">
      <dgm:prSet presAssocID="{2D8E7192-87CD-4415-A669-8697C83B970D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325D4A70-2C67-4429-8DD6-91A175DF9C16}" type="pres">
      <dgm:prSet presAssocID="{E17AC54C-7FBB-4A44-B7E6-21DEA22756F1}" presName="spacer" presStyleCnt="0"/>
      <dgm:spPr/>
    </dgm:pt>
    <dgm:pt modelId="{A3E908D1-250F-4CF9-8DF5-D2BD69CE9432}" type="pres">
      <dgm:prSet presAssocID="{ADAFA388-B36F-4A7A-AA07-6D987840D3F5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0E983411-A8F8-4C30-AEBF-4427DC2E8CFA}" type="pres">
      <dgm:prSet presAssocID="{581D5163-E67E-4C1D-8E48-C8405A92C059}" presName="spacer" presStyleCnt="0"/>
      <dgm:spPr/>
    </dgm:pt>
    <dgm:pt modelId="{1F8F63F5-3953-4E02-922A-4E051280E4C6}" type="pres">
      <dgm:prSet presAssocID="{61E4FDE8-9CC1-46DF-99DD-3E8A9ACBF35F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6F724718-CAE0-4C67-BD9F-FDAD0194E378}" type="pres">
      <dgm:prSet presAssocID="{F792BB7B-6ED9-4CD5-9144-476CCDCB5662}" presName="spacer" presStyleCnt="0"/>
      <dgm:spPr/>
    </dgm:pt>
    <dgm:pt modelId="{170994AF-7A47-4A94-A2AA-23E12E3AE9B9}" type="pres">
      <dgm:prSet presAssocID="{CA672DE5-C153-4DDA-944D-B600945378C5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E2B0A2ED-D6D5-4CAE-B977-C860E2ECA09E}" type="pres">
      <dgm:prSet presAssocID="{B9618CF6-6160-4333-8BF5-DD08E641F7C2}" presName="spacer" presStyleCnt="0"/>
      <dgm:spPr/>
    </dgm:pt>
    <dgm:pt modelId="{E3D2080E-CA9E-40BB-A8C7-E7592A69EC07}" type="pres">
      <dgm:prSet presAssocID="{4EF3615D-7BC8-4A41-A027-6B45A8328761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D3EA92F0-C344-4350-B5D0-C4A9D5DEC25F}" type="pres">
      <dgm:prSet presAssocID="{4EF3615D-7BC8-4A41-A027-6B45A8328761}" presName="childText" presStyleLbl="revTx" presStyleIdx="0" presStyleCnt="1">
        <dgm:presLayoutVars>
          <dgm:bulletEnabled val="1"/>
        </dgm:presLayoutVars>
      </dgm:prSet>
      <dgm:spPr/>
    </dgm:pt>
    <dgm:pt modelId="{0F756DD5-8F9D-4679-9183-C9A7DADE0268}" type="pres">
      <dgm:prSet presAssocID="{79309D1D-8D52-4E5F-AD2F-A9654B71EDA5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7F3A4713-EB5C-45BA-888F-2657183033C5}" srcId="{4EF3615D-7BC8-4A41-A027-6B45A8328761}" destId="{C61669A3-057C-41BF-B3B5-FD1C1B30C9AE}" srcOrd="0" destOrd="0" parTransId="{2377141C-8ABD-441A-B111-755CCA3C0137}" sibTransId="{19255953-8E6A-4016-AAE9-C424F333D7A6}"/>
    <dgm:cxn modelId="{911D852E-A787-4E15-ABC9-7C2D3A6F8CD6}" srcId="{686BCE92-2A4F-4D3F-A62B-ED7EA475B43C}" destId="{ADAFA388-B36F-4A7A-AA07-6D987840D3F5}" srcOrd="2" destOrd="0" parTransId="{DD4AEFD3-7F22-4F47-BBAF-4F488C4C3ECA}" sibTransId="{581D5163-E67E-4C1D-8E48-C8405A92C059}"/>
    <dgm:cxn modelId="{71D56038-78C7-4E00-A679-16541942A78D}" type="presOf" srcId="{61E4FDE8-9CC1-46DF-99DD-3E8A9ACBF35F}" destId="{1F8F63F5-3953-4E02-922A-4E051280E4C6}" srcOrd="0" destOrd="0" presId="urn:microsoft.com/office/officeart/2005/8/layout/vList2"/>
    <dgm:cxn modelId="{C0EED840-B6AD-469B-892E-C8AF53BF55F6}" type="presOf" srcId="{2D8E7192-87CD-4415-A669-8697C83B970D}" destId="{38ACD228-0692-40EE-AB8B-B966AA996EFA}" srcOrd="0" destOrd="0" presId="urn:microsoft.com/office/officeart/2005/8/layout/vList2"/>
    <dgm:cxn modelId="{1F03225D-9A36-40AA-8BEA-0544CCEEF1CC}" srcId="{686BCE92-2A4F-4D3F-A62B-ED7EA475B43C}" destId="{2D8E7192-87CD-4415-A669-8697C83B970D}" srcOrd="1" destOrd="0" parTransId="{4C54E96E-807C-4FFF-A475-AC48B485F3FA}" sibTransId="{E17AC54C-7FBB-4A44-B7E6-21DEA22756F1}"/>
    <dgm:cxn modelId="{9790B560-F086-48BA-85A4-CAE7DB421A58}" type="presOf" srcId="{F7ABADFD-4E7D-4ED9-BC1A-1FA6F6F4AD25}" destId="{98BF1BF4-CECE-4CDA-A47C-C706A7077FD5}" srcOrd="0" destOrd="0" presId="urn:microsoft.com/office/officeart/2005/8/layout/vList2"/>
    <dgm:cxn modelId="{9D56CC47-9517-4573-9914-197B79976B43}" type="presOf" srcId="{710F747C-7613-48A0-A977-F67A34E64458}" destId="{D3EA92F0-C344-4350-B5D0-C4A9D5DEC25F}" srcOrd="0" destOrd="1" presId="urn:microsoft.com/office/officeart/2005/8/layout/vList2"/>
    <dgm:cxn modelId="{45851448-3E33-4F72-9654-8B44D18E0F6B}" srcId="{686BCE92-2A4F-4D3F-A62B-ED7EA475B43C}" destId="{61E4FDE8-9CC1-46DF-99DD-3E8A9ACBF35F}" srcOrd="3" destOrd="0" parTransId="{46D9C6D4-9FF4-47CF-A558-B3F3E657DBEC}" sibTransId="{F792BB7B-6ED9-4CD5-9144-476CCDCB5662}"/>
    <dgm:cxn modelId="{F09DE750-A423-4694-8BA5-CDDCCCC42807}" type="presOf" srcId="{79309D1D-8D52-4E5F-AD2F-A9654B71EDA5}" destId="{0F756DD5-8F9D-4679-9183-C9A7DADE0268}" srcOrd="0" destOrd="0" presId="urn:microsoft.com/office/officeart/2005/8/layout/vList2"/>
    <dgm:cxn modelId="{E45B187A-3812-4C75-91EB-8FE7ECB67CCC}" type="presOf" srcId="{686BCE92-2A4F-4D3F-A62B-ED7EA475B43C}" destId="{6F5FA180-37C0-4F67-BDE3-707AC2D6FCC0}" srcOrd="0" destOrd="0" presId="urn:microsoft.com/office/officeart/2005/8/layout/vList2"/>
    <dgm:cxn modelId="{9477988B-91DC-4B5D-9892-A5C0EB241582}" srcId="{686BCE92-2A4F-4D3F-A62B-ED7EA475B43C}" destId="{F7ABADFD-4E7D-4ED9-BC1A-1FA6F6F4AD25}" srcOrd="0" destOrd="0" parTransId="{07CF241F-F8D3-425A-B2B9-2D50DB433B09}" sibTransId="{9A71FFDC-4C24-4440-8432-5C96FC4B6216}"/>
    <dgm:cxn modelId="{932FBD9E-D7BF-4EC4-ABC0-3766EC2C0C00}" srcId="{686BCE92-2A4F-4D3F-A62B-ED7EA475B43C}" destId="{CA672DE5-C153-4DDA-944D-B600945378C5}" srcOrd="4" destOrd="0" parTransId="{09FBC0BE-6267-4979-A381-EA9A9CC9EF5F}" sibTransId="{B9618CF6-6160-4333-8BF5-DD08E641F7C2}"/>
    <dgm:cxn modelId="{5A9B54A1-332A-4C67-B717-6201369789E5}" srcId="{686BCE92-2A4F-4D3F-A62B-ED7EA475B43C}" destId="{79309D1D-8D52-4E5F-AD2F-A9654B71EDA5}" srcOrd="6" destOrd="0" parTransId="{18EE5599-C18D-4780-996C-55A8C873314C}" sibTransId="{0144D266-DEF8-4ECC-B2A4-C311FFCCA7E2}"/>
    <dgm:cxn modelId="{1FAAC0CC-BE9A-4D9D-BD90-4CC442C31D45}" srcId="{686BCE92-2A4F-4D3F-A62B-ED7EA475B43C}" destId="{4EF3615D-7BC8-4A41-A027-6B45A8328761}" srcOrd="5" destOrd="0" parTransId="{DB5B214D-CDDC-4742-8129-9E96261F94FE}" sibTransId="{55898687-B761-4310-88B0-BA302E9B9BDA}"/>
    <dgm:cxn modelId="{342D9BDD-2C96-4910-9FD1-B2094F7E3C50}" type="presOf" srcId="{CA672DE5-C153-4DDA-944D-B600945378C5}" destId="{170994AF-7A47-4A94-A2AA-23E12E3AE9B9}" srcOrd="0" destOrd="0" presId="urn:microsoft.com/office/officeart/2005/8/layout/vList2"/>
    <dgm:cxn modelId="{F61EBCEC-E350-4787-816D-95FAB3C47159}" srcId="{4EF3615D-7BC8-4A41-A027-6B45A8328761}" destId="{710F747C-7613-48A0-A977-F67A34E64458}" srcOrd="1" destOrd="0" parTransId="{F3CD9D72-8FFF-4347-B759-8A672578E21D}" sibTransId="{D7008A97-B4FD-4F21-9A4F-506459528432}"/>
    <dgm:cxn modelId="{E0544DEF-65E9-4C84-A8D2-82AA870A76D9}" type="presOf" srcId="{4EF3615D-7BC8-4A41-A027-6B45A8328761}" destId="{E3D2080E-CA9E-40BB-A8C7-E7592A69EC07}" srcOrd="0" destOrd="0" presId="urn:microsoft.com/office/officeart/2005/8/layout/vList2"/>
    <dgm:cxn modelId="{F576A8F0-479A-4A33-A7A5-2E4F962D3053}" type="presOf" srcId="{ADAFA388-B36F-4A7A-AA07-6D987840D3F5}" destId="{A3E908D1-250F-4CF9-8DF5-D2BD69CE9432}" srcOrd="0" destOrd="0" presId="urn:microsoft.com/office/officeart/2005/8/layout/vList2"/>
    <dgm:cxn modelId="{848EB8F4-B9F2-4675-BFF6-8DD2A65050E4}" type="presOf" srcId="{C61669A3-057C-41BF-B3B5-FD1C1B30C9AE}" destId="{D3EA92F0-C344-4350-B5D0-C4A9D5DEC25F}" srcOrd="0" destOrd="0" presId="urn:microsoft.com/office/officeart/2005/8/layout/vList2"/>
    <dgm:cxn modelId="{E19B44E4-A3B9-4C5B-ACE6-F50625E6EB2D}" type="presParOf" srcId="{6F5FA180-37C0-4F67-BDE3-707AC2D6FCC0}" destId="{98BF1BF4-CECE-4CDA-A47C-C706A7077FD5}" srcOrd="0" destOrd="0" presId="urn:microsoft.com/office/officeart/2005/8/layout/vList2"/>
    <dgm:cxn modelId="{BE72992A-A9C6-4722-B8FE-943CCA7CB00E}" type="presParOf" srcId="{6F5FA180-37C0-4F67-BDE3-707AC2D6FCC0}" destId="{175B2707-931E-46F8-AA7F-6D27233402ED}" srcOrd="1" destOrd="0" presId="urn:microsoft.com/office/officeart/2005/8/layout/vList2"/>
    <dgm:cxn modelId="{1F6177D6-92C2-4888-BDFE-F27559E65D71}" type="presParOf" srcId="{6F5FA180-37C0-4F67-BDE3-707AC2D6FCC0}" destId="{38ACD228-0692-40EE-AB8B-B966AA996EFA}" srcOrd="2" destOrd="0" presId="urn:microsoft.com/office/officeart/2005/8/layout/vList2"/>
    <dgm:cxn modelId="{984A519C-63E7-4286-AABE-65A63C3507F6}" type="presParOf" srcId="{6F5FA180-37C0-4F67-BDE3-707AC2D6FCC0}" destId="{325D4A70-2C67-4429-8DD6-91A175DF9C16}" srcOrd="3" destOrd="0" presId="urn:microsoft.com/office/officeart/2005/8/layout/vList2"/>
    <dgm:cxn modelId="{782ACE1C-327D-4F6C-83BC-BC98A3FDB367}" type="presParOf" srcId="{6F5FA180-37C0-4F67-BDE3-707AC2D6FCC0}" destId="{A3E908D1-250F-4CF9-8DF5-D2BD69CE9432}" srcOrd="4" destOrd="0" presId="urn:microsoft.com/office/officeart/2005/8/layout/vList2"/>
    <dgm:cxn modelId="{C031AD94-A9A7-4387-BB16-5BA0770BD4B6}" type="presParOf" srcId="{6F5FA180-37C0-4F67-BDE3-707AC2D6FCC0}" destId="{0E983411-A8F8-4C30-AEBF-4427DC2E8CFA}" srcOrd="5" destOrd="0" presId="urn:microsoft.com/office/officeart/2005/8/layout/vList2"/>
    <dgm:cxn modelId="{6FDD478D-0D59-4600-9E78-9C683C87E225}" type="presParOf" srcId="{6F5FA180-37C0-4F67-BDE3-707AC2D6FCC0}" destId="{1F8F63F5-3953-4E02-922A-4E051280E4C6}" srcOrd="6" destOrd="0" presId="urn:microsoft.com/office/officeart/2005/8/layout/vList2"/>
    <dgm:cxn modelId="{F38562B3-4C17-443F-AB3E-17F56A7EDEF8}" type="presParOf" srcId="{6F5FA180-37C0-4F67-BDE3-707AC2D6FCC0}" destId="{6F724718-CAE0-4C67-BD9F-FDAD0194E378}" srcOrd="7" destOrd="0" presId="urn:microsoft.com/office/officeart/2005/8/layout/vList2"/>
    <dgm:cxn modelId="{ACB688BF-9FE5-4BF2-B5E0-C5E63F84C5EC}" type="presParOf" srcId="{6F5FA180-37C0-4F67-BDE3-707AC2D6FCC0}" destId="{170994AF-7A47-4A94-A2AA-23E12E3AE9B9}" srcOrd="8" destOrd="0" presId="urn:microsoft.com/office/officeart/2005/8/layout/vList2"/>
    <dgm:cxn modelId="{F2A1DA0B-3510-482F-9F20-D9AAEDAB37CF}" type="presParOf" srcId="{6F5FA180-37C0-4F67-BDE3-707AC2D6FCC0}" destId="{E2B0A2ED-D6D5-4CAE-B977-C860E2ECA09E}" srcOrd="9" destOrd="0" presId="urn:microsoft.com/office/officeart/2005/8/layout/vList2"/>
    <dgm:cxn modelId="{EABE10AB-9875-4F05-A34F-D9C0F0E1ED03}" type="presParOf" srcId="{6F5FA180-37C0-4F67-BDE3-707AC2D6FCC0}" destId="{E3D2080E-CA9E-40BB-A8C7-E7592A69EC07}" srcOrd="10" destOrd="0" presId="urn:microsoft.com/office/officeart/2005/8/layout/vList2"/>
    <dgm:cxn modelId="{1DB3EAE7-3961-4B29-A0C5-B114988B317D}" type="presParOf" srcId="{6F5FA180-37C0-4F67-BDE3-707AC2D6FCC0}" destId="{D3EA92F0-C344-4350-B5D0-C4A9D5DEC25F}" srcOrd="11" destOrd="0" presId="urn:microsoft.com/office/officeart/2005/8/layout/vList2"/>
    <dgm:cxn modelId="{380C350E-35E3-4472-B68D-7ACCE1E8DE78}" type="presParOf" srcId="{6F5FA180-37C0-4F67-BDE3-707AC2D6FCC0}" destId="{0F756DD5-8F9D-4679-9183-C9A7DADE0268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46C16F-85D1-4293-9C79-A2D591D1AD17}">
      <dsp:nvSpPr>
        <dsp:cNvPr id="0" name=""/>
        <dsp:cNvSpPr/>
      </dsp:nvSpPr>
      <dsp:spPr>
        <a:xfrm>
          <a:off x="0" y="20904"/>
          <a:ext cx="10373359" cy="917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Century Gothic" panose="020B0502020202020204" pitchFamily="34" charset="0"/>
            </a:rPr>
            <a:t>Compliance with Governance Requirements</a:t>
          </a:r>
        </a:p>
      </dsp:txBody>
      <dsp:txXfrm>
        <a:off x="44778" y="65682"/>
        <a:ext cx="10283803" cy="827724"/>
      </dsp:txXfrm>
    </dsp:sp>
    <dsp:sp modelId="{DC7AB994-DFF8-47B6-A54C-284491FF2AEF}">
      <dsp:nvSpPr>
        <dsp:cNvPr id="0" name=""/>
        <dsp:cNvSpPr/>
      </dsp:nvSpPr>
      <dsp:spPr>
        <a:xfrm>
          <a:off x="0" y="1079304"/>
          <a:ext cx="10373359" cy="917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Century Gothic" panose="020B0502020202020204" pitchFamily="34" charset="0"/>
            </a:rPr>
            <a:t>Adoption of Global Standards </a:t>
          </a:r>
        </a:p>
      </dsp:txBody>
      <dsp:txXfrm>
        <a:off x="44778" y="1124082"/>
        <a:ext cx="10283803" cy="827724"/>
      </dsp:txXfrm>
    </dsp:sp>
    <dsp:sp modelId="{9391DED2-4239-41E8-921D-17689D0BA78B}">
      <dsp:nvSpPr>
        <dsp:cNvPr id="0" name=""/>
        <dsp:cNvSpPr/>
      </dsp:nvSpPr>
      <dsp:spPr>
        <a:xfrm>
          <a:off x="0" y="2137704"/>
          <a:ext cx="10373359" cy="917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Century Gothic" panose="020B0502020202020204" pitchFamily="34" charset="0"/>
            </a:rPr>
            <a:t>Emerging Issues in Global Pensions Industry</a:t>
          </a:r>
        </a:p>
      </dsp:txBody>
      <dsp:txXfrm>
        <a:off x="44778" y="2182482"/>
        <a:ext cx="10283803" cy="827724"/>
      </dsp:txXfrm>
    </dsp:sp>
    <dsp:sp modelId="{C14B1849-D75A-43D9-A50A-B9631F881F8D}">
      <dsp:nvSpPr>
        <dsp:cNvPr id="0" name=""/>
        <dsp:cNvSpPr/>
      </dsp:nvSpPr>
      <dsp:spPr>
        <a:xfrm>
          <a:off x="0" y="3196104"/>
          <a:ext cx="10373359" cy="917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Century Gothic" panose="020B0502020202020204" pitchFamily="34" charset="0"/>
            </a:rPr>
            <a:t>Updates on Other Compliance Matters</a:t>
          </a:r>
        </a:p>
      </dsp:txBody>
      <dsp:txXfrm>
        <a:off x="44778" y="3240882"/>
        <a:ext cx="10283803" cy="827724"/>
      </dsp:txXfrm>
    </dsp:sp>
    <dsp:sp modelId="{CA5D771E-C722-43B5-A325-9DAEFD15497E}">
      <dsp:nvSpPr>
        <dsp:cNvPr id="0" name=""/>
        <dsp:cNvSpPr/>
      </dsp:nvSpPr>
      <dsp:spPr>
        <a:xfrm>
          <a:off x="0" y="4254505"/>
          <a:ext cx="10373359" cy="917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Century Gothic" panose="020B0502020202020204" pitchFamily="34" charset="0"/>
            </a:rPr>
            <a:t>Concluding Remarks</a:t>
          </a:r>
        </a:p>
      </dsp:txBody>
      <dsp:txXfrm>
        <a:off x="44778" y="4299283"/>
        <a:ext cx="10283803" cy="82772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DD6428-3D4A-43B5-8690-282415E41898}">
      <dsp:nvSpPr>
        <dsp:cNvPr id="0" name=""/>
        <dsp:cNvSpPr/>
      </dsp:nvSpPr>
      <dsp:spPr>
        <a:xfrm>
          <a:off x="0" y="2155"/>
          <a:ext cx="6160783" cy="109229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F74AF0-5B9C-419D-B719-CF635590099E}">
      <dsp:nvSpPr>
        <dsp:cNvPr id="0" name=""/>
        <dsp:cNvSpPr/>
      </dsp:nvSpPr>
      <dsp:spPr>
        <a:xfrm>
          <a:off x="330417" y="247920"/>
          <a:ext cx="600759" cy="60075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FA4617-2037-4212-8D99-E9F270EEB8FF}">
      <dsp:nvSpPr>
        <dsp:cNvPr id="0" name=""/>
        <dsp:cNvSpPr/>
      </dsp:nvSpPr>
      <dsp:spPr>
        <a:xfrm>
          <a:off x="1261595" y="2155"/>
          <a:ext cx="4899187" cy="10922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601" tIns="115601" rIns="115601" bIns="115601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 baseline="0" dirty="0">
              <a:solidFill>
                <a:srgbClr val="0070C0"/>
              </a:solidFill>
              <a:latin typeface="Century Gothic" panose="020B0502020202020204" pitchFamily="34" charset="0"/>
            </a:rPr>
            <a:t>Domestication in legal and regulatory frameworks</a:t>
          </a:r>
          <a:endParaRPr lang="en-US" sz="1900" kern="1200" dirty="0">
            <a:solidFill>
              <a:srgbClr val="0070C0"/>
            </a:solidFill>
            <a:latin typeface="Century Gothic" panose="020B0502020202020204" pitchFamily="34" charset="0"/>
          </a:endParaRPr>
        </a:p>
      </dsp:txBody>
      <dsp:txXfrm>
        <a:off x="1261595" y="2155"/>
        <a:ext cx="4899187" cy="1092290"/>
      </dsp:txXfrm>
    </dsp:sp>
    <dsp:sp modelId="{460CF1AF-D0C6-4EE0-B1FB-BDD8BA927757}">
      <dsp:nvSpPr>
        <dsp:cNvPr id="0" name=""/>
        <dsp:cNvSpPr/>
      </dsp:nvSpPr>
      <dsp:spPr>
        <a:xfrm>
          <a:off x="0" y="1367518"/>
          <a:ext cx="6160783" cy="109229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CB939E-0B15-4580-AC68-2BAC9D6E152D}">
      <dsp:nvSpPr>
        <dsp:cNvPr id="0" name=""/>
        <dsp:cNvSpPr/>
      </dsp:nvSpPr>
      <dsp:spPr>
        <a:xfrm>
          <a:off x="330417" y="1613283"/>
          <a:ext cx="600759" cy="60075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5E70A0-169E-4175-AE21-0FF19F70C575}">
      <dsp:nvSpPr>
        <dsp:cNvPr id="0" name=""/>
        <dsp:cNvSpPr/>
      </dsp:nvSpPr>
      <dsp:spPr>
        <a:xfrm>
          <a:off x="1261595" y="1367518"/>
          <a:ext cx="4899187" cy="10922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601" tIns="115601" rIns="115601" bIns="115601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 baseline="0" dirty="0">
              <a:solidFill>
                <a:srgbClr val="0070C0"/>
              </a:solidFill>
              <a:latin typeface="Century Gothic" panose="020B0502020202020204" pitchFamily="34" charset="0"/>
            </a:rPr>
            <a:t>Adoption of Risk-Based Supervision - proportionality</a:t>
          </a:r>
          <a:endParaRPr lang="en-US" sz="1900" kern="1200" dirty="0">
            <a:solidFill>
              <a:srgbClr val="0070C0"/>
            </a:solidFill>
            <a:latin typeface="Century Gothic" panose="020B0502020202020204" pitchFamily="34" charset="0"/>
          </a:endParaRPr>
        </a:p>
      </dsp:txBody>
      <dsp:txXfrm>
        <a:off x="1261595" y="1367518"/>
        <a:ext cx="4899187" cy="1092290"/>
      </dsp:txXfrm>
    </dsp:sp>
    <dsp:sp modelId="{92451FDB-C6E5-444D-9C95-57EA32EA98C3}">
      <dsp:nvSpPr>
        <dsp:cNvPr id="0" name=""/>
        <dsp:cNvSpPr/>
      </dsp:nvSpPr>
      <dsp:spPr>
        <a:xfrm>
          <a:off x="0" y="2732881"/>
          <a:ext cx="6160783" cy="109229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D19477-C5B2-40A4-AB99-F3C77F5DAF40}">
      <dsp:nvSpPr>
        <dsp:cNvPr id="0" name=""/>
        <dsp:cNvSpPr/>
      </dsp:nvSpPr>
      <dsp:spPr>
        <a:xfrm>
          <a:off x="330417" y="2978646"/>
          <a:ext cx="600759" cy="60075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D2F0BE-00D1-42E5-B15A-AB3AAB7E5657}">
      <dsp:nvSpPr>
        <dsp:cNvPr id="0" name=""/>
        <dsp:cNvSpPr/>
      </dsp:nvSpPr>
      <dsp:spPr>
        <a:xfrm>
          <a:off x="1261595" y="2732881"/>
          <a:ext cx="4899187" cy="10922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601" tIns="115601" rIns="115601" bIns="115601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 baseline="0" dirty="0">
              <a:solidFill>
                <a:srgbClr val="0070C0"/>
              </a:solidFill>
              <a:latin typeface="Century Gothic" panose="020B0502020202020204" pitchFamily="34" charset="0"/>
            </a:rPr>
            <a:t>Conduct of Risk-Based offsite and onsite inspections.</a:t>
          </a:r>
          <a:endParaRPr lang="en-US" sz="1900" kern="1200" dirty="0">
            <a:solidFill>
              <a:srgbClr val="0070C0"/>
            </a:solidFill>
            <a:latin typeface="Century Gothic" panose="020B0502020202020204" pitchFamily="34" charset="0"/>
          </a:endParaRPr>
        </a:p>
      </dsp:txBody>
      <dsp:txXfrm>
        <a:off x="1261595" y="2732881"/>
        <a:ext cx="4899187" cy="1092290"/>
      </dsp:txXfrm>
    </dsp:sp>
    <dsp:sp modelId="{4A8DA0D3-1B02-44CE-BB91-AE5DF412F114}">
      <dsp:nvSpPr>
        <dsp:cNvPr id="0" name=""/>
        <dsp:cNvSpPr/>
      </dsp:nvSpPr>
      <dsp:spPr>
        <a:xfrm>
          <a:off x="0" y="4098244"/>
          <a:ext cx="6160783" cy="109229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F5DF92-721C-4D43-9C43-6ED48F96D66C}">
      <dsp:nvSpPr>
        <dsp:cNvPr id="0" name=""/>
        <dsp:cNvSpPr/>
      </dsp:nvSpPr>
      <dsp:spPr>
        <a:xfrm>
          <a:off x="330417" y="4344009"/>
          <a:ext cx="600759" cy="60075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A3D01B-5623-4D8E-B7C2-329B048A4B05}">
      <dsp:nvSpPr>
        <dsp:cNvPr id="0" name=""/>
        <dsp:cNvSpPr/>
      </dsp:nvSpPr>
      <dsp:spPr>
        <a:xfrm>
          <a:off x="1261595" y="4098244"/>
          <a:ext cx="4899187" cy="10922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601" tIns="115601" rIns="115601" bIns="115601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 baseline="0" dirty="0">
              <a:solidFill>
                <a:srgbClr val="0070C0"/>
              </a:solidFill>
              <a:latin typeface="Century Gothic" panose="020B0502020202020204" pitchFamily="34" charset="0"/>
            </a:rPr>
            <a:t>Electronic Supervisory system to monitor risk and aid Risk-based supervision</a:t>
          </a:r>
          <a:endParaRPr lang="en-US" sz="1900" kern="1200" dirty="0">
            <a:solidFill>
              <a:srgbClr val="0070C0"/>
            </a:solidFill>
            <a:latin typeface="Century Gothic" panose="020B0502020202020204" pitchFamily="34" charset="0"/>
          </a:endParaRPr>
        </a:p>
      </dsp:txBody>
      <dsp:txXfrm>
        <a:off x="1261595" y="4098244"/>
        <a:ext cx="4899187" cy="109229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2B89FA-80EB-41CB-A7F3-3F9CE5421987}">
      <dsp:nvSpPr>
        <dsp:cNvPr id="0" name=""/>
        <dsp:cNvSpPr/>
      </dsp:nvSpPr>
      <dsp:spPr>
        <a:xfrm>
          <a:off x="0" y="660"/>
          <a:ext cx="694894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66F7D5-2715-440D-9DDF-C2E5F9B41935}">
      <dsp:nvSpPr>
        <dsp:cNvPr id="0" name=""/>
        <dsp:cNvSpPr/>
      </dsp:nvSpPr>
      <dsp:spPr>
        <a:xfrm>
          <a:off x="0" y="660"/>
          <a:ext cx="6948943" cy="7725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rgbClr val="0070C0"/>
              </a:solidFill>
              <a:latin typeface="Century Gothic" panose="020B0502020202020204" pitchFamily="34" charset="0"/>
            </a:rPr>
            <a:t>Gvt commitment at international and national level</a:t>
          </a:r>
        </a:p>
      </dsp:txBody>
      <dsp:txXfrm>
        <a:off x="0" y="660"/>
        <a:ext cx="6948943" cy="772555"/>
      </dsp:txXfrm>
    </dsp:sp>
    <dsp:sp modelId="{FF2A785E-51DF-4840-8593-6E63FAC24D9B}">
      <dsp:nvSpPr>
        <dsp:cNvPr id="0" name=""/>
        <dsp:cNvSpPr/>
      </dsp:nvSpPr>
      <dsp:spPr>
        <a:xfrm>
          <a:off x="0" y="773215"/>
          <a:ext cx="694894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A71872-7F88-4AE4-AF27-EC45002659EC}">
      <dsp:nvSpPr>
        <dsp:cNvPr id="0" name=""/>
        <dsp:cNvSpPr/>
      </dsp:nvSpPr>
      <dsp:spPr>
        <a:xfrm>
          <a:off x="0" y="773215"/>
          <a:ext cx="6948943" cy="7725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rgbClr val="0070C0"/>
              </a:solidFill>
              <a:latin typeface="Century Gothic" panose="020B0502020202020204" pitchFamily="34" charset="0"/>
            </a:rPr>
            <a:t>Priority areas identified through National Determined Contributions</a:t>
          </a:r>
        </a:p>
      </dsp:txBody>
      <dsp:txXfrm>
        <a:off x="0" y="773215"/>
        <a:ext cx="6948943" cy="772555"/>
      </dsp:txXfrm>
    </dsp:sp>
    <dsp:sp modelId="{54ECD6CD-57F6-463F-B0A8-2EE4EE2DD445}">
      <dsp:nvSpPr>
        <dsp:cNvPr id="0" name=""/>
        <dsp:cNvSpPr/>
      </dsp:nvSpPr>
      <dsp:spPr>
        <a:xfrm>
          <a:off x="0" y="1545771"/>
          <a:ext cx="694894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F343DD-AF3E-4629-8CE1-B47C044F30C1}">
      <dsp:nvSpPr>
        <dsp:cNvPr id="0" name=""/>
        <dsp:cNvSpPr/>
      </dsp:nvSpPr>
      <dsp:spPr>
        <a:xfrm>
          <a:off x="0" y="1545771"/>
          <a:ext cx="6948943" cy="7725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rgbClr val="0070C0"/>
              </a:solidFill>
              <a:latin typeface="Century Gothic" panose="020B0502020202020204" pitchFamily="34" charset="0"/>
            </a:rPr>
            <a:t>Need for a Green Financing Policy as informed by the Green Policy</a:t>
          </a:r>
        </a:p>
      </dsp:txBody>
      <dsp:txXfrm>
        <a:off x="0" y="1545771"/>
        <a:ext cx="6948943" cy="772555"/>
      </dsp:txXfrm>
    </dsp:sp>
    <dsp:sp modelId="{DCFA8DCE-4290-4D09-9DDC-C2D15E66E772}">
      <dsp:nvSpPr>
        <dsp:cNvPr id="0" name=""/>
        <dsp:cNvSpPr/>
      </dsp:nvSpPr>
      <dsp:spPr>
        <a:xfrm>
          <a:off x="0" y="2318327"/>
          <a:ext cx="694894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AA639D-AD94-450C-8464-20B5E68D40C7}">
      <dsp:nvSpPr>
        <dsp:cNvPr id="0" name=""/>
        <dsp:cNvSpPr/>
      </dsp:nvSpPr>
      <dsp:spPr>
        <a:xfrm>
          <a:off x="0" y="2318327"/>
          <a:ext cx="6948943" cy="7725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rgbClr val="0070C0"/>
              </a:solidFill>
              <a:latin typeface="Century Gothic" panose="020B0502020202020204" pitchFamily="34" charset="0"/>
            </a:rPr>
            <a:t>Need for Guidance on International Standards to follow for the sector</a:t>
          </a:r>
        </a:p>
      </dsp:txBody>
      <dsp:txXfrm>
        <a:off x="0" y="2318327"/>
        <a:ext cx="6948943" cy="772555"/>
      </dsp:txXfrm>
    </dsp:sp>
    <dsp:sp modelId="{37F56CD6-13B6-41D2-B30A-5D65D1B48CE3}">
      <dsp:nvSpPr>
        <dsp:cNvPr id="0" name=""/>
        <dsp:cNvSpPr/>
      </dsp:nvSpPr>
      <dsp:spPr>
        <a:xfrm>
          <a:off x="0" y="3090882"/>
          <a:ext cx="694894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9E00A8-8DEB-4D80-8C1B-93F173F50469}">
      <dsp:nvSpPr>
        <dsp:cNvPr id="0" name=""/>
        <dsp:cNvSpPr/>
      </dsp:nvSpPr>
      <dsp:spPr>
        <a:xfrm>
          <a:off x="0" y="3090882"/>
          <a:ext cx="6948943" cy="7725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rgbClr val="0070C0"/>
              </a:solidFill>
              <a:latin typeface="Century Gothic" panose="020B0502020202020204" pitchFamily="34" charset="0"/>
            </a:rPr>
            <a:t>Call for a Green Financing Policy Framework</a:t>
          </a:r>
        </a:p>
      </dsp:txBody>
      <dsp:txXfrm>
        <a:off x="0" y="3090882"/>
        <a:ext cx="6948943" cy="772555"/>
      </dsp:txXfrm>
    </dsp:sp>
    <dsp:sp modelId="{59106F37-9398-45F3-8811-0CBF42E3C0FA}">
      <dsp:nvSpPr>
        <dsp:cNvPr id="0" name=""/>
        <dsp:cNvSpPr/>
      </dsp:nvSpPr>
      <dsp:spPr>
        <a:xfrm>
          <a:off x="0" y="3863438"/>
          <a:ext cx="694894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F24A97-8A20-401A-8F9D-7EC6BC364DF6}">
      <dsp:nvSpPr>
        <dsp:cNvPr id="0" name=""/>
        <dsp:cNvSpPr/>
      </dsp:nvSpPr>
      <dsp:spPr>
        <a:xfrm>
          <a:off x="0" y="3863438"/>
          <a:ext cx="6948943" cy="7725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rgbClr val="0070C0"/>
              </a:solidFill>
              <a:latin typeface="Century Gothic" panose="020B0502020202020204" pitchFamily="34" charset="0"/>
            </a:rPr>
            <a:t>Work underway to develop a taxonomy through support from AfDB</a:t>
          </a:r>
        </a:p>
      </dsp:txBody>
      <dsp:txXfrm>
        <a:off x="0" y="3863438"/>
        <a:ext cx="6948943" cy="772555"/>
      </dsp:txXfrm>
    </dsp:sp>
    <dsp:sp modelId="{A70B3330-33E0-47B6-B46C-120D9C14AE05}">
      <dsp:nvSpPr>
        <dsp:cNvPr id="0" name=""/>
        <dsp:cNvSpPr/>
      </dsp:nvSpPr>
      <dsp:spPr>
        <a:xfrm>
          <a:off x="0" y="4635994"/>
          <a:ext cx="694894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F77784-E16A-479D-8CB7-2AC243222343}">
      <dsp:nvSpPr>
        <dsp:cNvPr id="0" name=""/>
        <dsp:cNvSpPr/>
      </dsp:nvSpPr>
      <dsp:spPr>
        <a:xfrm>
          <a:off x="0" y="4635994"/>
          <a:ext cx="6948943" cy="7725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rgbClr val="0070C0"/>
              </a:solidFill>
              <a:latin typeface="Century Gothic" panose="020B0502020202020204" pitchFamily="34" charset="0"/>
            </a:rPr>
            <a:t>Integration of ESG considerations in decision making helps to create a sustainable future</a:t>
          </a:r>
        </a:p>
      </dsp:txBody>
      <dsp:txXfrm>
        <a:off x="0" y="4635994"/>
        <a:ext cx="6948943" cy="772555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914EF2-003F-4874-B4BF-56A58EECF4DF}">
      <dsp:nvSpPr>
        <dsp:cNvPr id="0" name=""/>
        <dsp:cNvSpPr/>
      </dsp:nvSpPr>
      <dsp:spPr>
        <a:xfrm>
          <a:off x="0" y="2724"/>
          <a:ext cx="590727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712F40-0CE7-420E-90FF-5C0F6AF59B9C}">
      <dsp:nvSpPr>
        <dsp:cNvPr id="0" name=""/>
        <dsp:cNvSpPr/>
      </dsp:nvSpPr>
      <dsp:spPr>
        <a:xfrm>
          <a:off x="0" y="2724"/>
          <a:ext cx="1181454" cy="55748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0070C0"/>
              </a:solidFill>
              <a:latin typeface="Century Gothic" panose="020B0502020202020204" pitchFamily="34" charset="0"/>
            </a:rPr>
            <a:t>Engagements with PAAB </a:t>
          </a:r>
          <a:endParaRPr lang="en-US" sz="1800" kern="1200" dirty="0">
            <a:solidFill>
              <a:srgbClr val="0070C0"/>
            </a:solidFill>
            <a:latin typeface="Century Gothic" panose="020B0502020202020204" pitchFamily="34" charset="0"/>
          </a:endParaRPr>
        </a:p>
      </dsp:txBody>
      <dsp:txXfrm>
        <a:off x="0" y="2724"/>
        <a:ext cx="1181454" cy="5574895"/>
      </dsp:txXfrm>
    </dsp:sp>
    <dsp:sp modelId="{638632DE-C0EE-4863-8E69-67DBAE622EBD}">
      <dsp:nvSpPr>
        <dsp:cNvPr id="0" name=""/>
        <dsp:cNvSpPr/>
      </dsp:nvSpPr>
      <dsp:spPr>
        <a:xfrm>
          <a:off x="1270063" y="46618"/>
          <a:ext cx="4637207" cy="8778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rgbClr val="0070C0"/>
              </a:solidFill>
              <a:latin typeface="Century Gothic" panose="020B0502020202020204" pitchFamily="34" charset="0"/>
            </a:rPr>
            <a:t>Functional currency</a:t>
          </a:r>
        </a:p>
      </dsp:txBody>
      <dsp:txXfrm>
        <a:off x="1270063" y="46618"/>
        <a:ext cx="4637207" cy="877882"/>
      </dsp:txXfrm>
    </dsp:sp>
    <dsp:sp modelId="{FF8C0039-F68E-4F65-AAE4-9FF2D5FAB2CF}">
      <dsp:nvSpPr>
        <dsp:cNvPr id="0" name=""/>
        <dsp:cNvSpPr/>
      </dsp:nvSpPr>
      <dsp:spPr>
        <a:xfrm>
          <a:off x="1181454" y="924501"/>
          <a:ext cx="472581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34CAFE-3A94-492A-820F-74C260EB10EF}">
      <dsp:nvSpPr>
        <dsp:cNvPr id="0" name=""/>
        <dsp:cNvSpPr/>
      </dsp:nvSpPr>
      <dsp:spPr>
        <a:xfrm>
          <a:off x="1270063" y="968395"/>
          <a:ext cx="4637207" cy="8778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rgbClr val="0070C0"/>
              </a:solidFill>
              <a:latin typeface="Century Gothic" panose="020B0502020202020204" pitchFamily="34" charset="0"/>
            </a:rPr>
            <a:t>Adoption IAS 29</a:t>
          </a:r>
        </a:p>
      </dsp:txBody>
      <dsp:txXfrm>
        <a:off x="1270063" y="968395"/>
        <a:ext cx="4637207" cy="877882"/>
      </dsp:txXfrm>
    </dsp:sp>
    <dsp:sp modelId="{D89F4457-5FC4-43D6-ADF4-9D29F42CCBBB}">
      <dsp:nvSpPr>
        <dsp:cNvPr id="0" name=""/>
        <dsp:cNvSpPr/>
      </dsp:nvSpPr>
      <dsp:spPr>
        <a:xfrm>
          <a:off x="1181454" y="1846278"/>
          <a:ext cx="472581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106D97-827D-42E6-8D18-E5F4C9EDBD66}">
      <dsp:nvSpPr>
        <dsp:cNvPr id="0" name=""/>
        <dsp:cNvSpPr/>
      </dsp:nvSpPr>
      <dsp:spPr>
        <a:xfrm>
          <a:off x="1270063" y="1890172"/>
          <a:ext cx="4637207" cy="8778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rgbClr val="0070C0"/>
              </a:solidFill>
              <a:latin typeface="Century Gothic" panose="020B0502020202020204" pitchFamily="34" charset="0"/>
            </a:rPr>
            <a:t>IASB changes to IAS 21 beginning on or after 1 January 2025. </a:t>
          </a:r>
        </a:p>
      </dsp:txBody>
      <dsp:txXfrm>
        <a:off x="1270063" y="1890172"/>
        <a:ext cx="4637207" cy="877882"/>
      </dsp:txXfrm>
    </dsp:sp>
    <dsp:sp modelId="{E7209B11-7D46-4998-9145-2E63B2B4FAC6}">
      <dsp:nvSpPr>
        <dsp:cNvPr id="0" name=""/>
        <dsp:cNvSpPr/>
      </dsp:nvSpPr>
      <dsp:spPr>
        <a:xfrm>
          <a:off x="1181454" y="2768055"/>
          <a:ext cx="472581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5A56D0-404F-4598-942F-7483A4F2C231}">
      <dsp:nvSpPr>
        <dsp:cNvPr id="0" name=""/>
        <dsp:cNvSpPr/>
      </dsp:nvSpPr>
      <dsp:spPr>
        <a:xfrm>
          <a:off x="1270063" y="2811949"/>
          <a:ext cx="4637207" cy="8778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rgbClr val="0070C0"/>
              </a:solidFill>
              <a:latin typeface="Century Gothic" panose="020B0502020202020204" pitchFamily="34" charset="0"/>
            </a:rPr>
            <a:t>Earlier application is permitted. </a:t>
          </a:r>
        </a:p>
      </dsp:txBody>
      <dsp:txXfrm>
        <a:off x="1270063" y="2811949"/>
        <a:ext cx="4637207" cy="877882"/>
      </dsp:txXfrm>
    </dsp:sp>
    <dsp:sp modelId="{DF53FB1E-A6CB-4BF4-9C03-25ED5E6D4AF1}">
      <dsp:nvSpPr>
        <dsp:cNvPr id="0" name=""/>
        <dsp:cNvSpPr/>
      </dsp:nvSpPr>
      <dsp:spPr>
        <a:xfrm>
          <a:off x="1181454" y="3689832"/>
          <a:ext cx="472581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7C7F5C-B51B-4DAE-8992-45233C2D20F7}">
      <dsp:nvSpPr>
        <dsp:cNvPr id="0" name=""/>
        <dsp:cNvSpPr/>
      </dsp:nvSpPr>
      <dsp:spPr>
        <a:xfrm>
          <a:off x="1270063" y="3733726"/>
          <a:ext cx="4637207" cy="8778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rgbClr val="0070C0"/>
              </a:solidFill>
              <a:latin typeface="Century Gothic" panose="020B0502020202020204" pitchFamily="34" charset="0"/>
            </a:rPr>
            <a:t>Expected to address the issue of fair value measurements going forward.</a:t>
          </a:r>
        </a:p>
      </dsp:txBody>
      <dsp:txXfrm>
        <a:off x="1270063" y="3733726"/>
        <a:ext cx="4637207" cy="877882"/>
      </dsp:txXfrm>
    </dsp:sp>
    <dsp:sp modelId="{3724F0AC-DF2E-423A-A751-F70CF5EEB915}">
      <dsp:nvSpPr>
        <dsp:cNvPr id="0" name=""/>
        <dsp:cNvSpPr/>
      </dsp:nvSpPr>
      <dsp:spPr>
        <a:xfrm>
          <a:off x="1181454" y="4611608"/>
          <a:ext cx="472581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DFD6EA-8FF3-46B0-98A6-308033AF028E}">
      <dsp:nvSpPr>
        <dsp:cNvPr id="0" name=""/>
        <dsp:cNvSpPr/>
      </dsp:nvSpPr>
      <dsp:spPr>
        <a:xfrm>
          <a:off x="1270063" y="4655503"/>
          <a:ext cx="4637207" cy="8778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rgbClr val="0070C0"/>
              </a:solidFill>
              <a:latin typeface="Century Gothic" panose="020B0502020202020204" pitchFamily="34" charset="0"/>
            </a:rPr>
            <a:t>Urged to adopt IFRS standards</a:t>
          </a:r>
        </a:p>
      </dsp:txBody>
      <dsp:txXfrm>
        <a:off x="1270063" y="4655503"/>
        <a:ext cx="4637207" cy="877882"/>
      </dsp:txXfrm>
    </dsp:sp>
    <dsp:sp modelId="{F0998195-6441-4355-A00E-3A06104310F7}">
      <dsp:nvSpPr>
        <dsp:cNvPr id="0" name=""/>
        <dsp:cNvSpPr/>
      </dsp:nvSpPr>
      <dsp:spPr>
        <a:xfrm>
          <a:off x="1181454" y="5533385"/>
          <a:ext cx="472581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E0725B-F8DF-4BBF-8DD2-606347D3FCAA}">
      <dsp:nvSpPr>
        <dsp:cNvPr id="0" name=""/>
        <dsp:cNvSpPr/>
      </dsp:nvSpPr>
      <dsp:spPr>
        <a:xfrm>
          <a:off x="0" y="3027"/>
          <a:ext cx="6713952" cy="7875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Century Gothic" panose="020B0502020202020204" pitchFamily="34" charset="0"/>
            </a:rPr>
            <a:t>Domesticated through the MLPC Act</a:t>
          </a:r>
        </a:p>
      </dsp:txBody>
      <dsp:txXfrm>
        <a:off x="38446" y="41473"/>
        <a:ext cx="6637060" cy="710672"/>
      </dsp:txXfrm>
    </dsp:sp>
    <dsp:sp modelId="{EEB2CD9C-DA85-4F2C-96A9-28713B7C79B6}">
      <dsp:nvSpPr>
        <dsp:cNvPr id="0" name=""/>
        <dsp:cNvSpPr/>
      </dsp:nvSpPr>
      <dsp:spPr>
        <a:xfrm>
          <a:off x="0" y="800815"/>
          <a:ext cx="6713952" cy="7875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Century Gothic" panose="020B0502020202020204" pitchFamily="34" charset="0"/>
            </a:rPr>
            <a:t>Call for a risk-based approach – section 12 B of MLPC Act on conduct of ML/TF institutional risk assessment</a:t>
          </a:r>
        </a:p>
      </dsp:txBody>
      <dsp:txXfrm>
        <a:off x="38446" y="839261"/>
        <a:ext cx="6637060" cy="710672"/>
      </dsp:txXfrm>
    </dsp:sp>
    <dsp:sp modelId="{150F1DFD-E2ED-483A-A5EA-FA346085DEF9}">
      <dsp:nvSpPr>
        <dsp:cNvPr id="0" name=""/>
        <dsp:cNvSpPr/>
      </dsp:nvSpPr>
      <dsp:spPr>
        <a:xfrm>
          <a:off x="0" y="1598602"/>
          <a:ext cx="6713952" cy="7875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Century Gothic" panose="020B0502020202020204" pitchFamily="34" charset="0"/>
            </a:rPr>
            <a:t>Risks of new products, delivery channels and assets such as crypto</a:t>
          </a:r>
        </a:p>
      </dsp:txBody>
      <dsp:txXfrm>
        <a:off x="38446" y="1637048"/>
        <a:ext cx="6637060" cy="710672"/>
      </dsp:txXfrm>
    </dsp:sp>
    <dsp:sp modelId="{E30A1A85-9BD2-4DBE-B83F-514CA78004A3}">
      <dsp:nvSpPr>
        <dsp:cNvPr id="0" name=""/>
        <dsp:cNvSpPr/>
      </dsp:nvSpPr>
      <dsp:spPr>
        <a:xfrm>
          <a:off x="0" y="2396390"/>
          <a:ext cx="6713952" cy="7875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Century Gothic" panose="020B0502020202020204" pitchFamily="34" charset="0"/>
            </a:rPr>
            <a:t>Sectoral risk assessment – low risk for pensions</a:t>
          </a:r>
        </a:p>
      </dsp:txBody>
      <dsp:txXfrm>
        <a:off x="38446" y="2434836"/>
        <a:ext cx="6637060" cy="710672"/>
      </dsp:txXfrm>
    </dsp:sp>
    <dsp:sp modelId="{B790BDFA-D93A-41D3-A902-689E7FBDE155}">
      <dsp:nvSpPr>
        <dsp:cNvPr id="0" name=""/>
        <dsp:cNvSpPr/>
      </dsp:nvSpPr>
      <dsp:spPr>
        <a:xfrm>
          <a:off x="0" y="3194177"/>
          <a:ext cx="6713952" cy="7875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Century Gothic" panose="020B0502020202020204" pitchFamily="34" charset="0"/>
            </a:rPr>
            <a:t>Relaxed AML/CFT measures</a:t>
          </a:r>
        </a:p>
      </dsp:txBody>
      <dsp:txXfrm>
        <a:off x="38446" y="3232623"/>
        <a:ext cx="6637060" cy="710672"/>
      </dsp:txXfrm>
    </dsp:sp>
    <dsp:sp modelId="{C718AAB1-03DA-4FE6-895E-A0F4007B3BEC}">
      <dsp:nvSpPr>
        <dsp:cNvPr id="0" name=""/>
        <dsp:cNvSpPr/>
      </dsp:nvSpPr>
      <dsp:spPr>
        <a:xfrm>
          <a:off x="0" y="3991965"/>
          <a:ext cx="6713952" cy="7875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Century Gothic" panose="020B0502020202020204" pitchFamily="34" charset="0"/>
            </a:rPr>
            <a:t>Demonstrate understanding of risks to support resource allocation</a:t>
          </a:r>
        </a:p>
      </dsp:txBody>
      <dsp:txXfrm>
        <a:off x="38446" y="4030411"/>
        <a:ext cx="6637060" cy="710672"/>
      </dsp:txXfrm>
    </dsp:sp>
    <dsp:sp modelId="{C652D3A9-9533-46A6-9919-609395C3887E}">
      <dsp:nvSpPr>
        <dsp:cNvPr id="0" name=""/>
        <dsp:cNvSpPr/>
      </dsp:nvSpPr>
      <dsp:spPr>
        <a:xfrm>
          <a:off x="0" y="4789753"/>
          <a:ext cx="6713952" cy="7875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Century Gothic" panose="020B0502020202020204" pitchFamily="34" charset="0"/>
            </a:rPr>
            <a:t>Policies and procedures must address the risks identified, including trainings</a:t>
          </a:r>
        </a:p>
      </dsp:txBody>
      <dsp:txXfrm>
        <a:off x="38446" y="4828199"/>
        <a:ext cx="6637060" cy="710672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94568E-B58C-4AD6-B9B7-878DDD77DEE1}">
      <dsp:nvSpPr>
        <dsp:cNvPr id="0" name=""/>
        <dsp:cNvSpPr/>
      </dsp:nvSpPr>
      <dsp:spPr>
        <a:xfrm>
          <a:off x="0" y="681"/>
          <a:ext cx="671395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9878BF-7788-413F-9284-1724ECEA1F22}">
      <dsp:nvSpPr>
        <dsp:cNvPr id="0" name=""/>
        <dsp:cNvSpPr/>
      </dsp:nvSpPr>
      <dsp:spPr>
        <a:xfrm>
          <a:off x="0" y="681"/>
          <a:ext cx="6713952" cy="1115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0070C0"/>
              </a:solidFill>
              <a:latin typeface="Century Gothic" panose="020B0502020202020204" pitchFamily="34" charset="0"/>
            </a:rPr>
            <a:t>Mooted by the UK Pension Regulator – Value for Money Framework</a:t>
          </a:r>
        </a:p>
      </dsp:txBody>
      <dsp:txXfrm>
        <a:off x="0" y="681"/>
        <a:ext cx="6713952" cy="1115796"/>
      </dsp:txXfrm>
    </dsp:sp>
    <dsp:sp modelId="{08C81FCB-7FCC-4505-8F73-49180627B0C4}">
      <dsp:nvSpPr>
        <dsp:cNvPr id="0" name=""/>
        <dsp:cNvSpPr/>
      </dsp:nvSpPr>
      <dsp:spPr>
        <a:xfrm>
          <a:off x="0" y="1116477"/>
          <a:ext cx="671395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E7819E-B10D-4E1A-AFB4-D41D1AE4C56C}">
      <dsp:nvSpPr>
        <dsp:cNvPr id="0" name=""/>
        <dsp:cNvSpPr/>
      </dsp:nvSpPr>
      <dsp:spPr>
        <a:xfrm>
          <a:off x="0" y="1116477"/>
          <a:ext cx="6713952" cy="1115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0070C0"/>
              </a:solidFill>
              <a:latin typeface="Century Gothic" panose="020B0502020202020204" pitchFamily="34" charset="0"/>
            </a:rPr>
            <a:t>Being replicated in other jurisdictions</a:t>
          </a:r>
        </a:p>
      </dsp:txBody>
      <dsp:txXfrm>
        <a:off x="0" y="1116477"/>
        <a:ext cx="6713952" cy="1115796"/>
      </dsp:txXfrm>
    </dsp:sp>
    <dsp:sp modelId="{CAE4EB11-A18C-4411-832E-0474051BC702}">
      <dsp:nvSpPr>
        <dsp:cNvPr id="0" name=""/>
        <dsp:cNvSpPr/>
      </dsp:nvSpPr>
      <dsp:spPr>
        <a:xfrm>
          <a:off x="0" y="2232274"/>
          <a:ext cx="671395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E6BD12-DE25-4F4C-9984-2D829496F32B}">
      <dsp:nvSpPr>
        <dsp:cNvPr id="0" name=""/>
        <dsp:cNvSpPr/>
      </dsp:nvSpPr>
      <dsp:spPr>
        <a:xfrm>
          <a:off x="0" y="2232274"/>
          <a:ext cx="6713952" cy="1115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0070C0"/>
              </a:solidFill>
              <a:latin typeface="Century Gothic" panose="020B0502020202020204" pitchFamily="34" charset="0"/>
            </a:rPr>
            <a:t>Call for introspection on value being created by key service providers of pension funds</a:t>
          </a:r>
        </a:p>
      </dsp:txBody>
      <dsp:txXfrm>
        <a:off x="0" y="2232274"/>
        <a:ext cx="6713952" cy="1115796"/>
      </dsp:txXfrm>
    </dsp:sp>
    <dsp:sp modelId="{087CD88C-E729-49D8-A61E-F7FB68AFC602}">
      <dsp:nvSpPr>
        <dsp:cNvPr id="0" name=""/>
        <dsp:cNvSpPr/>
      </dsp:nvSpPr>
      <dsp:spPr>
        <a:xfrm>
          <a:off x="0" y="3348070"/>
          <a:ext cx="671395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95EA8D-3B10-40A1-94BB-F2A02117C2CB}">
      <dsp:nvSpPr>
        <dsp:cNvPr id="0" name=""/>
        <dsp:cNvSpPr/>
      </dsp:nvSpPr>
      <dsp:spPr>
        <a:xfrm>
          <a:off x="0" y="3348070"/>
          <a:ext cx="6713952" cy="1115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0070C0"/>
              </a:solidFill>
              <a:latin typeface="Century Gothic" panose="020B0502020202020204" pitchFamily="34" charset="0"/>
            </a:rPr>
            <a:t>Need for objective way of assessing their value addition</a:t>
          </a:r>
        </a:p>
      </dsp:txBody>
      <dsp:txXfrm>
        <a:off x="0" y="3348070"/>
        <a:ext cx="6713952" cy="1115796"/>
      </dsp:txXfrm>
    </dsp:sp>
    <dsp:sp modelId="{DC23C955-C42B-4B11-B9F2-B1BD02A4932D}">
      <dsp:nvSpPr>
        <dsp:cNvPr id="0" name=""/>
        <dsp:cNvSpPr/>
      </dsp:nvSpPr>
      <dsp:spPr>
        <a:xfrm>
          <a:off x="0" y="4463867"/>
          <a:ext cx="671395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DB8F52-1EE4-47FA-921C-D548F2451052}">
      <dsp:nvSpPr>
        <dsp:cNvPr id="0" name=""/>
        <dsp:cNvSpPr/>
      </dsp:nvSpPr>
      <dsp:spPr>
        <a:xfrm>
          <a:off x="0" y="4463867"/>
          <a:ext cx="6713952" cy="1115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0070C0"/>
              </a:solidFill>
              <a:latin typeface="Century Gothic" panose="020B0502020202020204" pitchFamily="34" charset="0"/>
            </a:rPr>
            <a:t>Boards of Funds and Principal Officers are challenged to reflect on value for money concept</a:t>
          </a:r>
        </a:p>
      </dsp:txBody>
      <dsp:txXfrm>
        <a:off x="0" y="4463867"/>
        <a:ext cx="6713952" cy="1115796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040E48-E74E-4DB7-85F9-FB60DD05EFDA}">
      <dsp:nvSpPr>
        <dsp:cNvPr id="0" name=""/>
        <dsp:cNvSpPr/>
      </dsp:nvSpPr>
      <dsp:spPr>
        <a:xfrm>
          <a:off x="0" y="34237"/>
          <a:ext cx="9887212" cy="9734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Century Gothic" panose="020B0502020202020204" pitchFamily="34" charset="0"/>
            </a:rPr>
            <a:t>Most pension funds submitted compensation schemes</a:t>
          </a:r>
        </a:p>
      </dsp:txBody>
      <dsp:txXfrm>
        <a:off x="47519" y="81756"/>
        <a:ext cx="9792174" cy="878402"/>
      </dsp:txXfrm>
    </dsp:sp>
    <dsp:sp modelId="{0CF6B746-0719-4376-9BE0-780B83BE3BC2}">
      <dsp:nvSpPr>
        <dsp:cNvPr id="0" name=""/>
        <dsp:cNvSpPr/>
      </dsp:nvSpPr>
      <dsp:spPr>
        <a:xfrm>
          <a:off x="0" y="1157437"/>
          <a:ext cx="9887212" cy="9734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Century Gothic" panose="020B0502020202020204" pitchFamily="34" charset="0"/>
            </a:rPr>
            <a:t>Only 2  schemes has been approved</a:t>
          </a:r>
        </a:p>
      </dsp:txBody>
      <dsp:txXfrm>
        <a:off x="47519" y="1204956"/>
        <a:ext cx="9792174" cy="878402"/>
      </dsp:txXfrm>
    </dsp:sp>
    <dsp:sp modelId="{81976367-581D-4FB7-AAC2-53FE0218D308}">
      <dsp:nvSpPr>
        <dsp:cNvPr id="0" name=""/>
        <dsp:cNvSpPr/>
      </dsp:nvSpPr>
      <dsp:spPr>
        <a:xfrm>
          <a:off x="0" y="2280637"/>
          <a:ext cx="9887212" cy="9734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Century Gothic" panose="020B0502020202020204" pitchFamily="34" charset="0"/>
            </a:rPr>
            <a:t>Reasons for not approving</a:t>
          </a:r>
        </a:p>
      </dsp:txBody>
      <dsp:txXfrm>
        <a:off x="47519" y="2328156"/>
        <a:ext cx="9792174" cy="878402"/>
      </dsp:txXfrm>
    </dsp:sp>
    <dsp:sp modelId="{15EF1077-0B35-478D-B0D0-1A7107B4520C}">
      <dsp:nvSpPr>
        <dsp:cNvPr id="0" name=""/>
        <dsp:cNvSpPr/>
      </dsp:nvSpPr>
      <dsp:spPr>
        <a:xfrm>
          <a:off x="0" y="3254077"/>
          <a:ext cx="9887212" cy="13185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3919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>
              <a:latin typeface="Century Gothic" panose="020B0502020202020204" pitchFamily="34" charset="0"/>
            </a:rPr>
            <a:t>Incorrect methodology applied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>
              <a:latin typeface="Century Gothic" panose="020B0502020202020204" pitchFamily="34" charset="0"/>
            </a:rPr>
            <a:t>Data issues in the actuarial reports &amp; member schedules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>
              <a:latin typeface="Century Gothic" panose="020B0502020202020204" pitchFamily="34" charset="0"/>
            </a:rPr>
            <a:t>For insured schemes, life insurance companies have not yet fully demonstrated separation of assets for P/Hs and S/Hs</a:t>
          </a:r>
        </a:p>
      </dsp:txBody>
      <dsp:txXfrm>
        <a:off x="0" y="3254077"/>
        <a:ext cx="9887212" cy="1318590"/>
      </dsp:txXfrm>
    </dsp:sp>
    <dsp:sp modelId="{28989B30-13A8-4C2C-A193-873370B531D6}">
      <dsp:nvSpPr>
        <dsp:cNvPr id="0" name=""/>
        <dsp:cNvSpPr/>
      </dsp:nvSpPr>
      <dsp:spPr>
        <a:xfrm>
          <a:off x="0" y="4572667"/>
          <a:ext cx="9887212" cy="9734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Century Gothic" panose="020B0502020202020204" pitchFamily="34" charset="0"/>
            </a:rPr>
            <a:t>Call for closure of the long-outstanding matter </a:t>
          </a:r>
        </a:p>
      </dsp:txBody>
      <dsp:txXfrm>
        <a:off x="47519" y="4620186"/>
        <a:ext cx="9792174" cy="878402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717795-B296-4BE0-A151-A7B22C1DC818}">
      <dsp:nvSpPr>
        <dsp:cNvPr id="0" name=""/>
        <dsp:cNvSpPr/>
      </dsp:nvSpPr>
      <dsp:spPr>
        <a:xfrm>
          <a:off x="9948" y="1084268"/>
          <a:ext cx="1231457" cy="123145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2DD551-7179-4A60-A1F0-88F86791901B}">
      <dsp:nvSpPr>
        <dsp:cNvPr id="0" name=""/>
        <dsp:cNvSpPr/>
      </dsp:nvSpPr>
      <dsp:spPr>
        <a:xfrm>
          <a:off x="268554" y="1342874"/>
          <a:ext cx="714245" cy="71424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8271D9-C291-43C3-AD07-4BEC003EA9AC}">
      <dsp:nvSpPr>
        <dsp:cNvPr id="0" name=""/>
        <dsp:cNvSpPr/>
      </dsp:nvSpPr>
      <dsp:spPr>
        <a:xfrm>
          <a:off x="1505290" y="1084268"/>
          <a:ext cx="2902721" cy="12314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W" sz="1800" kern="1200" dirty="0">
              <a:latin typeface="Century Gothic" panose="020B0502020202020204" pitchFamily="34" charset="0"/>
            </a:rPr>
            <a:t>Guidance on conversion of assets &amp; liabilities from ZWL to ZiG issued by the Commission</a:t>
          </a:r>
          <a:endParaRPr lang="en-US" sz="1800" kern="1200" dirty="0">
            <a:latin typeface="Century Gothic" panose="020B0502020202020204" pitchFamily="34" charset="0"/>
          </a:endParaRPr>
        </a:p>
      </dsp:txBody>
      <dsp:txXfrm>
        <a:off x="1505290" y="1084268"/>
        <a:ext cx="2902721" cy="1231457"/>
      </dsp:txXfrm>
    </dsp:sp>
    <dsp:sp modelId="{A31E0676-FCA9-4C74-B04C-87AB88D3BB31}">
      <dsp:nvSpPr>
        <dsp:cNvPr id="0" name=""/>
        <dsp:cNvSpPr/>
      </dsp:nvSpPr>
      <dsp:spPr>
        <a:xfrm>
          <a:off x="4913788" y="1084268"/>
          <a:ext cx="1231457" cy="123145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D7B0E8-CAE0-4E83-924A-529573C9229C}">
      <dsp:nvSpPr>
        <dsp:cNvPr id="0" name=""/>
        <dsp:cNvSpPr/>
      </dsp:nvSpPr>
      <dsp:spPr>
        <a:xfrm>
          <a:off x="5172394" y="1342874"/>
          <a:ext cx="714245" cy="71424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4A9EFA-1EDF-4509-8E9F-61DA6B81D735}">
      <dsp:nvSpPr>
        <dsp:cNvPr id="0" name=""/>
        <dsp:cNvSpPr/>
      </dsp:nvSpPr>
      <dsp:spPr>
        <a:xfrm>
          <a:off x="6409129" y="1084268"/>
          <a:ext cx="2902721" cy="12314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W" sz="1800" kern="1200" dirty="0">
              <a:latin typeface="Century Gothic" panose="020B0502020202020204" pitchFamily="34" charset="0"/>
            </a:rPr>
            <a:t>Submission rate still low</a:t>
          </a:r>
          <a:endParaRPr lang="en-US" sz="1800" kern="1200" dirty="0">
            <a:latin typeface="Century Gothic" panose="020B0502020202020204" pitchFamily="34" charset="0"/>
          </a:endParaRPr>
        </a:p>
      </dsp:txBody>
      <dsp:txXfrm>
        <a:off x="6409129" y="1084268"/>
        <a:ext cx="2902721" cy="1231457"/>
      </dsp:txXfrm>
    </dsp:sp>
    <dsp:sp modelId="{29C42335-0308-4159-A68A-AA389660AA0F}">
      <dsp:nvSpPr>
        <dsp:cNvPr id="0" name=""/>
        <dsp:cNvSpPr/>
      </dsp:nvSpPr>
      <dsp:spPr>
        <a:xfrm>
          <a:off x="9948" y="3264336"/>
          <a:ext cx="1231457" cy="123145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C18ED5-229C-421B-8275-2568CE2FB97F}">
      <dsp:nvSpPr>
        <dsp:cNvPr id="0" name=""/>
        <dsp:cNvSpPr/>
      </dsp:nvSpPr>
      <dsp:spPr>
        <a:xfrm>
          <a:off x="268554" y="3522942"/>
          <a:ext cx="714245" cy="71424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1462E4-DCD3-4A6A-969D-D4B7A6D28198}">
      <dsp:nvSpPr>
        <dsp:cNvPr id="0" name=""/>
        <dsp:cNvSpPr/>
      </dsp:nvSpPr>
      <dsp:spPr>
        <a:xfrm>
          <a:off x="1505290" y="3264336"/>
          <a:ext cx="2902721" cy="12314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W" sz="1800" kern="1200">
              <a:latin typeface="Century Gothic" panose="020B0502020202020204" pitchFamily="34" charset="0"/>
            </a:rPr>
            <a:t>Validating </a:t>
          </a:r>
          <a:r>
            <a:rPr lang="en-ZW" sz="1800" kern="1200" dirty="0">
              <a:latin typeface="Century Gothic" panose="020B0502020202020204" pitchFamily="34" charset="0"/>
            </a:rPr>
            <a:t>conversions &amp; providing feedback to entities</a:t>
          </a:r>
          <a:endParaRPr lang="en-US" sz="1800" kern="1200" dirty="0">
            <a:latin typeface="Century Gothic" panose="020B0502020202020204" pitchFamily="34" charset="0"/>
          </a:endParaRPr>
        </a:p>
      </dsp:txBody>
      <dsp:txXfrm>
        <a:off x="1505290" y="3264336"/>
        <a:ext cx="2902721" cy="1231457"/>
      </dsp:txXfrm>
    </dsp:sp>
    <dsp:sp modelId="{EF611A5B-C759-436A-AE6A-6F6368488878}">
      <dsp:nvSpPr>
        <dsp:cNvPr id="0" name=""/>
        <dsp:cNvSpPr/>
      </dsp:nvSpPr>
      <dsp:spPr>
        <a:xfrm>
          <a:off x="4913788" y="3264336"/>
          <a:ext cx="1231457" cy="1231457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0A4EDE-C0A6-43F5-87AB-956CE36F2EFE}">
      <dsp:nvSpPr>
        <dsp:cNvPr id="0" name=""/>
        <dsp:cNvSpPr/>
      </dsp:nvSpPr>
      <dsp:spPr>
        <a:xfrm>
          <a:off x="5172394" y="3522942"/>
          <a:ext cx="714245" cy="71424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B3A393-CFC3-45C6-8947-0018C3F092D6}">
      <dsp:nvSpPr>
        <dsp:cNvPr id="0" name=""/>
        <dsp:cNvSpPr/>
      </dsp:nvSpPr>
      <dsp:spPr>
        <a:xfrm>
          <a:off x="6409129" y="3264336"/>
          <a:ext cx="2902721" cy="12314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W" sz="1800" kern="1200" dirty="0">
              <a:latin typeface="Century Gothic" panose="020B0502020202020204" pitchFamily="34" charset="0"/>
            </a:rPr>
            <a:t>Imposition of penalties on non-compliant pension funds</a:t>
          </a:r>
          <a:endParaRPr lang="en-US" sz="1800" kern="1200" dirty="0">
            <a:latin typeface="Century Gothic" panose="020B0502020202020204" pitchFamily="34" charset="0"/>
          </a:endParaRPr>
        </a:p>
      </dsp:txBody>
      <dsp:txXfrm>
        <a:off x="6409129" y="3264336"/>
        <a:ext cx="2902721" cy="1231457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A0873B-1196-4043-A3A7-CF9D87ACA3F2}">
      <dsp:nvSpPr>
        <dsp:cNvPr id="0" name=""/>
        <dsp:cNvSpPr/>
      </dsp:nvSpPr>
      <dsp:spPr>
        <a:xfrm>
          <a:off x="0" y="633"/>
          <a:ext cx="1050933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B549F6-8942-410D-BE97-FBADAF9C34C6}">
      <dsp:nvSpPr>
        <dsp:cNvPr id="0" name=""/>
        <dsp:cNvSpPr/>
      </dsp:nvSpPr>
      <dsp:spPr>
        <a:xfrm>
          <a:off x="0" y="633"/>
          <a:ext cx="10509338" cy="10382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0070C0"/>
              </a:solidFill>
              <a:latin typeface="Century Gothic" panose="020B0502020202020204" pitchFamily="34" charset="0"/>
            </a:rPr>
            <a:t>Effective leadership on pension funds critical to improve member outcomes</a:t>
          </a:r>
        </a:p>
      </dsp:txBody>
      <dsp:txXfrm>
        <a:off x="0" y="633"/>
        <a:ext cx="10509338" cy="1038284"/>
      </dsp:txXfrm>
    </dsp:sp>
    <dsp:sp modelId="{6C00AA28-6028-4B35-B9BD-CE917DF42F27}">
      <dsp:nvSpPr>
        <dsp:cNvPr id="0" name=""/>
        <dsp:cNvSpPr/>
      </dsp:nvSpPr>
      <dsp:spPr>
        <a:xfrm>
          <a:off x="0" y="1038918"/>
          <a:ext cx="1050933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B9B5F0-D2BE-4117-9916-7B29A2162DD6}">
      <dsp:nvSpPr>
        <dsp:cNvPr id="0" name=""/>
        <dsp:cNvSpPr/>
      </dsp:nvSpPr>
      <dsp:spPr>
        <a:xfrm>
          <a:off x="0" y="1038918"/>
          <a:ext cx="10509338" cy="10382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0070C0"/>
              </a:solidFill>
              <a:latin typeface="Century Gothic" panose="020B0502020202020204" pitchFamily="34" charset="0"/>
            </a:rPr>
            <a:t>Set to issue a revised Risk and Corporate Governance Directive for Pensions Industry</a:t>
          </a:r>
        </a:p>
      </dsp:txBody>
      <dsp:txXfrm>
        <a:off x="0" y="1038918"/>
        <a:ext cx="10509338" cy="1038284"/>
      </dsp:txXfrm>
    </dsp:sp>
    <dsp:sp modelId="{886AF8A1-5171-4F6C-8DB4-509620676567}">
      <dsp:nvSpPr>
        <dsp:cNvPr id="0" name=""/>
        <dsp:cNvSpPr/>
      </dsp:nvSpPr>
      <dsp:spPr>
        <a:xfrm>
          <a:off x="0" y="2077202"/>
          <a:ext cx="1050933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E3521C-6D42-43D3-843C-AAED688B9D4C}">
      <dsp:nvSpPr>
        <dsp:cNvPr id="0" name=""/>
        <dsp:cNvSpPr/>
      </dsp:nvSpPr>
      <dsp:spPr>
        <a:xfrm>
          <a:off x="0" y="2077202"/>
          <a:ext cx="10509338" cy="10382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0070C0"/>
              </a:solidFill>
              <a:latin typeface="Century Gothic" panose="020B0502020202020204" pitchFamily="34" charset="0"/>
            </a:rPr>
            <a:t>Pushing for Gazetting of Pension and Provident Funds Regulations before year end</a:t>
          </a:r>
        </a:p>
      </dsp:txBody>
      <dsp:txXfrm>
        <a:off x="0" y="2077202"/>
        <a:ext cx="10509338" cy="1038284"/>
      </dsp:txXfrm>
    </dsp:sp>
    <dsp:sp modelId="{0FC0D474-DB01-4E74-AC6B-945293D63C41}">
      <dsp:nvSpPr>
        <dsp:cNvPr id="0" name=""/>
        <dsp:cNvSpPr/>
      </dsp:nvSpPr>
      <dsp:spPr>
        <a:xfrm>
          <a:off x="0" y="3115487"/>
          <a:ext cx="1050933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C4ADBC-580A-4D19-B726-9DB7C09E56EB}">
      <dsp:nvSpPr>
        <dsp:cNvPr id="0" name=""/>
        <dsp:cNvSpPr/>
      </dsp:nvSpPr>
      <dsp:spPr>
        <a:xfrm>
          <a:off x="0" y="3115487"/>
          <a:ext cx="10509338" cy="10382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0070C0"/>
              </a:solidFill>
              <a:latin typeface="Century Gothic" panose="020B0502020202020204" pitchFamily="34" charset="0"/>
            </a:rPr>
            <a:t>All fund rules to be aligned with new Regulations and Revised Risk and Corporate Governance Directive</a:t>
          </a:r>
        </a:p>
      </dsp:txBody>
      <dsp:txXfrm>
        <a:off x="0" y="3115487"/>
        <a:ext cx="10509338" cy="1038284"/>
      </dsp:txXfrm>
    </dsp:sp>
    <dsp:sp modelId="{3BD29C24-179E-4A7F-A6C7-98B748A57F62}">
      <dsp:nvSpPr>
        <dsp:cNvPr id="0" name=""/>
        <dsp:cNvSpPr/>
      </dsp:nvSpPr>
      <dsp:spPr>
        <a:xfrm>
          <a:off x="0" y="4153771"/>
          <a:ext cx="1050933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66163B-181D-411C-8780-C897127D872B}">
      <dsp:nvSpPr>
        <dsp:cNvPr id="0" name=""/>
        <dsp:cNvSpPr/>
      </dsp:nvSpPr>
      <dsp:spPr>
        <a:xfrm>
          <a:off x="0" y="4153771"/>
          <a:ext cx="10509338" cy="10382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0070C0"/>
              </a:solidFill>
              <a:latin typeface="Century Gothic" panose="020B0502020202020204" pitchFamily="34" charset="0"/>
            </a:rPr>
            <a:t>IPEC to share strategic focus areas for 2025 before year end</a:t>
          </a:r>
        </a:p>
      </dsp:txBody>
      <dsp:txXfrm>
        <a:off x="0" y="4153771"/>
        <a:ext cx="10509338" cy="103828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4B9436-A0E4-4EE6-A111-2A2014C99878}">
      <dsp:nvSpPr>
        <dsp:cNvPr id="0" name=""/>
        <dsp:cNvSpPr/>
      </dsp:nvSpPr>
      <dsp:spPr>
        <a:xfrm>
          <a:off x="0" y="144135"/>
          <a:ext cx="6165887" cy="5561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Delays in filing Q2 returns by few entities</a:t>
          </a:r>
        </a:p>
      </dsp:txBody>
      <dsp:txXfrm>
        <a:off x="27149" y="171284"/>
        <a:ext cx="6111589" cy="501854"/>
      </dsp:txXfrm>
    </dsp:sp>
    <dsp:sp modelId="{275C0DCB-BBC3-4899-8C12-22459AB72AAD}">
      <dsp:nvSpPr>
        <dsp:cNvPr id="0" name=""/>
        <dsp:cNvSpPr/>
      </dsp:nvSpPr>
      <dsp:spPr>
        <a:xfrm>
          <a:off x="0" y="740607"/>
          <a:ext cx="6165887" cy="5561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Perennial failure to submit audited finstats within prescribed timelines</a:t>
          </a:r>
        </a:p>
      </dsp:txBody>
      <dsp:txXfrm>
        <a:off x="27149" y="767756"/>
        <a:ext cx="6111589" cy="501854"/>
      </dsp:txXfrm>
    </dsp:sp>
    <dsp:sp modelId="{5CCD539D-EECE-4FC6-A5FB-1D3FE50646EE}">
      <dsp:nvSpPr>
        <dsp:cNvPr id="0" name=""/>
        <dsp:cNvSpPr/>
      </dsp:nvSpPr>
      <dsp:spPr>
        <a:xfrm>
          <a:off x="0" y="1337080"/>
          <a:ext cx="6165887" cy="5561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Partial submissions and non-submission of required disclosures</a:t>
          </a:r>
        </a:p>
      </dsp:txBody>
      <dsp:txXfrm>
        <a:off x="27149" y="1364229"/>
        <a:ext cx="6111589" cy="501854"/>
      </dsp:txXfrm>
    </dsp:sp>
    <dsp:sp modelId="{B4C7BD8F-B2AA-4D48-9C35-D1CEFCC54E56}">
      <dsp:nvSpPr>
        <dsp:cNvPr id="0" name=""/>
        <dsp:cNvSpPr/>
      </dsp:nvSpPr>
      <dsp:spPr>
        <a:xfrm>
          <a:off x="0" y="1933552"/>
          <a:ext cx="6165887" cy="5561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Penalties for non-compliance</a:t>
          </a:r>
        </a:p>
      </dsp:txBody>
      <dsp:txXfrm>
        <a:off x="27149" y="1960701"/>
        <a:ext cx="6111589" cy="501854"/>
      </dsp:txXfrm>
    </dsp:sp>
    <dsp:sp modelId="{B9CBF62E-9260-452E-98C3-320244FE092A}">
      <dsp:nvSpPr>
        <dsp:cNvPr id="0" name=""/>
        <dsp:cNvSpPr/>
      </dsp:nvSpPr>
      <dsp:spPr>
        <a:xfrm>
          <a:off x="0" y="2530024"/>
          <a:ext cx="6165887" cy="5561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Boards of Funds to recover penalty amounts from administrators</a:t>
          </a:r>
        </a:p>
      </dsp:txBody>
      <dsp:txXfrm>
        <a:off x="27149" y="2557173"/>
        <a:ext cx="6111589" cy="501854"/>
      </dsp:txXfrm>
    </dsp:sp>
    <dsp:sp modelId="{28C7B5E9-49D8-4B6A-8697-BE84E381E73B}">
      <dsp:nvSpPr>
        <dsp:cNvPr id="0" name=""/>
        <dsp:cNvSpPr/>
      </dsp:nvSpPr>
      <dsp:spPr>
        <a:xfrm>
          <a:off x="0" y="3126496"/>
          <a:ext cx="6165887" cy="5561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Lack of capacity among administrators to prepare accounts</a:t>
          </a:r>
        </a:p>
      </dsp:txBody>
      <dsp:txXfrm>
        <a:off x="27149" y="3153645"/>
        <a:ext cx="6111589" cy="501854"/>
      </dsp:txXfrm>
    </dsp:sp>
    <dsp:sp modelId="{2B2D0A2F-E32E-47D7-B769-9AB447E1CD83}">
      <dsp:nvSpPr>
        <dsp:cNvPr id="0" name=""/>
        <dsp:cNvSpPr/>
      </dsp:nvSpPr>
      <dsp:spPr>
        <a:xfrm>
          <a:off x="0" y="3722968"/>
          <a:ext cx="6165887" cy="5561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Figures not reconciling to the underlying reports   i.e. Property valuations and Actuarial reports.</a:t>
          </a:r>
        </a:p>
      </dsp:txBody>
      <dsp:txXfrm>
        <a:off x="27149" y="3750117"/>
        <a:ext cx="6111589" cy="501854"/>
      </dsp:txXfrm>
    </dsp:sp>
    <dsp:sp modelId="{FE4B660F-E533-4C09-B43A-2B4DA30C5B5F}">
      <dsp:nvSpPr>
        <dsp:cNvPr id="0" name=""/>
        <dsp:cNvSpPr/>
      </dsp:nvSpPr>
      <dsp:spPr>
        <a:xfrm>
          <a:off x="0" y="4319441"/>
          <a:ext cx="6165887" cy="5561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Some financial statements are arithmetically incorrect, which puts to question the quality of external audits being carried out. </a:t>
          </a:r>
        </a:p>
      </dsp:txBody>
      <dsp:txXfrm>
        <a:off x="27149" y="4346590"/>
        <a:ext cx="6111589" cy="50185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7547EF-AC67-483D-ACBF-9FFE3C0C663A}">
      <dsp:nvSpPr>
        <dsp:cNvPr id="0" name=""/>
        <dsp:cNvSpPr/>
      </dsp:nvSpPr>
      <dsp:spPr>
        <a:xfrm>
          <a:off x="0" y="612"/>
          <a:ext cx="665236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54D366-3D98-4074-85A5-140B32CFB4DD}">
      <dsp:nvSpPr>
        <dsp:cNvPr id="0" name=""/>
        <dsp:cNvSpPr/>
      </dsp:nvSpPr>
      <dsp:spPr>
        <a:xfrm>
          <a:off x="0" y="612"/>
          <a:ext cx="6652364" cy="5576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rgbClr val="0070C0"/>
              </a:solidFill>
            </a:rPr>
            <a:t>Compliance with Minimum Qualifications</a:t>
          </a:r>
          <a:endParaRPr lang="en-US" sz="1900" kern="1200" dirty="0">
            <a:solidFill>
              <a:srgbClr val="0070C0"/>
            </a:solidFill>
          </a:endParaRPr>
        </a:p>
      </dsp:txBody>
      <dsp:txXfrm>
        <a:off x="0" y="612"/>
        <a:ext cx="6652364" cy="557611"/>
      </dsp:txXfrm>
    </dsp:sp>
    <dsp:sp modelId="{1D3E599A-8DDF-4C33-885F-5BC985406707}">
      <dsp:nvSpPr>
        <dsp:cNvPr id="0" name=""/>
        <dsp:cNvSpPr/>
      </dsp:nvSpPr>
      <dsp:spPr>
        <a:xfrm>
          <a:off x="0" y="558224"/>
          <a:ext cx="665236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A01AD6-1F29-4A2A-92A3-2AB12EBFAE73}">
      <dsp:nvSpPr>
        <dsp:cNvPr id="0" name=""/>
        <dsp:cNvSpPr/>
      </dsp:nvSpPr>
      <dsp:spPr>
        <a:xfrm>
          <a:off x="0" y="558224"/>
          <a:ext cx="6652364" cy="5576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rgbClr val="0070C0"/>
              </a:solidFill>
            </a:rPr>
            <a:t>18% of BOF members do not have COP</a:t>
          </a:r>
        </a:p>
      </dsp:txBody>
      <dsp:txXfrm>
        <a:off x="0" y="558224"/>
        <a:ext cx="6652364" cy="557611"/>
      </dsp:txXfrm>
    </dsp:sp>
    <dsp:sp modelId="{116914C5-4132-4CAE-9F54-38B01BBAAEEC}">
      <dsp:nvSpPr>
        <dsp:cNvPr id="0" name=""/>
        <dsp:cNvSpPr/>
      </dsp:nvSpPr>
      <dsp:spPr>
        <a:xfrm>
          <a:off x="0" y="1115835"/>
          <a:ext cx="665236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AB9538-3D67-4DCB-809B-F602EF790DE4}">
      <dsp:nvSpPr>
        <dsp:cNvPr id="0" name=""/>
        <dsp:cNvSpPr/>
      </dsp:nvSpPr>
      <dsp:spPr>
        <a:xfrm>
          <a:off x="0" y="1115835"/>
          <a:ext cx="6652364" cy="5576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rgbClr val="0070C0"/>
              </a:solidFill>
            </a:rPr>
            <a:t>37% of BOF members have been in office for more than 10 years</a:t>
          </a:r>
        </a:p>
      </dsp:txBody>
      <dsp:txXfrm>
        <a:off x="0" y="1115835"/>
        <a:ext cx="6652364" cy="557611"/>
      </dsp:txXfrm>
    </dsp:sp>
    <dsp:sp modelId="{127842BF-8B49-4356-BF8D-9186B8AAED56}">
      <dsp:nvSpPr>
        <dsp:cNvPr id="0" name=""/>
        <dsp:cNvSpPr/>
      </dsp:nvSpPr>
      <dsp:spPr>
        <a:xfrm>
          <a:off x="0" y="1673447"/>
          <a:ext cx="665236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081F12-B95C-425F-BABF-5175347B9E74}">
      <dsp:nvSpPr>
        <dsp:cNvPr id="0" name=""/>
        <dsp:cNvSpPr/>
      </dsp:nvSpPr>
      <dsp:spPr>
        <a:xfrm>
          <a:off x="0" y="1673447"/>
          <a:ext cx="6652364" cy="5576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rgbClr val="0070C0"/>
              </a:solidFill>
            </a:rPr>
            <a:t>Knowledge – collective skills mix and individual experience</a:t>
          </a:r>
        </a:p>
      </dsp:txBody>
      <dsp:txXfrm>
        <a:off x="0" y="1673447"/>
        <a:ext cx="6652364" cy="557611"/>
      </dsp:txXfrm>
    </dsp:sp>
    <dsp:sp modelId="{01933066-0239-4909-8157-0D8BBAAAC3F9}">
      <dsp:nvSpPr>
        <dsp:cNvPr id="0" name=""/>
        <dsp:cNvSpPr/>
      </dsp:nvSpPr>
      <dsp:spPr>
        <a:xfrm>
          <a:off x="0" y="2231058"/>
          <a:ext cx="665236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093CA4-1E50-4F5A-9D56-A019727918D6}">
      <dsp:nvSpPr>
        <dsp:cNvPr id="0" name=""/>
        <dsp:cNvSpPr/>
      </dsp:nvSpPr>
      <dsp:spPr>
        <a:xfrm>
          <a:off x="0" y="2231058"/>
          <a:ext cx="6652364" cy="5576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rgbClr val="0070C0"/>
              </a:solidFill>
            </a:rPr>
            <a:t>Qualifications for managing the fund- section 24(3) of the Act. </a:t>
          </a:r>
        </a:p>
      </dsp:txBody>
      <dsp:txXfrm>
        <a:off x="0" y="2231058"/>
        <a:ext cx="6652364" cy="557611"/>
      </dsp:txXfrm>
    </dsp:sp>
    <dsp:sp modelId="{1B0C01D7-B990-4F9F-BDA2-1ACE55FCA691}">
      <dsp:nvSpPr>
        <dsp:cNvPr id="0" name=""/>
        <dsp:cNvSpPr/>
      </dsp:nvSpPr>
      <dsp:spPr>
        <a:xfrm>
          <a:off x="0" y="2788670"/>
          <a:ext cx="665236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23B700-7CAE-494C-99E4-8F372122E134}">
      <dsp:nvSpPr>
        <dsp:cNvPr id="0" name=""/>
        <dsp:cNvSpPr/>
      </dsp:nvSpPr>
      <dsp:spPr>
        <a:xfrm>
          <a:off x="0" y="2788670"/>
          <a:ext cx="6652364" cy="5576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rgbClr val="0070C0"/>
              </a:solidFill>
            </a:rPr>
            <a:t>honest and integrity</a:t>
          </a:r>
        </a:p>
      </dsp:txBody>
      <dsp:txXfrm>
        <a:off x="0" y="2788670"/>
        <a:ext cx="6652364" cy="557611"/>
      </dsp:txXfrm>
    </dsp:sp>
    <dsp:sp modelId="{87FC84F1-D33F-4D87-A0D8-89876B4A3B20}">
      <dsp:nvSpPr>
        <dsp:cNvPr id="0" name=""/>
        <dsp:cNvSpPr/>
      </dsp:nvSpPr>
      <dsp:spPr>
        <a:xfrm>
          <a:off x="0" y="3346281"/>
          <a:ext cx="665236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CBE189-8597-4956-8B22-E53C7054560B}">
      <dsp:nvSpPr>
        <dsp:cNvPr id="0" name=""/>
        <dsp:cNvSpPr/>
      </dsp:nvSpPr>
      <dsp:spPr>
        <a:xfrm>
          <a:off x="0" y="3346281"/>
          <a:ext cx="6652364" cy="5576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rgbClr val="0070C0"/>
              </a:solidFill>
            </a:rPr>
            <a:t>Term limits for BOF members capped at 10 years</a:t>
          </a:r>
        </a:p>
      </dsp:txBody>
      <dsp:txXfrm>
        <a:off x="0" y="3346281"/>
        <a:ext cx="6652364" cy="557611"/>
      </dsp:txXfrm>
    </dsp:sp>
    <dsp:sp modelId="{6DA2A40D-0802-4C68-890B-D0CCD5E8CCCE}">
      <dsp:nvSpPr>
        <dsp:cNvPr id="0" name=""/>
        <dsp:cNvSpPr/>
      </dsp:nvSpPr>
      <dsp:spPr>
        <a:xfrm>
          <a:off x="0" y="3903893"/>
          <a:ext cx="665236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EDF846-E3E6-4233-8F57-BC8939518341}">
      <dsp:nvSpPr>
        <dsp:cNvPr id="0" name=""/>
        <dsp:cNvSpPr/>
      </dsp:nvSpPr>
      <dsp:spPr>
        <a:xfrm>
          <a:off x="0" y="3903893"/>
          <a:ext cx="6652364" cy="5576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rgbClr val="0070C0"/>
              </a:solidFill>
            </a:rPr>
            <a:t>Disqualifying them in terms of provisions of the Act</a:t>
          </a:r>
        </a:p>
      </dsp:txBody>
      <dsp:txXfrm>
        <a:off x="0" y="3903893"/>
        <a:ext cx="6652364" cy="557611"/>
      </dsp:txXfrm>
    </dsp:sp>
    <dsp:sp modelId="{3FBE7025-49E3-4540-A0CC-AD22A34E1561}">
      <dsp:nvSpPr>
        <dsp:cNvPr id="0" name=""/>
        <dsp:cNvSpPr/>
      </dsp:nvSpPr>
      <dsp:spPr>
        <a:xfrm>
          <a:off x="0" y="4461504"/>
          <a:ext cx="665236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C9C680-68F8-4C34-9F59-4D194F2A3098}">
      <dsp:nvSpPr>
        <dsp:cNvPr id="0" name=""/>
        <dsp:cNvSpPr/>
      </dsp:nvSpPr>
      <dsp:spPr>
        <a:xfrm>
          <a:off x="0" y="4461504"/>
          <a:ext cx="6652364" cy="5576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rgbClr val="0070C0"/>
              </a:solidFill>
            </a:rPr>
            <a:t>Call for continuous professional development</a:t>
          </a:r>
        </a:p>
      </dsp:txBody>
      <dsp:txXfrm>
        <a:off x="0" y="4461504"/>
        <a:ext cx="6652364" cy="55761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DB4DAA-4D4B-4B65-B1EB-50FF69CC5A91}">
      <dsp:nvSpPr>
        <dsp:cNvPr id="0" name=""/>
        <dsp:cNvSpPr/>
      </dsp:nvSpPr>
      <dsp:spPr>
        <a:xfrm>
          <a:off x="0" y="612"/>
          <a:ext cx="568526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536DFA-1C07-4A59-A162-66F41325AB50}">
      <dsp:nvSpPr>
        <dsp:cNvPr id="0" name=""/>
        <dsp:cNvSpPr/>
      </dsp:nvSpPr>
      <dsp:spPr>
        <a:xfrm>
          <a:off x="0" y="612"/>
          <a:ext cx="5685263" cy="10037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rgbClr val="0070C0"/>
              </a:solidFill>
            </a:rPr>
            <a:t>Independent Expert Board of Fund Member</a:t>
          </a:r>
          <a:endParaRPr lang="en-US" sz="2800" kern="1200" dirty="0">
            <a:solidFill>
              <a:srgbClr val="0070C0"/>
            </a:solidFill>
          </a:endParaRPr>
        </a:p>
      </dsp:txBody>
      <dsp:txXfrm>
        <a:off x="0" y="612"/>
        <a:ext cx="5685263" cy="1003700"/>
      </dsp:txXfrm>
    </dsp:sp>
    <dsp:sp modelId="{B024ABAE-D496-476E-ADB0-A3C02136F41F}">
      <dsp:nvSpPr>
        <dsp:cNvPr id="0" name=""/>
        <dsp:cNvSpPr/>
      </dsp:nvSpPr>
      <dsp:spPr>
        <a:xfrm>
          <a:off x="0" y="1004313"/>
          <a:ext cx="568526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AEC996-31A1-4B43-A439-7222F5AE02EA}">
      <dsp:nvSpPr>
        <dsp:cNvPr id="0" name=""/>
        <dsp:cNvSpPr/>
      </dsp:nvSpPr>
      <dsp:spPr>
        <a:xfrm>
          <a:off x="0" y="1004313"/>
          <a:ext cx="5685263" cy="10037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rgbClr val="0070C0"/>
              </a:solidFill>
            </a:rPr>
            <a:t>Rationale when skills already available</a:t>
          </a:r>
        </a:p>
      </dsp:txBody>
      <dsp:txXfrm>
        <a:off x="0" y="1004313"/>
        <a:ext cx="5685263" cy="1003700"/>
      </dsp:txXfrm>
    </dsp:sp>
    <dsp:sp modelId="{3E249363-59D6-4B71-8233-FB8FB0EB953E}">
      <dsp:nvSpPr>
        <dsp:cNvPr id="0" name=""/>
        <dsp:cNvSpPr/>
      </dsp:nvSpPr>
      <dsp:spPr>
        <a:xfrm>
          <a:off x="0" y="2008014"/>
          <a:ext cx="568526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9DC1D7-3093-4586-B189-E9537BBE4BC8}">
      <dsp:nvSpPr>
        <dsp:cNvPr id="0" name=""/>
        <dsp:cNvSpPr/>
      </dsp:nvSpPr>
      <dsp:spPr>
        <a:xfrm>
          <a:off x="0" y="2008014"/>
          <a:ext cx="5685263" cy="10037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rgbClr val="0070C0"/>
              </a:solidFill>
            </a:rPr>
            <a:t>Cost implications on small funds</a:t>
          </a:r>
        </a:p>
      </dsp:txBody>
      <dsp:txXfrm>
        <a:off x="0" y="2008014"/>
        <a:ext cx="5685263" cy="1003700"/>
      </dsp:txXfrm>
    </dsp:sp>
    <dsp:sp modelId="{60BC2B30-46B9-40A3-9DA4-1AA7C4C325D4}">
      <dsp:nvSpPr>
        <dsp:cNvPr id="0" name=""/>
        <dsp:cNvSpPr/>
      </dsp:nvSpPr>
      <dsp:spPr>
        <a:xfrm>
          <a:off x="0" y="3011714"/>
          <a:ext cx="568526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5A332D-0675-408B-9BFD-4BDDE67355D5}">
      <dsp:nvSpPr>
        <dsp:cNvPr id="0" name=""/>
        <dsp:cNvSpPr/>
      </dsp:nvSpPr>
      <dsp:spPr>
        <a:xfrm>
          <a:off x="0" y="3011714"/>
          <a:ext cx="5685263" cy="10037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rgbClr val="0070C0"/>
              </a:solidFill>
            </a:rPr>
            <a:t>Voting Rights of an independent Member</a:t>
          </a:r>
        </a:p>
      </dsp:txBody>
      <dsp:txXfrm>
        <a:off x="0" y="3011714"/>
        <a:ext cx="5685263" cy="1003700"/>
      </dsp:txXfrm>
    </dsp:sp>
    <dsp:sp modelId="{2D39B008-ACAE-4242-96A2-9A24A42DA36E}">
      <dsp:nvSpPr>
        <dsp:cNvPr id="0" name=""/>
        <dsp:cNvSpPr/>
      </dsp:nvSpPr>
      <dsp:spPr>
        <a:xfrm>
          <a:off x="0" y="4015415"/>
          <a:ext cx="568526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7F892F-F156-434D-9C1F-F314D7D96389}">
      <dsp:nvSpPr>
        <dsp:cNvPr id="0" name=""/>
        <dsp:cNvSpPr/>
      </dsp:nvSpPr>
      <dsp:spPr>
        <a:xfrm>
          <a:off x="0" y="4015415"/>
          <a:ext cx="5685263" cy="10037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rgbClr val="0070C0"/>
              </a:solidFill>
            </a:rPr>
            <a:t>Requests for exemptions</a:t>
          </a:r>
        </a:p>
      </dsp:txBody>
      <dsp:txXfrm>
        <a:off x="0" y="4015415"/>
        <a:ext cx="5685263" cy="10037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F16B5C-DF6B-4EC6-9C83-C11EA194C343}">
      <dsp:nvSpPr>
        <dsp:cNvPr id="0" name=""/>
        <dsp:cNvSpPr/>
      </dsp:nvSpPr>
      <dsp:spPr>
        <a:xfrm>
          <a:off x="0" y="3921"/>
          <a:ext cx="6165887" cy="83531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4C4E83-21AE-4825-AE8E-55757D1E43FB}">
      <dsp:nvSpPr>
        <dsp:cNvPr id="0" name=""/>
        <dsp:cNvSpPr/>
      </dsp:nvSpPr>
      <dsp:spPr>
        <a:xfrm>
          <a:off x="252682" y="191867"/>
          <a:ext cx="459422" cy="45942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EA9340-5E75-4DF6-BD4D-10682C522DB2}">
      <dsp:nvSpPr>
        <dsp:cNvPr id="0" name=""/>
        <dsp:cNvSpPr/>
      </dsp:nvSpPr>
      <dsp:spPr>
        <a:xfrm>
          <a:off x="964787" y="3921"/>
          <a:ext cx="5201099" cy="8353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404" tIns="88404" rIns="88404" bIns="88404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rgbClr val="0070C0"/>
              </a:solidFill>
            </a:rPr>
            <a:t>Data integrity challenges persist despite investment in systems</a:t>
          </a:r>
        </a:p>
      </dsp:txBody>
      <dsp:txXfrm>
        <a:off x="964787" y="3921"/>
        <a:ext cx="5201099" cy="835314"/>
      </dsp:txXfrm>
    </dsp:sp>
    <dsp:sp modelId="{EB78C0B6-934E-49A2-AC8F-6D4DBCB888B9}">
      <dsp:nvSpPr>
        <dsp:cNvPr id="0" name=""/>
        <dsp:cNvSpPr/>
      </dsp:nvSpPr>
      <dsp:spPr>
        <a:xfrm>
          <a:off x="0" y="1048064"/>
          <a:ext cx="6165887" cy="83531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9490B6-A33F-49ED-BF27-679E5540D471}">
      <dsp:nvSpPr>
        <dsp:cNvPr id="0" name=""/>
        <dsp:cNvSpPr/>
      </dsp:nvSpPr>
      <dsp:spPr>
        <a:xfrm>
          <a:off x="252682" y="1236010"/>
          <a:ext cx="459422" cy="45942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6FD411-340C-465A-B0EE-E4C892B08D77}">
      <dsp:nvSpPr>
        <dsp:cNvPr id="0" name=""/>
        <dsp:cNvSpPr/>
      </dsp:nvSpPr>
      <dsp:spPr>
        <a:xfrm>
          <a:off x="964787" y="1048064"/>
          <a:ext cx="5201099" cy="8353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404" tIns="88404" rIns="88404" bIns="88404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rgbClr val="0070C0"/>
              </a:solidFill>
            </a:rPr>
            <a:t>Costs of imported systems still high</a:t>
          </a:r>
        </a:p>
      </dsp:txBody>
      <dsp:txXfrm>
        <a:off x="964787" y="1048064"/>
        <a:ext cx="5201099" cy="835314"/>
      </dsp:txXfrm>
    </dsp:sp>
    <dsp:sp modelId="{490637E6-D9E2-4EF7-8474-B725D15C542C}">
      <dsp:nvSpPr>
        <dsp:cNvPr id="0" name=""/>
        <dsp:cNvSpPr/>
      </dsp:nvSpPr>
      <dsp:spPr>
        <a:xfrm>
          <a:off x="0" y="2092207"/>
          <a:ext cx="6165887" cy="83531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669C44-C669-44AC-9D9F-488E111B9327}">
      <dsp:nvSpPr>
        <dsp:cNvPr id="0" name=""/>
        <dsp:cNvSpPr/>
      </dsp:nvSpPr>
      <dsp:spPr>
        <a:xfrm>
          <a:off x="252682" y="2280153"/>
          <a:ext cx="459422" cy="45942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143310-057B-4DFD-8300-B89101CDCAF4}">
      <dsp:nvSpPr>
        <dsp:cNvPr id="0" name=""/>
        <dsp:cNvSpPr/>
      </dsp:nvSpPr>
      <dsp:spPr>
        <a:xfrm>
          <a:off x="964787" y="2092207"/>
          <a:ext cx="5201099" cy="8353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404" tIns="88404" rIns="88404" bIns="88404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rgbClr val="0070C0"/>
              </a:solidFill>
            </a:rPr>
            <a:t>Use of Moral suasion to share IT infrastructure </a:t>
          </a:r>
        </a:p>
      </dsp:txBody>
      <dsp:txXfrm>
        <a:off x="964787" y="2092207"/>
        <a:ext cx="5201099" cy="835314"/>
      </dsp:txXfrm>
    </dsp:sp>
    <dsp:sp modelId="{D137E3BC-2886-4DFF-980C-1D9F14143726}">
      <dsp:nvSpPr>
        <dsp:cNvPr id="0" name=""/>
        <dsp:cNvSpPr/>
      </dsp:nvSpPr>
      <dsp:spPr>
        <a:xfrm>
          <a:off x="0" y="3136350"/>
          <a:ext cx="6165887" cy="83531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F1736D-C92E-4C70-B8F9-9461C749EA22}">
      <dsp:nvSpPr>
        <dsp:cNvPr id="0" name=""/>
        <dsp:cNvSpPr/>
      </dsp:nvSpPr>
      <dsp:spPr>
        <a:xfrm>
          <a:off x="252682" y="3324295"/>
          <a:ext cx="459422" cy="45942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2B2AF8-3C1F-47C7-95D8-C7FC6A1CD179}">
      <dsp:nvSpPr>
        <dsp:cNvPr id="0" name=""/>
        <dsp:cNvSpPr/>
      </dsp:nvSpPr>
      <dsp:spPr>
        <a:xfrm>
          <a:off x="964787" y="3136350"/>
          <a:ext cx="5201099" cy="8353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404" tIns="88404" rIns="88404" bIns="88404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rgbClr val="0070C0"/>
              </a:solidFill>
            </a:rPr>
            <a:t>IPEC’s acquisition of an Electronic Supervisory System</a:t>
          </a:r>
        </a:p>
      </dsp:txBody>
      <dsp:txXfrm>
        <a:off x="964787" y="3136350"/>
        <a:ext cx="5201099" cy="835314"/>
      </dsp:txXfrm>
    </dsp:sp>
    <dsp:sp modelId="{F43ED583-3177-429D-9D86-264C4C484144}">
      <dsp:nvSpPr>
        <dsp:cNvPr id="0" name=""/>
        <dsp:cNvSpPr/>
      </dsp:nvSpPr>
      <dsp:spPr>
        <a:xfrm>
          <a:off x="0" y="4180493"/>
          <a:ext cx="6165887" cy="83531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FF7902-A3BA-489D-AFCD-9AB4985C108C}">
      <dsp:nvSpPr>
        <dsp:cNvPr id="0" name=""/>
        <dsp:cNvSpPr/>
      </dsp:nvSpPr>
      <dsp:spPr>
        <a:xfrm>
          <a:off x="252682" y="4368438"/>
          <a:ext cx="459422" cy="459422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5C642D-5C31-441C-8F3B-B4E4ED81F5BF}">
      <dsp:nvSpPr>
        <dsp:cNvPr id="0" name=""/>
        <dsp:cNvSpPr/>
      </dsp:nvSpPr>
      <dsp:spPr>
        <a:xfrm>
          <a:off x="964787" y="4180493"/>
          <a:ext cx="5201099" cy="8353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404" tIns="88404" rIns="88404" bIns="88404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rgbClr val="0070C0"/>
              </a:solidFill>
            </a:rPr>
            <a:t>Proposal for one IT system for the pensions industry as not for profit national infrastructure </a:t>
          </a:r>
        </a:p>
      </dsp:txBody>
      <dsp:txXfrm>
        <a:off x="964787" y="4180493"/>
        <a:ext cx="5201099" cy="83531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A7B276-4774-4E0E-9787-27AD2BF6E764}">
      <dsp:nvSpPr>
        <dsp:cNvPr id="0" name=""/>
        <dsp:cNvSpPr/>
      </dsp:nvSpPr>
      <dsp:spPr>
        <a:xfrm>
          <a:off x="0" y="2083"/>
          <a:ext cx="6165887" cy="105590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3BF82F-1EE4-48B0-9BFC-A14FA981B838}">
      <dsp:nvSpPr>
        <dsp:cNvPr id="0" name=""/>
        <dsp:cNvSpPr/>
      </dsp:nvSpPr>
      <dsp:spPr>
        <a:xfrm>
          <a:off x="319412" y="239662"/>
          <a:ext cx="580749" cy="58074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0A64DF-21CA-4CC8-AD0A-3D3879E904AA}">
      <dsp:nvSpPr>
        <dsp:cNvPr id="0" name=""/>
        <dsp:cNvSpPr/>
      </dsp:nvSpPr>
      <dsp:spPr>
        <a:xfrm>
          <a:off x="1219573" y="2083"/>
          <a:ext cx="4946313" cy="10559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750" tIns="111750" rIns="111750" bIns="11175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0070C0"/>
              </a:solidFill>
              <a:latin typeface="Century Gothic" panose="020B0502020202020204" pitchFamily="34" charset="0"/>
            </a:rPr>
            <a:t>Deferred pensioners constitute 46% total membership </a:t>
          </a:r>
        </a:p>
      </dsp:txBody>
      <dsp:txXfrm>
        <a:off x="1219573" y="2083"/>
        <a:ext cx="4946313" cy="1055907"/>
      </dsp:txXfrm>
    </dsp:sp>
    <dsp:sp modelId="{2B33A7EA-1A9E-49AD-AA73-C37970F98C77}">
      <dsp:nvSpPr>
        <dsp:cNvPr id="0" name=""/>
        <dsp:cNvSpPr/>
      </dsp:nvSpPr>
      <dsp:spPr>
        <a:xfrm>
          <a:off x="0" y="1321968"/>
          <a:ext cx="6165887" cy="105590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A99D77-6076-4CA2-8DC5-7DD89E045D09}">
      <dsp:nvSpPr>
        <dsp:cNvPr id="0" name=""/>
        <dsp:cNvSpPr/>
      </dsp:nvSpPr>
      <dsp:spPr>
        <a:xfrm>
          <a:off x="319412" y="1559547"/>
          <a:ext cx="580749" cy="58074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9EBD15-95ED-439D-B932-FD3864C8D23F}">
      <dsp:nvSpPr>
        <dsp:cNvPr id="0" name=""/>
        <dsp:cNvSpPr/>
      </dsp:nvSpPr>
      <dsp:spPr>
        <a:xfrm>
          <a:off x="1219573" y="1321968"/>
          <a:ext cx="4946313" cy="10559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750" tIns="111750" rIns="111750" bIns="11175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0070C0"/>
              </a:solidFill>
              <a:latin typeface="Century Gothic" panose="020B0502020202020204" pitchFamily="34" charset="0"/>
            </a:rPr>
            <a:t>Compromised Governance of preservation funds </a:t>
          </a:r>
        </a:p>
      </dsp:txBody>
      <dsp:txXfrm>
        <a:off x="1219573" y="1321968"/>
        <a:ext cx="4946313" cy="1055907"/>
      </dsp:txXfrm>
    </dsp:sp>
    <dsp:sp modelId="{0456FB72-787D-47CB-A9BC-C22DE2065A07}">
      <dsp:nvSpPr>
        <dsp:cNvPr id="0" name=""/>
        <dsp:cNvSpPr/>
      </dsp:nvSpPr>
      <dsp:spPr>
        <a:xfrm>
          <a:off x="0" y="2641852"/>
          <a:ext cx="6165887" cy="105590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25D054-163B-47DD-BD35-FD4F35184144}">
      <dsp:nvSpPr>
        <dsp:cNvPr id="0" name=""/>
        <dsp:cNvSpPr/>
      </dsp:nvSpPr>
      <dsp:spPr>
        <a:xfrm>
          <a:off x="319412" y="2879432"/>
          <a:ext cx="580749" cy="58074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EB675E-86CE-4799-8DF6-8226731D685A}">
      <dsp:nvSpPr>
        <dsp:cNvPr id="0" name=""/>
        <dsp:cNvSpPr/>
      </dsp:nvSpPr>
      <dsp:spPr>
        <a:xfrm>
          <a:off x="1219573" y="2641852"/>
          <a:ext cx="4946313" cy="10559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750" tIns="111750" rIns="111750" bIns="11175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0070C0"/>
              </a:solidFill>
              <a:latin typeface="Century Gothic" panose="020B0502020202020204" pitchFamily="34" charset="0"/>
            </a:rPr>
            <a:t>Boards conflicted as they are appointed by administrators</a:t>
          </a:r>
        </a:p>
      </dsp:txBody>
      <dsp:txXfrm>
        <a:off x="1219573" y="2641852"/>
        <a:ext cx="4946313" cy="1055907"/>
      </dsp:txXfrm>
    </dsp:sp>
    <dsp:sp modelId="{35ABAD3A-4F7B-4FBB-AE94-C2F7008145D2}">
      <dsp:nvSpPr>
        <dsp:cNvPr id="0" name=""/>
        <dsp:cNvSpPr/>
      </dsp:nvSpPr>
      <dsp:spPr>
        <a:xfrm>
          <a:off x="0" y="3961737"/>
          <a:ext cx="6165887" cy="105590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5BD29B-450C-49F8-AE96-E10B95400B0F}">
      <dsp:nvSpPr>
        <dsp:cNvPr id="0" name=""/>
        <dsp:cNvSpPr/>
      </dsp:nvSpPr>
      <dsp:spPr>
        <a:xfrm>
          <a:off x="319412" y="4199317"/>
          <a:ext cx="580749" cy="58074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56B831-615B-4AD2-949E-5E49A4997698}">
      <dsp:nvSpPr>
        <dsp:cNvPr id="0" name=""/>
        <dsp:cNvSpPr/>
      </dsp:nvSpPr>
      <dsp:spPr>
        <a:xfrm>
          <a:off x="1219573" y="3961737"/>
          <a:ext cx="4946313" cy="10559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750" tIns="111750" rIns="111750" bIns="11175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0070C0"/>
              </a:solidFill>
              <a:latin typeface="Century Gothic" panose="020B0502020202020204" pitchFamily="34" charset="0"/>
            </a:rPr>
            <a:t>No clear accountability mechanisms to members </a:t>
          </a:r>
        </a:p>
      </dsp:txBody>
      <dsp:txXfrm>
        <a:off x="1219573" y="3961737"/>
        <a:ext cx="4946313" cy="105590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4DF593-B71C-4059-8008-9968257E5D52}">
      <dsp:nvSpPr>
        <dsp:cNvPr id="0" name=""/>
        <dsp:cNvSpPr/>
      </dsp:nvSpPr>
      <dsp:spPr>
        <a:xfrm>
          <a:off x="0" y="2083"/>
          <a:ext cx="6165887" cy="105590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90488A-EA42-4615-AF40-1DBB3CA0DF6B}">
      <dsp:nvSpPr>
        <dsp:cNvPr id="0" name=""/>
        <dsp:cNvSpPr/>
      </dsp:nvSpPr>
      <dsp:spPr>
        <a:xfrm>
          <a:off x="319412" y="239662"/>
          <a:ext cx="580749" cy="58074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FAFD4F-2B07-4FE3-AF36-21448343C36C}">
      <dsp:nvSpPr>
        <dsp:cNvPr id="0" name=""/>
        <dsp:cNvSpPr/>
      </dsp:nvSpPr>
      <dsp:spPr>
        <a:xfrm>
          <a:off x="1219573" y="2083"/>
          <a:ext cx="4946313" cy="10559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750" tIns="111750" rIns="111750" bIns="111750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rgbClr val="0070C0"/>
              </a:solidFill>
            </a:rPr>
            <a:t>No audits and actuarial valuations of their own</a:t>
          </a:r>
        </a:p>
      </dsp:txBody>
      <dsp:txXfrm>
        <a:off x="1219573" y="2083"/>
        <a:ext cx="4946313" cy="1055907"/>
      </dsp:txXfrm>
    </dsp:sp>
    <dsp:sp modelId="{0251A7CE-63B5-4836-A3A4-B164010EA29B}">
      <dsp:nvSpPr>
        <dsp:cNvPr id="0" name=""/>
        <dsp:cNvSpPr/>
      </dsp:nvSpPr>
      <dsp:spPr>
        <a:xfrm>
          <a:off x="0" y="1321968"/>
          <a:ext cx="6165887" cy="105590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34FACB-ED5E-48EF-B71D-6E515F759ACE}">
      <dsp:nvSpPr>
        <dsp:cNvPr id="0" name=""/>
        <dsp:cNvSpPr/>
      </dsp:nvSpPr>
      <dsp:spPr>
        <a:xfrm>
          <a:off x="319412" y="1559547"/>
          <a:ext cx="580749" cy="58074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2408B2-D905-4BB1-9031-41500116D731}">
      <dsp:nvSpPr>
        <dsp:cNvPr id="0" name=""/>
        <dsp:cNvSpPr/>
      </dsp:nvSpPr>
      <dsp:spPr>
        <a:xfrm>
          <a:off x="1219573" y="1321968"/>
          <a:ext cx="4946313" cy="10559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750" tIns="111750" rIns="111750" bIns="111750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rgbClr val="0070C0"/>
              </a:solidFill>
            </a:rPr>
            <a:t>Asset ownership opaque</a:t>
          </a:r>
        </a:p>
      </dsp:txBody>
      <dsp:txXfrm>
        <a:off x="1219573" y="1321968"/>
        <a:ext cx="4946313" cy="1055907"/>
      </dsp:txXfrm>
    </dsp:sp>
    <dsp:sp modelId="{416B3F58-F718-4587-A918-9ECDAF925214}">
      <dsp:nvSpPr>
        <dsp:cNvPr id="0" name=""/>
        <dsp:cNvSpPr/>
      </dsp:nvSpPr>
      <dsp:spPr>
        <a:xfrm>
          <a:off x="0" y="2641852"/>
          <a:ext cx="6165887" cy="105590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A64B7C-A3EF-4448-9831-471C396729FC}">
      <dsp:nvSpPr>
        <dsp:cNvPr id="0" name=""/>
        <dsp:cNvSpPr/>
      </dsp:nvSpPr>
      <dsp:spPr>
        <a:xfrm>
          <a:off x="319412" y="2879432"/>
          <a:ext cx="580749" cy="58074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A58DC4-4C3A-482A-87C4-216F7B6D0E3A}">
      <dsp:nvSpPr>
        <dsp:cNvPr id="0" name=""/>
        <dsp:cNvSpPr/>
      </dsp:nvSpPr>
      <dsp:spPr>
        <a:xfrm>
          <a:off x="1219573" y="2641852"/>
          <a:ext cx="4946313" cy="10559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750" tIns="111750" rIns="111750" bIns="111750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rgbClr val="0070C0"/>
              </a:solidFill>
            </a:rPr>
            <a:t>Several complaints relate to preservation funds </a:t>
          </a:r>
        </a:p>
      </dsp:txBody>
      <dsp:txXfrm>
        <a:off x="1219573" y="2641852"/>
        <a:ext cx="4946313" cy="1055907"/>
      </dsp:txXfrm>
    </dsp:sp>
    <dsp:sp modelId="{BB9E7323-868E-480C-9EA4-44E74DCB70DD}">
      <dsp:nvSpPr>
        <dsp:cNvPr id="0" name=""/>
        <dsp:cNvSpPr/>
      </dsp:nvSpPr>
      <dsp:spPr>
        <a:xfrm>
          <a:off x="0" y="3961737"/>
          <a:ext cx="6165887" cy="105590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9C81F5-FCC1-4881-8BFD-C86A2E4EA0E2}">
      <dsp:nvSpPr>
        <dsp:cNvPr id="0" name=""/>
        <dsp:cNvSpPr/>
      </dsp:nvSpPr>
      <dsp:spPr>
        <a:xfrm>
          <a:off x="319412" y="4199317"/>
          <a:ext cx="580749" cy="58074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6F65E5-389F-43FB-BCC8-AA0F7D014651}">
      <dsp:nvSpPr>
        <dsp:cNvPr id="0" name=""/>
        <dsp:cNvSpPr/>
      </dsp:nvSpPr>
      <dsp:spPr>
        <a:xfrm>
          <a:off x="1219573" y="3961737"/>
          <a:ext cx="4946313" cy="10559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750" tIns="111750" rIns="111750" bIns="111750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rgbClr val="0070C0"/>
              </a:solidFill>
            </a:rPr>
            <a:t>Call for compliance with the Guideline on Governance Requirements for Umbrella and Preservation Funds</a:t>
          </a:r>
        </a:p>
      </dsp:txBody>
      <dsp:txXfrm>
        <a:off x="1219573" y="3961737"/>
        <a:ext cx="4946313" cy="105590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FCA4B8-4D10-48A6-BBD7-FF0FCD99CD2B}">
      <dsp:nvSpPr>
        <dsp:cNvPr id="0" name=""/>
        <dsp:cNvSpPr/>
      </dsp:nvSpPr>
      <dsp:spPr>
        <a:xfrm>
          <a:off x="0" y="0"/>
          <a:ext cx="713544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4105A8-CF23-4F23-B6FA-523D440FBFF5}">
      <dsp:nvSpPr>
        <dsp:cNvPr id="0" name=""/>
        <dsp:cNvSpPr/>
      </dsp:nvSpPr>
      <dsp:spPr>
        <a:xfrm>
          <a:off x="0" y="0"/>
          <a:ext cx="1427088" cy="51926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rgbClr val="0070C0"/>
              </a:solidFill>
              <a:latin typeface="Century Gothic" panose="020B0502020202020204" pitchFamily="34" charset="0"/>
            </a:rPr>
            <a:t>Emerging Issues from AGMs held to date</a:t>
          </a:r>
        </a:p>
      </dsp:txBody>
      <dsp:txXfrm>
        <a:off x="0" y="0"/>
        <a:ext cx="1427088" cy="5192689"/>
      </dsp:txXfrm>
    </dsp:sp>
    <dsp:sp modelId="{307CFBFC-1F26-4E63-B08A-FDA7783FE4FB}">
      <dsp:nvSpPr>
        <dsp:cNvPr id="0" name=""/>
        <dsp:cNvSpPr/>
      </dsp:nvSpPr>
      <dsp:spPr>
        <a:xfrm>
          <a:off x="1534120" y="35053"/>
          <a:ext cx="5601322" cy="7010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rgbClr val="0070C0"/>
              </a:solidFill>
              <a:latin typeface="Century Gothic" panose="020B0502020202020204" pitchFamily="34" charset="0"/>
            </a:rPr>
            <a:t>Qualification of financials on account of currency change, with some members hesitant to approve the financials.</a:t>
          </a:r>
        </a:p>
      </dsp:txBody>
      <dsp:txXfrm>
        <a:off x="1534120" y="35053"/>
        <a:ext cx="5601322" cy="701063"/>
      </dsp:txXfrm>
    </dsp:sp>
    <dsp:sp modelId="{BEB52EB5-8603-4718-A630-E8B58D0DB0AD}">
      <dsp:nvSpPr>
        <dsp:cNvPr id="0" name=""/>
        <dsp:cNvSpPr/>
      </dsp:nvSpPr>
      <dsp:spPr>
        <a:xfrm>
          <a:off x="1427088" y="736117"/>
          <a:ext cx="570835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129976-7623-45C3-BCD2-734608D3E11C}">
      <dsp:nvSpPr>
        <dsp:cNvPr id="0" name=""/>
        <dsp:cNvSpPr/>
      </dsp:nvSpPr>
      <dsp:spPr>
        <a:xfrm>
          <a:off x="1534120" y="771170"/>
          <a:ext cx="5601322" cy="7010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rgbClr val="0070C0"/>
              </a:solidFill>
              <a:latin typeface="Century Gothic" panose="020B0502020202020204" pitchFamily="34" charset="0"/>
            </a:rPr>
            <a:t>Members challenging the valuation of investment property as understated and prejudicial to pensioners.</a:t>
          </a:r>
        </a:p>
      </dsp:txBody>
      <dsp:txXfrm>
        <a:off x="1534120" y="771170"/>
        <a:ext cx="5601322" cy="701063"/>
      </dsp:txXfrm>
    </dsp:sp>
    <dsp:sp modelId="{B58DE022-DCBB-41F5-B351-959C55A28710}">
      <dsp:nvSpPr>
        <dsp:cNvPr id="0" name=""/>
        <dsp:cNvSpPr/>
      </dsp:nvSpPr>
      <dsp:spPr>
        <a:xfrm>
          <a:off x="1427088" y="1472234"/>
          <a:ext cx="570835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36BC3B-E91C-461A-9A3C-79B01087C321}">
      <dsp:nvSpPr>
        <dsp:cNvPr id="0" name=""/>
        <dsp:cNvSpPr/>
      </dsp:nvSpPr>
      <dsp:spPr>
        <a:xfrm>
          <a:off x="1534120" y="1507287"/>
          <a:ext cx="5601322" cy="7010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rgbClr val="0070C0"/>
              </a:solidFill>
              <a:latin typeface="Century Gothic" panose="020B0502020202020204" pitchFamily="34" charset="0"/>
            </a:rPr>
            <a:t>Low participation by members for other funds due to lack of appreciation of financials.</a:t>
          </a:r>
        </a:p>
      </dsp:txBody>
      <dsp:txXfrm>
        <a:off x="1534120" y="1507287"/>
        <a:ext cx="5601322" cy="701063"/>
      </dsp:txXfrm>
    </dsp:sp>
    <dsp:sp modelId="{6819E9DC-B7E0-48FB-94E3-ADAB18C48AB8}">
      <dsp:nvSpPr>
        <dsp:cNvPr id="0" name=""/>
        <dsp:cNvSpPr/>
      </dsp:nvSpPr>
      <dsp:spPr>
        <a:xfrm>
          <a:off x="1427088" y="2208351"/>
          <a:ext cx="570835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E80DA9-B3C7-4B4C-B849-0A417E675D14}">
      <dsp:nvSpPr>
        <dsp:cNvPr id="0" name=""/>
        <dsp:cNvSpPr/>
      </dsp:nvSpPr>
      <dsp:spPr>
        <a:xfrm>
          <a:off x="1534120" y="2243404"/>
          <a:ext cx="5601322" cy="7010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rgbClr val="0070C0"/>
              </a:solidFill>
              <a:latin typeface="Century Gothic" panose="020B0502020202020204" pitchFamily="34" charset="0"/>
            </a:rPr>
            <a:t>No discussions on asset managers performance benchmark.</a:t>
          </a:r>
        </a:p>
      </dsp:txBody>
      <dsp:txXfrm>
        <a:off x="1534120" y="2243404"/>
        <a:ext cx="5601322" cy="701063"/>
      </dsp:txXfrm>
    </dsp:sp>
    <dsp:sp modelId="{7F032156-16C4-406D-80E9-16F5999CC8F5}">
      <dsp:nvSpPr>
        <dsp:cNvPr id="0" name=""/>
        <dsp:cNvSpPr/>
      </dsp:nvSpPr>
      <dsp:spPr>
        <a:xfrm>
          <a:off x="1427088" y="2944468"/>
          <a:ext cx="570835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FAAC85-6642-4555-9619-13B8525E0C42}">
      <dsp:nvSpPr>
        <dsp:cNvPr id="0" name=""/>
        <dsp:cNvSpPr/>
      </dsp:nvSpPr>
      <dsp:spPr>
        <a:xfrm>
          <a:off x="1534120" y="2979521"/>
          <a:ext cx="5601322" cy="7010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rgbClr val="0070C0"/>
              </a:solidFill>
              <a:latin typeface="Century Gothic" panose="020B0502020202020204" pitchFamily="34" charset="0"/>
            </a:rPr>
            <a:t>Pensioners for mature funds calling for representation in the Boards.</a:t>
          </a:r>
        </a:p>
      </dsp:txBody>
      <dsp:txXfrm>
        <a:off x="1534120" y="2979521"/>
        <a:ext cx="5601322" cy="701063"/>
      </dsp:txXfrm>
    </dsp:sp>
    <dsp:sp modelId="{C5F8B4F7-D926-41F3-BD03-A54EC093E22E}">
      <dsp:nvSpPr>
        <dsp:cNvPr id="0" name=""/>
        <dsp:cNvSpPr/>
      </dsp:nvSpPr>
      <dsp:spPr>
        <a:xfrm>
          <a:off x="1427088" y="3680585"/>
          <a:ext cx="570835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BF0E6B-E508-47EF-BA15-E747B5D49758}">
      <dsp:nvSpPr>
        <dsp:cNvPr id="0" name=""/>
        <dsp:cNvSpPr/>
      </dsp:nvSpPr>
      <dsp:spPr>
        <a:xfrm>
          <a:off x="1534120" y="3715638"/>
          <a:ext cx="5601322" cy="7010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rgbClr val="0070C0"/>
              </a:solidFill>
              <a:latin typeface="Century Gothic" panose="020B0502020202020204" pitchFamily="34" charset="0"/>
            </a:rPr>
            <a:t>Non-issuance of benefit statements</a:t>
          </a:r>
        </a:p>
      </dsp:txBody>
      <dsp:txXfrm>
        <a:off x="1534120" y="3715638"/>
        <a:ext cx="5601322" cy="701063"/>
      </dsp:txXfrm>
    </dsp:sp>
    <dsp:sp modelId="{CA13824D-40FB-4993-8C95-5363F068BB89}">
      <dsp:nvSpPr>
        <dsp:cNvPr id="0" name=""/>
        <dsp:cNvSpPr/>
      </dsp:nvSpPr>
      <dsp:spPr>
        <a:xfrm>
          <a:off x="1427088" y="4416702"/>
          <a:ext cx="570835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E20141-6307-4E4A-8F2E-9F892861816E}">
      <dsp:nvSpPr>
        <dsp:cNvPr id="0" name=""/>
        <dsp:cNvSpPr/>
      </dsp:nvSpPr>
      <dsp:spPr>
        <a:xfrm>
          <a:off x="1534120" y="4451755"/>
          <a:ext cx="5601322" cy="7010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rgbClr val="0070C0"/>
              </a:solidFill>
              <a:latin typeface="Century Gothic" panose="020B0502020202020204" pitchFamily="34" charset="0"/>
            </a:rPr>
            <a:t>Need to comply with Guideline on Conduct of AGMs</a:t>
          </a:r>
        </a:p>
      </dsp:txBody>
      <dsp:txXfrm>
        <a:off x="1534120" y="4451755"/>
        <a:ext cx="5601322" cy="701063"/>
      </dsp:txXfrm>
    </dsp:sp>
    <dsp:sp modelId="{26371138-8348-4FBF-935B-5E6DE2975F69}">
      <dsp:nvSpPr>
        <dsp:cNvPr id="0" name=""/>
        <dsp:cNvSpPr/>
      </dsp:nvSpPr>
      <dsp:spPr>
        <a:xfrm>
          <a:off x="1427088" y="5152819"/>
          <a:ext cx="570835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BF1BF4-CECE-4CDA-A47C-C706A7077FD5}">
      <dsp:nvSpPr>
        <dsp:cNvPr id="0" name=""/>
        <dsp:cNvSpPr/>
      </dsp:nvSpPr>
      <dsp:spPr>
        <a:xfrm>
          <a:off x="0" y="4111"/>
          <a:ext cx="6300593" cy="68520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Century Gothic" panose="020B0502020202020204" pitchFamily="34" charset="0"/>
            </a:rPr>
            <a:t>Board oversight on investments</a:t>
          </a:r>
        </a:p>
      </dsp:txBody>
      <dsp:txXfrm>
        <a:off x="33449" y="37560"/>
        <a:ext cx="6233695" cy="618311"/>
      </dsp:txXfrm>
    </dsp:sp>
    <dsp:sp modelId="{38ACD228-0692-40EE-AB8B-B966AA996EFA}">
      <dsp:nvSpPr>
        <dsp:cNvPr id="0" name=""/>
        <dsp:cNvSpPr/>
      </dsp:nvSpPr>
      <dsp:spPr>
        <a:xfrm>
          <a:off x="0" y="701740"/>
          <a:ext cx="6300593" cy="68520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Century Gothic" panose="020B0502020202020204" pitchFamily="34" charset="0"/>
            </a:rPr>
            <a:t>Performance benchmarks of asset managers</a:t>
          </a:r>
        </a:p>
      </dsp:txBody>
      <dsp:txXfrm>
        <a:off x="33449" y="735189"/>
        <a:ext cx="6233695" cy="618311"/>
      </dsp:txXfrm>
    </dsp:sp>
    <dsp:sp modelId="{A3E908D1-250F-4CF9-8DF5-D2BD69CE9432}">
      <dsp:nvSpPr>
        <dsp:cNvPr id="0" name=""/>
        <dsp:cNvSpPr/>
      </dsp:nvSpPr>
      <dsp:spPr>
        <a:xfrm>
          <a:off x="0" y="1399369"/>
          <a:ext cx="6300593" cy="68520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Century Gothic" panose="020B0502020202020204" pitchFamily="34" charset="0"/>
            </a:rPr>
            <a:t>Registration of fund’s assets in the fund’s name</a:t>
          </a:r>
        </a:p>
      </dsp:txBody>
      <dsp:txXfrm>
        <a:off x="33449" y="1432818"/>
        <a:ext cx="6233695" cy="618311"/>
      </dsp:txXfrm>
    </dsp:sp>
    <dsp:sp modelId="{1F8F63F5-3953-4E02-922A-4E051280E4C6}">
      <dsp:nvSpPr>
        <dsp:cNvPr id="0" name=""/>
        <dsp:cNvSpPr/>
      </dsp:nvSpPr>
      <dsp:spPr>
        <a:xfrm>
          <a:off x="0" y="2096998"/>
          <a:ext cx="6300593" cy="68520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Century Gothic" panose="020B0502020202020204" pitchFamily="34" charset="0"/>
            </a:rPr>
            <a:t>Tracking of forex income and payment of benefits in forex</a:t>
          </a:r>
        </a:p>
      </dsp:txBody>
      <dsp:txXfrm>
        <a:off x="33449" y="2130447"/>
        <a:ext cx="6233695" cy="618311"/>
      </dsp:txXfrm>
    </dsp:sp>
    <dsp:sp modelId="{170994AF-7A47-4A94-A2AA-23E12E3AE9B9}">
      <dsp:nvSpPr>
        <dsp:cNvPr id="0" name=""/>
        <dsp:cNvSpPr/>
      </dsp:nvSpPr>
      <dsp:spPr>
        <a:xfrm>
          <a:off x="0" y="2794627"/>
          <a:ext cx="6300593" cy="68520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Century Gothic" panose="020B0502020202020204" pitchFamily="34" charset="0"/>
            </a:rPr>
            <a:t>Board’s role to ensure remittance of contributions and engagements with employers on arrears</a:t>
          </a:r>
        </a:p>
      </dsp:txBody>
      <dsp:txXfrm>
        <a:off x="33449" y="2828076"/>
        <a:ext cx="6233695" cy="618311"/>
      </dsp:txXfrm>
    </dsp:sp>
    <dsp:sp modelId="{E3D2080E-CA9E-40BB-A8C7-E7592A69EC07}">
      <dsp:nvSpPr>
        <dsp:cNvPr id="0" name=""/>
        <dsp:cNvSpPr/>
      </dsp:nvSpPr>
      <dsp:spPr>
        <a:xfrm>
          <a:off x="0" y="3492256"/>
          <a:ext cx="6300593" cy="68520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Century Gothic" panose="020B0502020202020204" pitchFamily="34" charset="0"/>
            </a:rPr>
            <a:t>Need to manage concentration risk:-</a:t>
          </a:r>
        </a:p>
      </dsp:txBody>
      <dsp:txXfrm>
        <a:off x="33449" y="3525705"/>
        <a:ext cx="6233695" cy="618311"/>
      </dsp:txXfrm>
    </dsp:sp>
    <dsp:sp modelId="{D3EA92F0-C344-4350-B5D0-C4A9D5DEC25F}">
      <dsp:nvSpPr>
        <dsp:cNvPr id="0" name=""/>
        <dsp:cNvSpPr/>
      </dsp:nvSpPr>
      <dsp:spPr>
        <a:xfrm>
          <a:off x="0" y="4177466"/>
          <a:ext cx="6300593" cy="5891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0044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>
              <a:latin typeface="Century Gothic" panose="020B0502020202020204" pitchFamily="34" charset="0"/>
            </a:rPr>
            <a:t>ESATF preference shares  - US$13.7 million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>
              <a:latin typeface="Century Gothic" panose="020B0502020202020204" pitchFamily="34" charset="0"/>
            </a:rPr>
            <a:t>Exposure to ZETDC &amp; Investment Property</a:t>
          </a:r>
        </a:p>
      </dsp:txBody>
      <dsp:txXfrm>
        <a:off x="0" y="4177466"/>
        <a:ext cx="6300593" cy="589131"/>
      </dsp:txXfrm>
    </dsp:sp>
    <dsp:sp modelId="{0F756DD5-8F9D-4679-9183-C9A7DADE0268}">
      <dsp:nvSpPr>
        <dsp:cNvPr id="0" name=""/>
        <dsp:cNvSpPr/>
      </dsp:nvSpPr>
      <dsp:spPr>
        <a:xfrm>
          <a:off x="0" y="4766598"/>
          <a:ext cx="6300593" cy="68520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Century Gothic" panose="020B0502020202020204" pitchFamily="34" charset="0"/>
            </a:rPr>
            <a:t>Call for syndication on projects </a:t>
          </a:r>
        </a:p>
      </dsp:txBody>
      <dsp:txXfrm>
        <a:off x="33449" y="4800047"/>
        <a:ext cx="6233695" cy="6183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0191A-3535-5E43-B801-C14F86C03B8A}" type="datetimeFigureOut">
              <a:rPr lang="en-US" smtClean="0"/>
              <a:t>10/7/2024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6430"/>
            <a:ext cx="5438140" cy="39079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27076"/>
            <a:ext cx="2945659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427076"/>
            <a:ext cx="2945659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EB5EF2-4133-2149-AB6D-FB41E7E8409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09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EB5EF2-4133-2149-AB6D-FB41E7E8409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0180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EB5EF2-4133-2149-AB6D-FB41E7E84096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4844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EB5EF2-4133-2149-AB6D-FB41E7E84096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3708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EB5EF2-4133-2149-AB6D-FB41E7E84096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7348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EB5EF2-4133-2149-AB6D-FB41E7E84096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4131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EB5EF2-4133-2149-AB6D-FB41E7E84096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514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5545427" y="2430250"/>
            <a:ext cx="3095336" cy="497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algn="l">
              <a:defRPr sz="1800" spc="0" baseline="0">
                <a:solidFill>
                  <a:schemeClr val="bg2"/>
                </a:solidFill>
                <a:effectLst/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TITLE OF PRESENTATION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5545427" y="3243579"/>
            <a:ext cx="3095336" cy="195705"/>
          </a:xfrm>
          <a:prstGeom prst="rect">
            <a:avLst/>
          </a:prstGeom>
        </p:spPr>
        <p:txBody>
          <a:bodyPr vert="horz" wrap="square" lIns="0" rIns="0" anchor="ctr">
            <a:noAutofit/>
          </a:bodyPr>
          <a:lstStyle>
            <a:lvl1pPr marL="0" indent="0" algn="l">
              <a:buFontTx/>
              <a:buNone/>
              <a:defRPr sz="1400" b="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  <a:lvl2pPr marL="575873" indent="0">
              <a:buFontTx/>
              <a:buNone/>
              <a:defRPr>
                <a:solidFill>
                  <a:schemeClr val="bg1"/>
                </a:solidFill>
              </a:defRPr>
            </a:lvl2pPr>
            <a:lvl3pPr marL="1151750" indent="0">
              <a:buFontTx/>
              <a:buNone/>
              <a:defRPr>
                <a:solidFill>
                  <a:schemeClr val="bg1"/>
                </a:solidFill>
              </a:defRPr>
            </a:lvl3pPr>
            <a:lvl4pPr marL="1727623" indent="0">
              <a:buFontTx/>
              <a:buNone/>
              <a:defRPr>
                <a:solidFill>
                  <a:schemeClr val="bg1"/>
                </a:solidFill>
              </a:defRPr>
            </a:lvl4pPr>
            <a:lvl5pPr marL="23035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545427" y="3463769"/>
            <a:ext cx="3095336" cy="163351"/>
          </a:xfrm>
        </p:spPr>
        <p:txBody>
          <a:bodyPr wrap="square" lIns="0" rIns="0" anchor="ctr">
            <a:noAutofit/>
          </a:bodyPr>
          <a:lstStyle>
            <a:lvl1pPr algn="l">
              <a:defRPr sz="1400" b="0"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 sz="1701" b="0">
                <a:solidFill>
                  <a:schemeClr val="bg1"/>
                </a:solidFill>
              </a:defRPr>
            </a:lvl2pPr>
            <a:lvl3pPr>
              <a:defRPr sz="1701" b="0">
                <a:solidFill>
                  <a:schemeClr val="bg1"/>
                </a:solidFill>
              </a:defRPr>
            </a:lvl3pPr>
            <a:lvl4pPr>
              <a:defRPr sz="1701" b="0">
                <a:solidFill>
                  <a:schemeClr val="bg1"/>
                </a:solidFill>
              </a:defRPr>
            </a:lvl4pPr>
            <a:lvl5pPr>
              <a:defRPr sz="1701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5292725" y="2428875"/>
            <a:ext cx="0" cy="1200150"/>
          </a:xfrm>
          <a:prstGeom prst="line">
            <a:avLst/>
          </a:prstGeom>
          <a:ln w="127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8724218"/>
      </p:ext>
    </p:extLst>
  </p:cSld>
  <p:clrMapOvr>
    <a:masterClrMapping/>
  </p:clrMapOvr>
  <p:transition spd="slow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EE2E1-9158-B14D-B03B-68D7C9ABA3EC}" type="datetimeFigureOut">
              <a:rPr lang="en-US" smtClean="0"/>
              <a:t>10/7/2024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40BE8-DB20-614B-AA4E-2D5F34CFC9B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Oval 6"/>
          <p:cNvSpPr/>
          <p:nvPr userDrawn="1"/>
        </p:nvSpPr>
        <p:spPr>
          <a:xfrm>
            <a:off x="11581155" y="411797"/>
            <a:ext cx="379387" cy="3651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509051"/>
      </p:ext>
    </p:extLst>
  </p:cSld>
  <p:clrMapOvr>
    <a:masterClrMapping/>
  </p:clrMapOvr>
  <p:transition spd="slow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EE2E1-9158-B14D-B03B-68D7C9ABA3EC}" type="datetimeFigureOut">
              <a:rPr lang="en-US" smtClean="0"/>
              <a:t>10/7/2024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40BE8-DB20-614B-AA4E-2D5F34CFC9B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Oval 6"/>
          <p:cNvSpPr/>
          <p:nvPr userDrawn="1"/>
        </p:nvSpPr>
        <p:spPr>
          <a:xfrm>
            <a:off x="11581155" y="411797"/>
            <a:ext cx="379387" cy="3651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579322"/>
      </p:ext>
    </p:extLst>
  </p:cSld>
  <p:clrMapOvr>
    <a:masterClrMapping/>
  </p:clrMapOvr>
  <p:transition spd="slow">
    <p:push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10/7/2024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39365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10/7/2024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6108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t>10/7/2024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20197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10/7/2024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6560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t>10/7/2024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2277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10/7/2024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3321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10/7/2024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1855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D82884F1-FFEA-405F-9602-3DCA865EDA4E}" type="datetime1">
              <a:rPr lang="en-US" smtClean="0"/>
              <a:t>10/7/2024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3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 userDrawn="1"/>
        </p:nvSpPr>
        <p:spPr>
          <a:xfrm>
            <a:off x="10974413" y="6356350"/>
            <a:ext cx="379387" cy="3651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13/3/2019 : Author – Zelina Francis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Strictly Confidential</a:t>
            </a: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3A40BE8-DB20-614B-AA4E-2D5F34CFC9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2062408"/>
      </p:ext>
    </p:extLst>
  </p:cSld>
  <p:clrMapOvr>
    <a:masterClrMapping/>
  </p:clrMapOvr>
  <p:transition spd="slow">
    <p:push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B4A-8810-4A10-AD5C-D5E2C667F5B3}" type="datetime1">
              <a:rPr lang="en-US" smtClean="0"/>
              <a:t>10/7/2024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249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10/7/2024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793991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10/7/2024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358604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C7433-3D03-FF39-680E-74C18D78BA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W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8BE50D-5A58-92B0-4BA2-9A1D1C4E8F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F6DE00-A2D8-D29E-94C7-9F75DA125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9A321-E010-46A5-8341-71510DA03347}" type="datetimeFigureOut">
              <a:rPr lang="en-ZW" smtClean="0"/>
              <a:t>7/10/2024</a:t>
            </a:fld>
            <a:endParaRPr lang="en-ZW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BC0EEB-0398-75BD-F436-FB99C6F64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A42724-B5EA-E529-B348-DCCCC10B9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7BC4-7234-456B-B0AF-8DA5134A9D7B}" type="slidenum">
              <a:rPr lang="en-ZW" smtClean="0"/>
              <a:t>‹#›</a:t>
            </a:fld>
            <a:endParaRPr lang="en-ZW" dirty="0"/>
          </a:p>
        </p:txBody>
      </p:sp>
    </p:spTree>
    <p:extLst>
      <p:ext uri="{BB962C8B-B14F-4D97-AF65-F5344CB8AC3E}">
        <p14:creationId xmlns:p14="http://schemas.microsoft.com/office/powerpoint/2010/main" val="32424923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783BC-6A01-3527-F4F7-A467DE311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6657F0-3F89-C87B-486B-2265C411FA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40BFB5-2CBF-4CBD-2780-3AE2F5805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9A321-E010-46A5-8341-71510DA03347}" type="datetimeFigureOut">
              <a:rPr lang="en-ZW" smtClean="0"/>
              <a:t>7/10/2024</a:t>
            </a:fld>
            <a:endParaRPr lang="en-ZW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7ACEE6-6C72-E6C9-6027-7CD964A04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2DE647-D4E7-DDA4-665C-3594C1611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7BC4-7234-456B-B0AF-8DA5134A9D7B}" type="slidenum">
              <a:rPr lang="en-ZW" smtClean="0"/>
              <a:t>‹#›</a:t>
            </a:fld>
            <a:endParaRPr lang="en-ZW" dirty="0"/>
          </a:p>
        </p:txBody>
      </p:sp>
    </p:spTree>
    <p:extLst>
      <p:ext uri="{BB962C8B-B14F-4D97-AF65-F5344CB8AC3E}">
        <p14:creationId xmlns:p14="http://schemas.microsoft.com/office/powerpoint/2010/main" val="6108609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45BDD-8268-88E5-AFA2-26CF05C70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E4CEDB-2662-0C64-1B6F-3508B351CD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6BB54D-82C2-D214-3B38-A124A4CA4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9A321-E010-46A5-8341-71510DA03347}" type="datetimeFigureOut">
              <a:rPr lang="en-ZW" smtClean="0"/>
              <a:t>7/10/2024</a:t>
            </a:fld>
            <a:endParaRPr lang="en-ZW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16E14D-A19D-19E4-9B2D-73BEC986D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72D8FF-07C6-C204-40A8-E0F30D251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7BC4-7234-456B-B0AF-8DA5134A9D7B}" type="slidenum">
              <a:rPr lang="en-ZW" smtClean="0"/>
              <a:t>‹#›</a:t>
            </a:fld>
            <a:endParaRPr lang="en-ZW" dirty="0"/>
          </a:p>
        </p:txBody>
      </p:sp>
    </p:spTree>
    <p:extLst>
      <p:ext uri="{BB962C8B-B14F-4D97-AF65-F5344CB8AC3E}">
        <p14:creationId xmlns:p14="http://schemas.microsoft.com/office/powerpoint/2010/main" val="24933626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743F7-DF37-C6A8-3AA5-9B1E47BA7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37D57F-E7EB-F9B8-734D-67465B79CA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W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8C9DD8-E7F2-E43A-717D-06C871D905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W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320280-6107-1FAE-B32B-440CFC4D8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9A321-E010-46A5-8341-71510DA03347}" type="datetimeFigureOut">
              <a:rPr lang="en-ZW" smtClean="0"/>
              <a:t>7/10/2024</a:t>
            </a:fld>
            <a:endParaRPr lang="en-ZW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EA8E83-4331-3350-52B4-CD5445081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9E37B4-D61C-2D28-8C8D-D21010DFC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7BC4-7234-456B-B0AF-8DA5134A9D7B}" type="slidenum">
              <a:rPr lang="en-ZW" smtClean="0"/>
              <a:t>‹#›</a:t>
            </a:fld>
            <a:endParaRPr lang="en-ZW" dirty="0"/>
          </a:p>
        </p:txBody>
      </p:sp>
    </p:spTree>
    <p:extLst>
      <p:ext uri="{BB962C8B-B14F-4D97-AF65-F5344CB8AC3E}">
        <p14:creationId xmlns:p14="http://schemas.microsoft.com/office/powerpoint/2010/main" val="19748225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FBFCD-0C5D-F4E8-9907-DB3871240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A81966-1A30-0875-1528-DC4782AF5F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CE4659-4F9B-F4F9-E3FC-927FF17578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W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BC5666-9DE4-240B-EDEC-0AB94EF12D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46D925-6C20-9684-0A92-5B470381DC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W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EF209D-B647-8544-B02B-A9A506EA2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9A321-E010-46A5-8341-71510DA03347}" type="datetimeFigureOut">
              <a:rPr lang="en-ZW" smtClean="0"/>
              <a:t>7/10/2024</a:t>
            </a:fld>
            <a:endParaRPr lang="en-ZW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EB069D-1E4D-954F-1E86-629C5FF9E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B9898D-BA45-95F9-4F89-6D88C8ECF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7BC4-7234-456B-B0AF-8DA5134A9D7B}" type="slidenum">
              <a:rPr lang="en-ZW" smtClean="0"/>
              <a:t>‹#›</a:t>
            </a:fld>
            <a:endParaRPr lang="en-ZW" dirty="0"/>
          </a:p>
        </p:txBody>
      </p:sp>
    </p:spTree>
    <p:extLst>
      <p:ext uri="{BB962C8B-B14F-4D97-AF65-F5344CB8AC3E}">
        <p14:creationId xmlns:p14="http://schemas.microsoft.com/office/powerpoint/2010/main" val="25487114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13B74-54DB-0006-B292-A6B968084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W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34010D-642E-B79D-07EE-92DA6FE6A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9A321-E010-46A5-8341-71510DA03347}" type="datetimeFigureOut">
              <a:rPr lang="en-ZW" smtClean="0"/>
              <a:t>7/10/2024</a:t>
            </a:fld>
            <a:endParaRPr lang="en-ZW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66CA7F-50D6-8C96-2222-7A5ECCD4B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126257-742E-6AD3-46AC-03BB2DA3A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7BC4-7234-456B-B0AF-8DA5134A9D7B}" type="slidenum">
              <a:rPr lang="en-ZW" smtClean="0"/>
              <a:t>‹#›</a:t>
            </a:fld>
            <a:endParaRPr lang="en-ZW" dirty="0"/>
          </a:p>
        </p:txBody>
      </p:sp>
    </p:spTree>
    <p:extLst>
      <p:ext uri="{BB962C8B-B14F-4D97-AF65-F5344CB8AC3E}">
        <p14:creationId xmlns:p14="http://schemas.microsoft.com/office/powerpoint/2010/main" val="10410347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EC2AD0-CA7A-E8E6-FC6D-0DCEC4F12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9A321-E010-46A5-8341-71510DA03347}" type="datetimeFigureOut">
              <a:rPr lang="en-ZW" smtClean="0"/>
              <a:t>7/10/2024</a:t>
            </a:fld>
            <a:endParaRPr lang="en-ZW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F3DA8C-8265-8AC7-636C-555BB5260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25A9A8-FACF-0AC8-716F-5270608C9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7BC4-7234-456B-B0AF-8DA5134A9D7B}" type="slidenum">
              <a:rPr lang="en-ZW" smtClean="0"/>
              <a:t>‹#›</a:t>
            </a:fld>
            <a:endParaRPr lang="en-ZW" dirty="0"/>
          </a:p>
        </p:txBody>
      </p:sp>
    </p:spTree>
    <p:extLst>
      <p:ext uri="{BB962C8B-B14F-4D97-AF65-F5344CB8AC3E}">
        <p14:creationId xmlns:p14="http://schemas.microsoft.com/office/powerpoint/2010/main" val="1046237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EE2E1-9158-B14D-B03B-68D7C9ABA3EC}" type="datetimeFigureOut">
              <a:rPr lang="en-US" smtClean="0"/>
              <a:t>10/7/2024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40BE8-DB20-614B-AA4E-2D5F34CFC9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071504"/>
      </p:ext>
    </p:extLst>
  </p:cSld>
  <p:clrMapOvr>
    <a:masterClrMapping/>
  </p:clrMapOvr>
  <p:transition spd="slow">
    <p:push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DC309-6FB2-5E52-316D-273D1C4B7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E76B8B-1B20-5443-5DA9-795E59425A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W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2A3F75-AFF1-3DED-BE92-5852F32C57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7C406E-D972-3FED-CE83-87CA23DA2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9A321-E010-46A5-8341-71510DA03347}" type="datetimeFigureOut">
              <a:rPr lang="en-ZW" smtClean="0"/>
              <a:t>7/10/2024</a:t>
            </a:fld>
            <a:endParaRPr lang="en-ZW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334D52-C34F-52C8-820D-00B581A71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DA1710-5572-2D8B-7D5F-8D6658A27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7BC4-7234-456B-B0AF-8DA5134A9D7B}" type="slidenum">
              <a:rPr lang="en-ZW" smtClean="0"/>
              <a:t>‹#›</a:t>
            </a:fld>
            <a:endParaRPr lang="en-ZW" dirty="0"/>
          </a:p>
        </p:txBody>
      </p:sp>
    </p:spTree>
    <p:extLst>
      <p:ext uri="{BB962C8B-B14F-4D97-AF65-F5344CB8AC3E}">
        <p14:creationId xmlns:p14="http://schemas.microsoft.com/office/powerpoint/2010/main" val="29722465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ECBB9-4F68-335D-7881-0CF60496E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W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AA0EE3-D0F7-9EF6-DE95-19EAB6B918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W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8F77EF-49D5-1A0C-BC48-0F9FF130E8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D4E211-6888-4B59-E7AC-0410FDCC9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9A321-E010-46A5-8341-71510DA03347}" type="datetimeFigureOut">
              <a:rPr lang="en-ZW" smtClean="0"/>
              <a:t>7/10/2024</a:t>
            </a:fld>
            <a:endParaRPr lang="en-ZW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CB46AC-64E4-B62E-3AD3-F090ABB35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58E8CB-5C0A-A6D0-15A9-6CBCEE565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7BC4-7234-456B-B0AF-8DA5134A9D7B}" type="slidenum">
              <a:rPr lang="en-ZW" smtClean="0"/>
              <a:t>‹#›</a:t>
            </a:fld>
            <a:endParaRPr lang="en-ZW" dirty="0"/>
          </a:p>
        </p:txBody>
      </p:sp>
    </p:spTree>
    <p:extLst>
      <p:ext uri="{BB962C8B-B14F-4D97-AF65-F5344CB8AC3E}">
        <p14:creationId xmlns:p14="http://schemas.microsoft.com/office/powerpoint/2010/main" val="32161061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2A171-A9AD-596F-2E10-69D10010B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W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ECB762-0C39-A507-4D42-7C9A381C16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3E8CA0-DB51-87D7-D3A2-FED42198F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9A321-E010-46A5-8341-71510DA03347}" type="datetimeFigureOut">
              <a:rPr lang="en-ZW" smtClean="0"/>
              <a:t>7/10/2024</a:t>
            </a:fld>
            <a:endParaRPr lang="en-ZW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30463C-8E01-2691-5E68-FE8729D77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136067-7426-095F-B43E-36D4ECD39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7BC4-7234-456B-B0AF-8DA5134A9D7B}" type="slidenum">
              <a:rPr lang="en-ZW" smtClean="0"/>
              <a:t>‹#›</a:t>
            </a:fld>
            <a:endParaRPr lang="en-ZW" dirty="0"/>
          </a:p>
        </p:txBody>
      </p:sp>
    </p:spTree>
    <p:extLst>
      <p:ext uri="{BB962C8B-B14F-4D97-AF65-F5344CB8AC3E}">
        <p14:creationId xmlns:p14="http://schemas.microsoft.com/office/powerpoint/2010/main" val="6664949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251BF4-D239-E1F5-DC81-8C5991CAE8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W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A7F46C-1BD6-39EB-C55B-95B046EBD5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AE5A68-B80E-1A09-E090-95E78A3CA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9A321-E010-46A5-8341-71510DA03347}" type="datetimeFigureOut">
              <a:rPr lang="en-ZW" smtClean="0"/>
              <a:t>7/10/2024</a:t>
            </a:fld>
            <a:endParaRPr lang="en-ZW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F5FA1E-F0A5-60B9-F53E-3A26528F2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8BA6B8-C731-B345-8F0E-39934A3DC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7BC4-7234-456B-B0AF-8DA5134A9D7B}" type="slidenum">
              <a:rPr lang="en-ZW" smtClean="0"/>
              <a:t>‹#›</a:t>
            </a:fld>
            <a:endParaRPr lang="en-ZW" dirty="0"/>
          </a:p>
        </p:txBody>
      </p:sp>
    </p:spTree>
    <p:extLst>
      <p:ext uri="{BB962C8B-B14F-4D97-AF65-F5344CB8AC3E}">
        <p14:creationId xmlns:p14="http://schemas.microsoft.com/office/powerpoint/2010/main" val="1930774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 userDrawn="1"/>
        </p:nvSpPr>
        <p:spPr>
          <a:xfrm>
            <a:off x="10974413" y="6356349"/>
            <a:ext cx="379387" cy="3651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EE2E1-9158-B14D-B03B-68D7C9ABA3EC}" type="datetimeFigureOut">
              <a:rPr lang="en-US" smtClean="0"/>
              <a:t>10/7/2024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40BE8-DB20-614B-AA4E-2D5F34CFC9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76210"/>
      </p:ext>
    </p:extLst>
  </p:cSld>
  <p:clrMapOvr>
    <a:masterClrMapping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 userDrawn="1"/>
        </p:nvSpPr>
        <p:spPr>
          <a:xfrm>
            <a:off x="10974413" y="6356349"/>
            <a:ext cx="379387" cy="3651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EE2E1-9158-B14D-B03B-68D7C9ABA3EC}" type="datetimeFigureOut">
              <a:rPr lang="en-US" smtClean="0"/>
              <a:t>10/7/2024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40BE8-DB20-614B-AA4E-2D5F34CFC9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851983"/>
      </p:ext>
    </p:extLst>
  </p:cSld>
  <p:clrMapOvr>
    <a:masterClrMapping/>
  </p:clrMapOvr>
  <p:transition spd="slow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 userDrawn="1"/>
        </p:nvSpPr>
        <p:spPr>
          <a:xfrm>
            <a:off x="10974412" y="6356349"/>
            <a:ext cx="379387" cy="3651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13/3/2019 : Author – Zelina Francis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Strictly 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901362" y="6356350"/>
            <a:ext cx="452437" cy="365125"/>
          </a:xfrm>
        </p:spPr>
        <p:txBody>
          <a:bodyPr/>
          <a:lstStyle/>
          <a:p>
            <a:fld id="{63A40BE8-DB20-614B-AA4E-2D5F34CFC9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093152"/>
      </p:ext>
    </p:extLst>
  </p:cSld>
  <p:clrMapOvr>
    <a:masterClrMapping/>
  </p:clrMapOvr>
  <p:transition spd="slow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EE2E1-9158-B14D-B03B-68D7C9ABA3EC}" type="datetimeFigureOut">
              <a:rPr lang="en-US" smtClean="0"/>
              <a:t>10/7/2024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40BE8-DB20-614B-AA4E-2D5F34CFC9B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Oval 4"/>
          <p:cNvSpPr/>
          <p:nvPr userDrawn="1"/>
        </p:nvSpPr>
        <p:spPr>
          <a:xfrm>
            <a:off x="11581155" y="411797"/>
            <a:ext cx="379387" cy="3651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745732"/>
      </p:ext>
    </p:extLst>
  </p:cSld>
  <p:clrMapOvr>
    <a:masterClrMapping/>
  </p:clrMapOvr>
  <p:transition spd="slow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EE2E1-9158-B14D-B03B-68D7C9ABA3EC}" type="datetimeFigureOut">
              <a:rPr lang="en-US" smtClean="0"/>
              <a:t>10/7/2024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40BE8-DB20-614B-AA4E-2D5F34CFC9B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Oval 7"/>
          <p:cNvSpPr/>
          <p:nvPr userDrawn="1"/>
        </p:nvSpPr>
        <p:spPr>
          <a:xfrm>
            <a:off x="11581155" y="411797"/>
            <a:ext cx="379387" cy="3651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706570"/>
      </p:ext>
    </p:extLst>
  </p:cSld>
  <p:clrMapOvr>
    <a:masterClrMapping/>
  </p:clrMapOvr>
  <p:transition spd="slow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EE2E1-9158-B14D-B03B-68D7C9ABA3EC}" type="datetimeFigureOut">
              <a:rPr lang="en-US" smtClean="0"/>
              <a:t>10/7/2024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40BE8-DB20-614B-AA4E-2D5F34CFC9B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Oval 7"/>
          <p:cNvSpPr/>
          <p:nvPr userDrawn="1"/>
        </p:nvSpPr>
        <p:spPr>
          <a:xfrm>
            <a:off x="11581155" y="411797"/>
            <a:ext cx="379387" cy="3651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267092"/>
      </p:ext>
    </p:extLst>
  </p:cSld>
  <p:clrMapOvr>
    <a:masterClrMapping/>
  </p:clrMapOvr>
  <p:transition spd="slow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8EE2E1-9158-B14D-B03B-68D7C9ABA3EC}" type="datetimeFigureOut">
              <a:rPr lang="en-US" smtClean="0"/>
              <a:t>10/7/2024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40BE8-DB20-614B-AA4E-2D5F34CFC9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90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ED291B17-9318-49DB-B28B-6E5994AE9581}" type="datetime1">
              <a:rPr lang="en-US" smtClean="0"/>
              <a:t>10/7/2024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24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2B2DEE-D7F9-F2B4-F601-8D3C38C05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09672D-CDF9-32BE-5132-45153804E8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5192C7-6E24-9192-06B4-AB64489A77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D9A321-E010-46A5-8341-71510DA03347}" type="datetimeFigureOut">
              <a:rPr lang="en-ZW" smtClean="0"/>
              <a:t>7/10/2024</a:t>
            </a:fld>
            <a:endParaRPr lang="en-ZW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C1063B-3052-E19E-C956-576BA399AF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W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D03984-4347-1A42-7A5D-FEA21E3A8E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C97BC4-7234-456B-B0AF-8DA5134A9D7B}" type="slidenum">
              <a:rPr lang="en-ZW" smtClean="0"/>
              <a:t>‹#›</a:t>
            </a:fld>
            <a:endParaRPr lang="en-ZW" dirty="0"/>
          </a:p>
        </p:txBody>
      </p:sp>
    </p:spTree>
    <p:extLst>
      <p:ext uri="{BB962C8B-B14F-4D97-AF65-F5344CB8AC3E}">
        <p14:creationId xmlns:p14="http://schemas.microsoft.com/office/powerpoint/2010/main" val="221838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10" Type="http://schemas.openxmlformats.org/officeDocument/2006/relationships/image" Target="../media/image42.png"/><Relationship Id="rId4" Type="http://schemas.openxmlformats.org/officeDocument/2006/relationships/diagramData" Target="../diagrams/data8.xml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9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9.xml"/><Relationship Id="rId11" Type="http://schemas.openxmlformats.org/officeDocument/2006/relationships/image" Target="../media/image45.png"/><Relationship Id="rId5" Type="http://schemas.openxmlformats.org/officeDocument/2006/relationships/diagramLayout" Target="../diagrams/layout9.xml"/><Relationship Id="rId10" Type="http://schemas.openxmlformats.org/officeDocument/2006/relationships/image" Target="../media/image44.png"/><Relationship Id="rId4" Type="http://schemas.openxmlformats.org/officeDocument/2006/relationships/diagramData" Target="../diagrams/data9.xml"/><Relationship Id="rId9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Relationship Id="rId9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1.xml"/><Relationship Id="rId13" Type="http://schemas.openxmlformats.org/officeDocument/2006/relationships/image" Target="../media/image58.png"/><Relationship Id="rId3" Type="http://schemas.openxmlformats.org/officeDocument/2006/relationships/notesSlide" Target="../notesSlides/notesSlide5.xml"/><Relationship Id="rId7" Type="http://schemas.openxmlformats.org/officeDocument/2006/relationships/diagramLayout" Target="../diagrams/layout11.xml"/><Relationship Id="rId12" Type="http://schemas.openxmlformats.org/officeDocument/2006/relationships/image" Target="../media/image57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3.xml"/><Relationship Id="rId6" Type="http://schemas.openxmlformats.org/officeDocument/2006/relationships/diagramData" Target="../diagrams/data11.xml"/><Relationship Id="rId11" Type="http://schemas.openxmlformats.org/officeDocument/2006/relationships/image" Target="../media/image56.png"/><Relationship Id="rId5" Type="http://schemas.openxmlformats.org/officeDocument/2006/relationships/image" Target="../media/image3.png"/><Relationship Id="rId10" Type="http://schemas.microsoft.com/office/2007/relationships/diagramDrawing" Target="../diagrams/drawing11.xml"/><Relationship Id="rId4" Type="http://schemas.openxmlformats.org/officeDocument/2006/relationships/image" Target="../media/image1.jpeg"/><Relationship Id="rId9" Type="http://schemas.openxmlformats.org/officeDocument/2006/relationships/diagramColors" Target="../diagrams/colors1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2.xml"/><Relationship Id="rId3" Type="http://schemas.openxmlformats.org/officeDocument/2006/relationships/image" Target="../media/image1.jpeg"/><Relationship Id="rId7" Type="http://schemas.openxmlformats.org/officeDocument/2006/relationships/diagramQuickStyle" Target="../diagrams/quickStyle12.xml"/><Relationship Id="rId12" Type="http://schemas.openxmlformats.org/officeDocument/2006/relationships/image" Target="../media/image61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4.xml"/><Relationship Id="rId6" Type="http://schemas.openxmlformats.org/officeDocument/2006/relationships/diagramLayout" Target="../diagrams/layout12.xml"/><Relationship Id="rId11" Type="http://schemas.openxmlformats.org/officeDocument/2006/relationships/image" Target="../media/image60.png"/><Relationship Id="rId5" Type="http://schemas.openxmlformats.org/officeDocument/2006/relationships/diagramData" Target="../diagrams/data12.xml"/><Relationship Id="rId10" Type="http://schemas.openxmlformats.org/officeDocument/2006/relationships/image" Target="../media/image59.png"/><Relationship Id="rId4" Type="http://schemas.openxmlformats.org/officeDocument/2006/relationships/image" Target="../media/image3.png"/><Relationship Id="rId9" Type="http://schemas.microsoft.com/office/2007/relationships/diagramDrawing" Target="../diagrams/drawing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3.xml"/><Relationship Id="rId3" Type="http://schemas.openxmlformats.org/officeDocument/2006/relationships/image" Target="../media/image1.jpeg"/><Relationship Id="rId7" Type="http://schemas.openxmlformats.org/officeDocument/2006/relationships/diagramQuickStyle" Target="../diagrams/quickStyle13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5.xml"/><Relationship Id="rId6" Type="http://schemas.openxmlformats.org/officeDocument/2006/relationships/diagramLayout" Target="../diagrams/layout13.xml"/><Relationship Id="rId11" Type="http://schemas.openxmlformats.org/officeDocument/2006/relationships/image" Target="../media/image63.png"/><Relationship Id="rId5" Type="http://schemas.openxmlformats.org/officeDocument/2006/relationships/diagramData" Target="../diagrams/data13.xml"/><Relationship Id="rId10" Type="http://schemas.openxmlformats.org/officeDocument/2006/relationships/image" Target="../media/image62.png"/><Relationship Id="rId4" Type="http://schemas.openxmlformats.org/officeDocument/2006/relationships/image" Target="../media/image3.png"/><Relationship Id="rId9" Type="http://schemas.microsoft.com/office/2007/relationships/diagramDrawing" Target="../diagrams/drawing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4.xml"/><Relationship Id="rId3" Type="http://schemas.openxmlformats.org/officeDocument/2006/relationships/image" Target="../media/image1.jpeg"/><Relationship Id="rId7" Type="http://schemas.openxmlformats.org/officeDocument/2006/relationships/diagramQuickStyle" Target="../diagrams/quickStyle14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6.xml"/><Relationship Id="rId6" Type="http://schemas.openxmlformats.org/officeDocument/2006/relationships/diagramLayout" Target="../diagrams/layout14.xml"/><Relationship Id="rId11" Type="http://schemas.openxmlformats.org/officeDocument/2006/relationships/image" Target="../media/image65.png"/><Relationship Id="rId5" Type="http://schemas.openxmlformats.org/officeDocument/2006/relationships/diagramData" Target="../diagrams/data14.xml"/><Relationship Id="rId10" Type="http://schemas.openxmlformats.org/officeDocument/2006/relationships/image" Target="../media/image64.png"/><Relationship Id="rId4" Type="http://schemas.openxmlformats.org/officeDocument/2006/relationships/image" Target="../media/image3.png"/><Relationship Id="rId9" Type="http://schemas.microsoft.com/office/2007/relationships/diagramDrawing" Target="../diagrams/drawing1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5.xml"/><Relationship Id="rId3" Type="http://schemas.openxmlformats.org/officeDocument/2006/relationships/image" Target="../media/image1.jpeg"/><Relationship Id="rId7" Type="http://schemas.openxmlformats.org/officeDocument/2006/relationships/diagramQuickStyle" Target="../diagrams/quickStyle15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7.xml"/><Relationship Id="rId6" Type="http://schemas.openxmlformats.org/officeDocument/2006/relationships/diagramLayout" Target="../diagrams/layout15.xml"/><Relationship Id="rId5" Type="http://schemas.openxmlformats.org/officeDocument/2006/relationships/diagramData" Target="../diagrams/data15.xml"/><Relationship Id="rId4" Type="http://schemas.openxmlformats.org/officeDocument/2006/relationships/image" Target="../media/image3.png"/><Relationship Id="rId9" Type="http://schemas.microsoft.com/office/2007/relationships/diagramDrawing" Target="../diagrams/drawing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66.png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.jpeg"/><Relationship Id="rId7" Type="http://schemas.openxmlformats.org/officeDocument/2006/relationships/diagramQuickStyle" Target="../diagrams/quickStyle1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3.png"/><Relationship Id="rId9" Type="http://schemas.microsoft.com/office/2007/relationships/diagramDrawing" Target="../diagrams/drawing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6.xml"/><Relationship Id="rId3" Type="http://schemas.openxmlformats.org/officeDocument/2006/relationships/image" Target="../media/image1.jpeg"/><Relationship Id="rId7" Type="http://schemas.openxmlformats.org/officeDocument/2006/relationships/diagramQuickStyle" Target="../diagrams/quickStyle16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9.xml"/><Relationship Id="rId6" Type="http://schemas.openxmlformats.org/officeDocument/2006/relationships/diagramLayout" Target="../diagrams/layout16.xml"/><Relationship Id="rId5" Type="http://schemas.openxmlformats.org/officeDocument/2006/relationships/diagramData" Target="../diagrams/data16.xml"/><Relationship Id="rId4" Type="http://schemas.openxmlformats.org/officeDocument/2006/relationships/image" Target="../media/image3.png"/><Relationship Id="rId9" Type="http://schemas.microsoft.com/office/2007/relationships/diagramDrawing" Target="../diagrams/drawing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pec.co.zw/" TargetMode="External"/><Relationship Id="rId2" Type="http://schemas.openxmlformats.org/officeDocument/2006/relationships/hyperlink" Target="mailto:enquiry@ipec.co.zw" TargetMode="Externa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11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10" Type="http://schemas.openxmlformats.org/officeDocument/2006/relationships/image" Target="../media/image40.png"/><Relationship Id="rId4" Type="http://schemas.openxmlformats.org/officeDocument/2006/relationships/diagramLayout" Target="../diagrams/layout7.xml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73BE8FA1-D975-4919-839F-43567519E8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1FFE1B0-D747-45A5-B44F-A70ADC75ED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6259326" y="0"/>
            <a:ext cx="593889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21E816-31F5-48BB-BD02-D15F2F18B4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28470" y="338203"/>
            <a:ext cx="5178350" cy="499788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600" dirty="0">
                <a:solidFill>
                  <a:srgbClr val="FFFFFF"/>
                </a:solidFill>
              </a:rPr>
              <a:t>Regulatory Update</a:t>
            </a:r>
            <a:br>
              <a:rPr lang="en-US" sz="5600" dirty="0">
                <a:solidFill>
                  <a:srgbClr val="FFFFFF"/>
                </a:solidFill>
              </a:rPr>
            </a:br>
            <a:br>
              <a:rPr lang="en-US" sz="5600" dirty="0">
                <a:solidFill>
                  <a:srgbClr val="FFFFFF"/>
                </a:solidFill>
              </a:rPr>
            </a:br>
            <a:br>
              <a:rPr lang="en-US" sz="5600" dirty="0">
                <a:solidFill>
                  <a:srgbClr val="FFFFFF"/>
                </a:solidFill>
              </a:rPr>
            </a:br>
            <a:r>
              <a:rPr lang="en-US" sz="5600" dirty="0">
                <a:solidFill>
                  <a:srgbClr val="FFFFFF"/>
                </a:solidFill>
              </a:rPr>
              <a:t> </a:t>
            </a:r>
            <a:br>
              <a:rPr lang="en-US" sz="5600" dirty="0">
                <a:solidFill>
                  <a:srgbClr val="FFFFFF"/>
                </a:solidFill>
              </a:rPr>
            </a:br>
            <a:br>
              <a:rPr lang="en-US" sz="5600" dirty="0">
                <a:solidFill>
                  <a:srgbClr val="FFFFFF"/>
                </a:solidFill>
              </a:rPr>
            </a:br>
            <a:br>
              <a:rPr lang="en-US" sz="5600" dirty="0">
                <a:solidFill>
                  <a:srgbClr val="FFFFFF"/>
                </a:solidFill>
              </a:rPr>
            </a:br>
            <a:br>
              <a:rPr lang="en-US" sz="5600" dirty="0">
                <a:solidFill>
                  <a:srgbClr val="FFFFFF"/>
                </a:solidFill>
              </a:rPr>
            </a:br>
            <a:br>
              <a:rPr lang="en-US" sz="5600" dirty="0">
                <a:solidFill>
                  <a:srgbClr val="FFFFFF"/>
                </a:solidFill>
              </a:rPr>
            </a:br>
            <a:br>
              <a:rPr lang="en-US" sz="5600" dirty="0">
                <a:solidFill>
                  <a:srgbClr val="FFFFFF"/>
                </a:solidFill>
              </a:rPr>
            </a:br>
            <a:br>
              <a:rPr lang="en-US" sz="5600" dirty="0">
                <a:solidFill>
                  <a:srgbClr val="FFFFFF"/>
                </a:solidFill>
              </a:rPr>
            </a:br>
            <a:br>
              <a:rPr lang="en-US" sz="5600" dirty="0">
                <a:solidFill>
                  <a:srgbClr val="FFFFFF"/>
                </a:solidFill>
              </a:rPr>
            </a:br>
            <a:br>
              <a:rPr lang="en-US" sz="5600" dirty="0">
                <a:solidFill>
                  <a:srgbClr val="FFFFFF"/>
                </a:solidFill>
              </a:rPr>
            </a:br>
            <a:br>
              <a:rPr lang="en-US" sz="5600" dirty="0">
                <a:solidFill>
                  <a:srgbClr val="FFFFFF"/>
                </a:solidFill>
              </a:rPr>
            </a:br>
            <a:br>
              <a:rPr lang="en-US" sz="5600" dirty="0">
                <a:solidFill>
                  <a:srgbClr val="FFFFFF"/>
                </a:solidFill>
              </a:rPr>
            </a:br>
            <a:br>
              <a:rPr lang="en-US" sz="5600" dirty="0">
                <a:solidFill>
                  <a:srgbClr val="FFFFFF"/>
                </a:solidFill>
              </a:rPr>
            </a:br>
            <a:br>
              <a:rPr lang="en-US" sz="5600" dirty="0">
                <a:solidFill>
                  <a:srgbClr val="FFFFFF"/>
                </a:solidFill>
              </a:rPr>
            </a:br>
            <a:br>
              <a:rPr lang="en-US" sz="5600" dirty="0">
                <a:solidFill>
                  <a:srgbClr val="FFFFFF"/>
                </a:solidFill>
              </a:rPr>
            </a:br>
            <a:br>
              <a:rPr lang="en-US" sz="5600" dirty="0">
                <a:solidFill>
                  <a:srgbClr val="FFFFFF"/>
                </a:solidFill>
              </a:rPr>
            </a:br>
            <a:br>
              <a:rPr lang="en-US" sz="5600" dirty="0">
                <a:solidFill>
                  <a:srgbClr val="FFFFFF"/>
                </a:solidFill>
              </a:rPr>
            </a:br>
            <a:br>
              <a:rPr lang="en-US" sz="5600" dirty="0">
                <a:solidFill>
                  <a:srgbClr val="FFFFFF"/>
                </a:solidFill>
              </a:rPr>
            </a:br>
            <a:br>
              <a:rPr lang="en-US" sz="5600" dirty="0">
                <a:solidFill>
                  <a:srgbClr val="FFFFFF"/>
                </a:solidFill>
              </a:rPr>
            </a:br>
            <a:br>
              <a:rPr lang="en-US" sz="5600" dirty="0">
                <a:solidFill>
                  <a:srgbClr val="FFFFFF"/>
                </a:solidFill>
              </a:rPr>
            </a:br>
            <a:br>
              <a:rPr lang="en-US" sz="5600" dirty="0">
                <a:solidFill>
                  <a:srgbClr val="FFFFFF"/>
                </a:solidFill>
              </a:rPr>
            </a:br>
            <a:r>
              <a:rPr lang="en-US" sz="5600" dirty="0">
                <a:solidFill>
                  <a:srgbClr val="FFFFFF"/>
                </a:solidFill>
              </a:rPr>
              <a:t>Regulatory Update</a:t>
            </a:r>
            <a:br>
              <a:rPr lang="en-US" sz="4000" b="1" dirty="0">
                <a:solidFill>
                  <a:srgbClr val="FFFFFF"/>
                </a:solidFill>
              </a:rPr>
            </a:br>
            <a:br>
              <a:rPr lang="en-US" sz="4000" b="1" dirty="0">
                <a:solidFill>
                  <a:srgbClr val="FFFFFF"/>
                </a:solidFill>
              </a:rPr>
            </a:br>
            <a:r>
              <a:rPr lang="en-US" sz="4000" b="1" dirty="0">
                <a:solidFill>
                  <a:srgbClr val="FFFFFF"/>
                </a:solidFill>
              </a:rPr>
              <a:t>At ZAPF Convention </a:t>
            </a:r>
            <a:br>
              <a:rPr lang="en-US" sz="4000" b="1" dirty="0">
                <a:solidFill>
                  <a:srgbClr val="FFFFFF"/>
                </a:solidFill>
              </a:rPr>
            </a:br>
            <a:br>
              <a:rPr lang="en-US" sz="4000" b="1" dirty="0">
                <a:solidFill>
                  <a:srgbClr val="FFFFFF"/>
                </a:solidFill>
              </a:rPr>
            </a:br>
            <a:r>
              <a:rPr lang="en-US" sz="4000" dirty="0">
                <a:solidFill>
                  <a:srgbClr val="FFFFFF"/>
                </a:solidFill>
              </a:rPr>
              <a:t>By </a:t>
            </a:r>
            <a:br>
              <a:rPr lang="en-US" sz="4000" dirty="0">
                <a:solidFill>
                  <a:srgbClr val="FFFFFF"/>
                </a:solidFill>
              </a:rPr>
            </a:br>
            <a:r>
              <a:rPr lang="en-US" sz="4000" dirty="0">
                <a:solidFill>
                  <a:srgbClr val="FFFFFF"/>
                </a:solidFill>
              </a:rPr>
              <a:t>Cuthbert Munjoma</a:t>
            </a:r>
            <a:br>
              <a:rPr lang="en-US" sz="4000" dirty="0">
                <a:solidFill>
                  <a:srgbClr val="FFFFFF"/>
                </a:solidFill>
              </a:rPr>
            </a:br>
            <a:br>
              <a:rPr lang="en-US" sz="4000" dirty="0">
                <a:solidFill>
                  <a:srgbClr val="FFFFFF"/>
                </a:solidFill>
              </a:rPr>
            </a:br>
            <a:r>
              <a:rPr lang="en-US" sz="4000" dirty="0">
                <a:solidFill>
                  <a:srgbClr val="FFFFFF"/>
                </a:solidFill>
              </a:rPr>
              <a:t>Director, Pensions and Life Insurance  Supervision</a:t>
            </a:r>
            <a:endParaRPr lang="en-US" sz="4400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5D6E6B-3353-491C-A3C6-F278D6CED8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48765" y="5737600"/>
            <a:ext cx="5178350" cy="2031832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07 October 2024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98119AF-4A47-4CC2-80F8-37D335D4CC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30213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B26D9C9-0009-453F-806F-C5929E52AB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648765" y="3913426"/>
            <a:ext cx="4937760" cy="0"/>
          </a:xfrm>
          <a:prstGeom prst="line">
            <a:avLst/>
          </a:prstGeom>
          <a:ln w="6350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D9306FD2-7C8A-94FE-9CA4-4CD262A21C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4" t="34667" r="35544" b="41538"/>
          <a:stretch/>
        </p:blipFill>
        <p:spPr>
          <a:xfrm>
            <a:off x="10734995" y="-6202"/>
            <a:ext cx="1486118" cy="10881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ADD732-253F-F454-6656-FCA6D13CB2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7254" y="3375922"/>
            <a:ext cx="6207320" cy="35039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5C74F4-1DB7-DC69-F7A3-169EC385F5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220" y="21866"/>
            <a:ext cx="6242653" cy="335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003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4" t="34667" r="35544" b="41538"/>
          <a:stretch/>
        </p:blipFill>
        <p:spPr>
          <a:xfrm>
            <a:off x="10960274" y="148680"/>
            <a:ext cx="1123393" cy="865928"/>
          </a:xfrm>
          <a:prstGeom prst="rect">
            <a:avLst/>
          </a:prstGeom>
        </p:spPr>
      </p:pic>
      <p:sp>
        <p:nvSpPr>
          <p:cNvPr id="2" name="TG_AutoShape 111">
            <a:extLst>
              <a:ext uri="{FF2B5EF4-FFF2-40B4-BE49-F238E27FC236}">
                <a16:creationId xmlns:a16="http://schemas.microsoft.com/office/drawing/2014/main" id="{6F2CCB82-0C67-DBCA-39E6-85A5BFBBFC7B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428252" y="148680"/>
            <a:ext cx="10373359" cy="98492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50000"/>
                </a:schemeClr>
              </a:gs>
              <a:gs pos="100000">
                <a:schemeClr val="accent1"/>
              </a:gs>
            </a:gsLst>
            <a:lin ang="16200000" scaled="1"/>
            <a:tileRect/>
          </a:gradFill>
          <a:ln w="19050">
            <a:solidFill>
              <a:srgbClr val="FFFFFF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flat" dir="t"/>
          </a:scene3d>
          <a:sp3d prstMaterial="metal">
            <a:bevelT w="127000" h="1270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latin typeface="Century Gothic" panose="020B0502020202020204" pitchFamily="34" charset="0"/>
              </a:rPr>
              <a:t>Pension Funds’ AGMs</a:t>
            </a:r>
          </a:p>
        </p:txBody>
      </p:sp>
      <p:graphicFrame>
        <p:nvGraphicFramePr>
          <p:cNvPr id="11" name="Content Placeholder 6">
            <a:extLst>
              <a:ext uri="{FF2B5EF4-FFF2-40B4-BE49-F238E27FC236}">
                <a16:creationId xmlns:a16="http://schemas.microsoft.com/office/drawing/2014/main" id="{B843676A-C11F-CDBB-A071-8D252D07EB50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382191590"/>
              </p:ext>
            </p:extLst>
          </p:nvPr>
        </p:nvGraphicFramePr>
        <p:xfrm>
          <a:off x="605642" y="1665310"/>
          <a:ext cx="7135443" cy="51926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873F5B55-45DD-99EA-29CC-A7490F198B3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75197" y="1665310"/>
            <a:ext cx="3968840" cy="23123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302D1C-6F1E-0314-8798-01E34509DC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68343" y="4037808"/>
            <a:ext cx="3716975" cy="255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852354"/>
      </p:ext>
    </p:extLst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4" t="34667" r="35544" b="41538"/>
          <a:stretch/>
        </p:blipFill>
        <p:spPr>
          <a:xfrm>
            <a:off x="10960274" y="148680"/>
            <a:ext cx="1123393" cy="865928"/>
          </a:xfrm>
          <a:prstGeom prst="rect">
            <a:avLst/>
          </a:prstGeom>
        </p:spPr>
      </p:pic>
      <p:sp>
        <p:nvSpPr>
          <p:cNvPr id="2" name="TG_AutoShape 111">
            <a:extLst>
              <a:ext uri="{FF2B5EF4-FFF2-40B4-BE49-F238E27FC236}">
                <a16:creationId xmlns:a16="http://schemas.microsoft.com/office/drawing/2014/main" id="{6F2CCB82-0C67-DBCA-39E6-85A5BFBBFC7B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428252" y="148680"/>
            <a:ext cx="10373359" cy="98492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50000"/>
                </a:schemeClr>
              </a:gs>
              <a:gs pos="100000">
                <a:schemeClr val="accent1"/>
              </a:gs>
            </a:gsLst>
            <a:lin ang="16200000" scaled="1"/>
            <a:tileRect/>
          </a:gradFill>
          <a:ln w="19050">
            <a:solidFill>
              <a:srgbClr val="FFFFFF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flat" dir="t"/>
          </a:scene3d>
          <a:sp3d prstMaterial="metal">
            <a:bevelT w="127000" h="1270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latin typeface="Century Gothic" panose="020B0502020202020204" pitchFamily="34" charset="0"/>
              </a:rPr>
              <a:t>Pension Fund’s Investments </a:t>
            </a:r>
          </a:p>
        </p:txBody>
      </p:sp>
      <p:graphicFrame>
        <p:nvGraphicFramePr>
          <p:cNvPr id="11" name="Content Placeholder 6">
            <a:extLst>
              <a:ext uri="{FF2B5EF4-FFF2-40B4-BE49-F238E27FC236}">
                <a16:creationId xmlns:a16="http://schemas.microsoft.com/office/drawing/2014/main" id="{B1F4371E-AAB9-CC42-F7FB-1302F4D2CACE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79573273"/>
              </p:ext>
            </p:extLst>
          </p:nvPr>
        </p:nvGraphicFramePr>
        <p:xfrm>
          <a:off x="914399" y="1402080"/>
          <a:ext cx="6300593" cy="5455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A73E8D6-836A-FEFE-009E-05AF03B314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18590" y="5128645"/>
            <a:ext cx="3871412" cy="1580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9CD7F3-DF3F-2711-A131-8610480AE7F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18589" y="3245985"/>
            <a:ext cx="3871413" cy="19021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423ACA-41B5-5753-2878-5D81FA1A86B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02872" y="1665310"/>
            <a:ext cx="3987130" cy="190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267459"/>
      </p:ext>
    </p:extLst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4" t="34667" r="35544" b="41538"/>
          <a:stretch/>
        </p:blipFill>
        <p:spPr>
          <a:xfrm>
            <a:off x="10960274" y="148680"/>
            <a:ext cx="1123393" cy="865928"/>
          </a:xfrm>
          <a:prstGeom prst="rect">
            <a:avLst/>
          </a:prstGeom>
        </p:spPr>
      </p:pic>
      <p:sp>
        <p:nvSpPr>
          <p:cNvPr id="2" name="TG_AutoShape 111">
            <a:extLst>
              <a:ext uri="{FF2B5EF4-FFF2-40B4-BE49-F238E27FC236}">
                <a16:creationId xmlns:a16="http://schemas.microsoft.com/office/drawing/2014/main" id="{6F2CCB82-0C67-DBCA-39E6-85A5BFBBFC7B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428252" y="148680"/>
            <a:ext cx="10373359" cy="98492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50000"/>
                </a:schemeClr>
              </a:gs>
              <a:gs pos="100000">
                <a:schemeClr val="accent1"/>
              </a:gs>
            </a:gsLst>
            <a:lin ang="16200000" scaled="1"/>
            <a:tileRect/>
          </a:gradFill>
          <a:ln w="19050">
            <a:solidFill>
              <a:srgbClr val="FFFFFF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flat" dir="t"/>
          </a:scene3d>
          <a:sp3d prstMaterial="metal">
            <a:bevelT w="127000" h="1270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latin typeface="Century Gothic" panose="020B0502020202020204" pitchFamily="34" charset="0"/>
              </a:rPr>
              <a:t>Compliance with Expense Framework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AC1FEBA-4DF1-7E6A-C3D1-39815DCA23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8282" y="5925012"/>
            <a:ext cx="11039708" cy="93298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rgbClr val="0070C0"/>
                </a:solidFill>
                <a:latin typeface="Century Gothic" panose="020B0502020202020204" pitchFamily="34" charset="0"/>
              </a:rPr>
              <a:t>Urged to ensure compliance with the Expense Framework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rgbClr val="0070C0"/>
                </a:solidFill>
                <a:latin typeface="Century Gothic" panose="020B0502020202020204" pitchFamily="34" charset="0"/>
              </a:rPr>
              <a:t>Mandate agreements /SLA to align with Expense Framework</a:t>
            </a:r>
          </a:p>
        </p:txBody>
      </p:sp>
      <p:graphicFrame>
        <p:nvGraphicFramePr>
          <p:cNvPr id="3" name="Content Placeholder 6">
            <a:extLst>
              <a:ext uri="{FF2B5EF4-FFF2-40B4-BE49-F238E27FC236}">
                <a16:creationId xmlns:a16="http://schemas.microsoft.com/office/drawing/2014/main" id="{CE29F93B-1010-EFA8-F7D0-E8798196692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55271968"/>
              </p:ext>
            </p:extLst>
          </p:nvPr>
        </p:nvGraphicFramePr>
        <p:xfrm>
          <a:off x="512956" y="1471961"/>
          <a:ext cx="10147610" cy="41482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229694565"/>
      </p:ext>
    </p:extLst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4" t="34667" r="35544" b="41538"/>
          <a:stretch/>
        </p:blipFill>
        <p:spPr>
          <a:xfrm>
            <a:off x="10960274" y="148680"/>
            <a:ext cx="1123393" cy="865928"/>
          </a:xfrm>
          <a:prstGeom prst="rect">
            <a:avLst/>
          </a:prstGeom>
        </p:spPr>
      </p:pic>
      <p:sp>
        <p:nvSpPr>
          <p:cNvPr id="2" name="TG_AutoShape 111">
            <a:extLst>
              <a:ext uri="{FF2B5EF4-FFF2-40B4-BE49-F238E27FC236}">
                <a16:creationId xmlns:a16="http://schemas.microsoft.com/office/drawing/2014/main" id="{6F2CCB82-0C67-DBCA-39E6-85A5BFBBFC7B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428252" y="148680"/>
            <a:ext cx="10373359" cy="98492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50000"/>
                </a:schemeClr>
              </a:gs>
              <a:gs pos="100000">
                <a:schemeClr val="accent1"/>
              </a:gs>
            </a:gsLst>
            <a:lin ang="16200000" scaled="1"/>
            <a:tileRect/>
          </a:gradFill>
          <a:ln w="19050">
            <a:solidFill>
              <a:srgbClr val="FFFFFF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flat" dir="t"/>
          </a:scene3d>
          <a:sp3d prstMaterial="metal">
            <a:bevelT w="127000" h="1270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latin typeface="Century Gothic" panose="020B0502020202020204" pitchFamily="34" charset="0"/>
              </a:rPr>
              <a:t>Adoption of IOPS Principles</a:t>
            </a:r>
          </a:p>
        </p:txBody>
      </p:sp>
      <p:graphicFrame>
        <p:nvGraphicFramePr>
          <p:cNvPr id="11" name="Content Placeholder 6">
            <a:extLst>
              <a:ext uri="{FF2B5EF4-FFF2-40B4-BE49-F238E27FC236}">
                <a16:creationId xmlns:a16="http://schemas.microsoft.com/office/drawing/2014/main" id="{66B6CEBD-7BBB-C4E1-77D8-C8819FE0CFDD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8316716"/>
              </p:ext>
            </p:extLst>
          </p:nvPr>
        </p:nvGraphicFramePr>
        <p:xfrm>
          <a:off x="914399" y="1665310"/>
          <a:ext cx="6160783" cy="51926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70B9C830-7785-9642-BF1B-A612121A38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18399" y="3823855"/>
            <a:ext cx="3383211" cy="26719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058BC9-4037-4F4E-B259-7E0A7997B7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70449" y="1665311"/>
            <a:ext cx="3485477" cy="194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273434"/>
      </p:ext>
    </p:extLst>
  </p:cSld>
  <p:clrMapOvr>
    <a:masterClrMapping/>
  </p:clrMapOvr>
  <p:transition spd="slow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1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logo on a black background&#10;&#10;Description automatically generated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4" t="34667" r="35544" b="41538"/>
          <a:stretch/>
        </p:blipFill>
        <p:spPr>
          <a:xfrm>
            <a:off x="10960274" y="148680"/>
            <a:ext cx="1123393" cy="865928"/>
          </a:xfrm>
          <a:prstGeom prst="rect">
            <a:avLst/>
          </a:prstGeom>
        </p:spPr>
      </p:pic>
      <p:sp>
        <p:nvSpPr>
          <p:cNvPr id="2" name="TG_AutoShape 111">
            <a:extLst>
              <a:ext uri="{FF2B5EF4-FFF2-40B4-BE49-F238E27FC236}">
                <a16:creationId xmlns:a16="http://schemas.microsoft.com/office/drawing/2014/main" id="{6F2CCB82-0C67-DBCA-39E6-85A5BFBBFC7B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428252" y="148680"/>
            <a:ext cx="10373359" cy="98492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50000"/>
                </a:schemeClr>
              </a:gs>
              <a:gs pos="100000">
                <a:schemeClr val="accent1"/>
              </a:gs>
            </a:gsLst>
            <a:lin ang="16200000" scaled="1"/>
            <a:tileRect/>
          </a:gradFill>
          <a:ln w="19050">
            <a:solidFill>
              <a:srgbClr val="FFFFFF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flat" dir="t"/>
          </a:scene3d>
          <a:sp3d prstMaterial="metal">
            <a:bevelT w="127000" h="1270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latin typeface="Century Gothic" panose="020B0502020202020204" pitchFamily="34" charset="0"/>
              </a:rPr>
              <a:t>Climate Risk - ESG</a:t>
            </a:r>
          </a:p>
        </p:txBody>
      </p:sp>
      <p:graphicFrame>
        <p:nvGraphicFramePr>
          <p:cNvPr id="12" name="Content Placeholder 6">
            <a:extLst>
              <a:ext uri="{FF2B5EF4-FFF2-40B4-BE49-F238E27FC236}">
                <a16:creationId xmlns:a16="http://schemas.microsoft.com/office/drawing/2014/main" id="{30983AC7-9D73-2DB9-00FB-8FEC602CAEB5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044771045"/>
              </p:ext>
            </p:extLst>
          </p:nvPr>
        </p:nvGraphicFramePr>
        <p:xfrm>
          <a:off x="504043" y="1448790"/>
          <a:ext cx="6948943" cy="54092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6" name="Picture 5" descr="A green graph and globe with currency symbols&#10;&#10;Description automatically generated with medium confidence">
            <a:extLst>
              <a:ext uri="{FF2B5EF4-FFF2-40B4-BE49-F238E27FC236}">
                <a16:creationId xmlns:a16="http://schemas.microsoft.com/office/drawing/2014/main" id="{0417210C-47EF-150C-4144-7099CDBA1FA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83912" y="3148037"/>
            <a:ext cx="3327427" cy="2334970"/>
          </a:xfrm>
          <a:prstGeom prst="rect">
            <a:avLst/>
          </a:prstGeom>
        </p:spPr>
      </p:pic>
      <p:pic>
        <p:nvPicPr>
          <p:cNvPr id="8" name="Picture 7" descr="A green letter on a sign&#10;&#10;Description automatically generated">
            <a:extLst>
              <a:ext uri="{FF2B5EF4-FFF2-40B4-BE49-F238E27FC236}">
                <a16:creationId xmlns:a16="http://schemas.microsoft.com/office/drawing/2014/main" id="{9057E511-2012-5FC5-DD0B-D71EBD07968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83912" y="5639166"/>
            <a:ext cx="3433445" cy="652329"/>
          </a:xfrm>
          <a:prstGeom prst="rect">
            <a:avLst/>
          </a:prstGeom>
        </p:spPr>
      </p:pic>
      <p:pic>
        <p:nvPicPr>
          <p:cNvPr id="10" name="Picture 9" descr="A field of corn growing in cracked soil&#10;&#10;Description automatically generated">
            <a:extLst>
              <a:ext uri="{FF2B5EF4-FFF2-40B4-BE49-F238E27FC236}">
                <a16:creationId xmlns:a16="http://schemas.microsoft.com/office/drawing/2014/main" id="{30A2C584-CAD8-047E-27EA-80175071DDD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83912" y="1559297"/>
            <a:ext cx="3433445" cy="170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0994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4" t="34667" r="35544" b="41538"/>
          <a:stretch/>
        </p:blipFill>
        <p:spPr>
          <a:xfrm>
            <a:off x="10960274" y="148680"/>
            <a:ext cx="1123393" cy="865928"/>
          </a:xfrm>
          <a:prstGeom prst="rect">
            <a:avLst/>
          </a:prstGeom>
        </p:spPr>
      </p:pic>
      <p:sp>
        <p:nvSpPr>
          <p:cNvPr id="2" name="TG_AutoShape 111">
            <a:extLst>
              <a:ext uri="{FF2B5EF4-FFF2-40B4-BE49-F238E27FC236}">
                <a16:creationId xmlns:a16="http://schemas.microsoft.com/office/drawing/2014/main" id="{6F2CCB82-0C67-DBCA-39E6-85A5BFBBFC7B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428252" y="148680"/>
            <a:ext cx="10373359" cy="98492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50000"/>
                </a:schemeClr>
              </a:gs>
              <a:gs pos="100000">
                <a:schemeClr val="accent1"/>
              </a:gs>
            </a:gsLst>
            <a:lin ang="16200000" scaled="1"/>
            <a:tileRect/>
          </a:gradFill>
          <a:ln w="19050">
            <a:solidFill>
              <a:srgbClr val="FFFFFF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flat" dir="t"/>
          </a:scene3d>
          <a:sp3d prstMaterial="metal">
            <a:bevelT w="127000" h="1270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latin typeface="Century Gothic" panose="020B0502020202020204" pitchFamily="34" charset="0"/>
              </a:rPr>
              <a:t>International Financial Reporting Standards</a:t>
            </a:r>
          </a:p>
        </p:txBody>
      </p:sp>
      <p:graphicFrame>
        <p:nvGraphicFramePr>
          <p:cNvPr id="14" name="Content Placeholder 6">
            <a:extLst>
              <a:ext uri="{FF2B5EF4-FFF2-40B4-BE49-F238E27FC236}">
                <a16:creationId xmlns:a16="http://schemas.microsoft.com/office/drawing/2014/main" id="{278A790E-E3CD-379E-D6AC-68CED98FB34C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035550811"/>
              </p:ext>
            </p:extLst>
          </p:nvPr>
        </p:nvGraphicFramePr>
        <p:xfrm>
          <a:off x="914399" y="1277655"/>
          <a:ext cx="5907271" cy="55803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4E58BF73-E74B-EBE7-6DC6-F9E7A90131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25268" y="1503237"/>
            <a:ext cx="4133063" cy="15778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E441A6-0BCE-BDE7-2165-AAD5151C90D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25268" y="4772722"/>
            <a:ext cx="4252333" cy="17730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3423DC-0C71-B572-F5DD-29DD138322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25268" y="3081135"/>
            <a:ext cx="4192697" cy="169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389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4" t="34667" r="35544" b="41538"/>
          <a:stretch/>
        </p:blipFill>
        <p:spPr>
          <a:xfrm>
            <a:off x="10960274" y="148680"/>
            <a:ext cx="1123393" cy="865928"/>
          </a:xfrm>
          <a:prstGeom prst="rect">
            <a:avLst/>
          </a:prstGeom>
        </p:spPr>
      </p:pic>
      <p:sp>
        <p:nvSpPr>
          <p:cNvPr id="2" name="TG_AutoShape 111">
            <a:extLst>
              <a:ext uri="{FF2B5EF4-FFF2-40B4-BE49-F238E27FC236}">
                <a16:creationId xmlns:a16="http://schemas.microsoft.com/office/drawing/2014/main" id="{6F2CCB82-0C67-DBCA-39E6-85A5BFBBFC7B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428252" y="148680"/>
            <a:ext cx="10373359" cy="98492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50000"/>
                </a:schemeClr>
              </a:gs>
              <a:gs pos="100000">
                <a:schemeClr val="accent1"/>
              </a:gs>
            </a:gsLst>
            <a:lin ang="16200000" scaled="1"/>
            <a:tileRect/>
          </a:gradFill>
          <a:ln w="19050">
            <a:solidFill>
              <a:srgbClr val="FFFFFF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flat" dir="t"/>
          </a:scene3d>
          <a:sp3d prstMaterial="metal">
            <a:bevelT w="127000" h="1270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latin typeface="Century Gothic" panose="020B0502020202020204" pitchFamily="34" charset="0"/>
              </a:rPr>
              <a:t>FATF Standards on AML/CFT PF</a:t>
            </a:r>
          </a:p>
        </p:txBody>
      </p:sp>
      <p:graphicFrame>
        <p:nvGraphicFramePr>
          <p:cNvPr id="11" name="Content Placeholder 6">
            <a:extLst>
              <a:ext uri="{FF2B5EF4-FFF2-40B4-BE49-F238E27FC236}">
                <a16:creationId xmlns:a16="http://schemas.microsoft.com/office/drawing/2014/main" id="{6282B1A9-B6FB-3760-1A53-ECA8A637CC3B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585719499"/>
              </p:ext>
            </p:extLst>
          </p:nvPr>
        </p:nvGraphicFramePr>
        <p:xfrm>
          <a:off x="914399" y="1277655"/>
          <a:ext cx="6713952" cy="55803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DC63344D-A6CF-584F-8FF8-D14DBE539A9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86191" y="1510564"/>
            <a:ext cx="2491409" cy="19184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048CB5-F118-15C8-6F43-1532DD6A732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16403" y="3603590"/>
            <a:ext cx="3410553" cy="191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1022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logo on a black background&#10;&#10;Description automatically generated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4" t="34667" r="35544" b="41538"/>
          <a:stretch/>
        </p:blipFill>
        <p:spPr>
          <a:xfrm>
            <a:off x="10960274" y="148680"/>
            <a:ext cx="1123393" cy="865928"/>
          </a:xfrm>
          <a:prstGeom prst="rect">
            <a:avLst/>
          </a:prstGeom>
        </p:spPr>
      </p:pic>
      <p:sp>
        <p:nvSpPr>
          <p:cNvPr id="2" name="TG_AutoShape 111">
            <a:extLst>
              <a:ext uri="{FF2B5EF4-FFF2-40B4-BE49-F238E27FC236}">
                <a16:creationId xmlns:a16="http://schemas.microsoft.com/office/drawing/2014/main" id="{6F2CCB82-0C67-DBCA-39E6-85A5BFBBFC7B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428252" y="148680"/>
            <a:ext cx="10373359" cy="98492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50000"/>
                </a:schemeClr>
              </a:gs>
              <a:gs pos="100000">
                <a:schemeClr val="accent1"/>
              </a:gs>
            </a:gsLst>
            <a:lin ang="16200000" scaled="1"/>
            <a:tileRect/>
          </a:gradFill>
          <a:ln w="19050">
            <a:solidFill>
              <a:srgbClr val="FFFFFF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flat" dir="t"/>
          </a:scene3d>
          <a:sp3d prstMaterial="metal">
            <a:bevelT w="127000" h="1270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latin typeface="Century Gothic" panose="020B0502020202020204" pitchFamily="34" charset="0"/>
              </a:rPr>
              <a:t>Value for Money Concept</a:t>
            </a:r>
          </a:p>
        </p:txBody>
      </p:sp>
      <p:graphicFrame>
        <p:nvGraphicFramePr>
          <p:cNvPr id="11" name="Content Placeholder 6">
            <a:extLst>
              <a:ext uri="{FF2B5EF4-FFF2-40B4-BE49-F238E27FC236}">
                <a16:creationId xmlns:a16="http://schemas.microsoft.com/office/drawing/2014/main" id="{58D3AB42-4C57-258A-5160-8740A3BCF4F0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020734931"/>
              </p:ext>
            </p:extLst>
          </p:nvPr>
        </p:nvGraphicFramePr>
        <p:xfrm>
          <a:off x="914399" y="1484207"/>
          <a:ext cx="6713952" cy="55803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Picture 2" descr="A hand writing on a transparent screen&#10;&#10;Description automatically generated">
            <a:extLst>
              <a:ext uri="{FF2B5EF4-FFF2-40B4-BE49-F238E27FC236}">
                <a16:creationId xmlns:a16="http://schemas.microsoft.com/office/drawing/2014/main" id="{0F12CB20-5880-22B2-4B48-D94601AAC2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69356" y="1484207"/>
            <a:ext cx="3511825" cy="2186645"/>
          </a:xfrm>
          <a:prstGeom prst="rect">
            <a:avLst/>
          </a:prstGeom>
        </p:spPr>
      </p:pic>
      <p:pic>
        <p:nvPicPr>
          <p:cNvPr id="6" name="Picture 5" descr="A red and blue binders with labels&#10;&#10;Description automatically generated">
            <a:extLst>
              <a:ext uri="{FF2B5EF4-FFF2-40B4-BE49-F238E27FC236}">
                <a16:creationId xmlns:a16="http://schemas.microsoft.com/office/drawing/2014/main" id="{5D43C852-060E-503C-A4E0-04E083A920A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46725" y="3779602"/>
            <a:ext cx="3634457" cy="262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9522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4" t="34667" r="35544" b="41538"/>
          <a:stretch/>
        </p:blipFill>
        <p:spPr>
          <a:xfrm>
            <a:off x="10960274" y="148680"/>
            <a:ext cx="1123393" cy="865928"/>
          </a:xfrm>
          <a:prstGeom prst="rect">
            <a:avLst/>
          </a:prstGeom>
        </p:spPr>
      </p:pic>
      <p:sp>
        <p:nvSpPr>
          <p:cNvPr id="2" name="TG_AutoShape 111">
            <a:extLst>
              <a:ext uri="{FF2B5EF4-FFF2-40B4-BE49-F238E27FC236}">
                <a16:creationId xmlns:a16="http://schemas.microsoft.com/office/drawing/2014/main" id="{6F2CCB82-0C67-DBCA-39E6-85A5BFBBFC7B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428252" y="148680"/>
            <a:ext cx="10373359" cy="98492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50000"/>
                </a:schemeClr>
              </a:gs>
              <a:gs pos="100000">
                <a:schemeClr val="accent1"/>
              </a:gs>
            </a:gsLst>
            <a:lin ang="16200000" scaled="1"/>
            <a:tileRect/>
          </a:gradFill>
          <a:ln w="19050">
            <a:solidFill>
              <a:srgbClr val="FFFFFF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flat" dir="t"/>
          </a:scene3d>
          <a:sp3d prstMaterial="metal">
            <a:bevelT w="127000" h="1270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latin typeface="Century Gothic" panose="020B0502020202020204" pitchFamily="34" charset="0"/>
              </a:rPr>
              <a:t>Pre-2009 Compensation</a:t>
            </a:r>
          </a:p>
        </p:txBody>
      </p:sp>
      <p:graphicFrame>
        <p:nvGraphicFramePr>
          <p:cNvPr id="11" name="Content Placeholder 6">
            <a:extLst>
              <a:ext uri="{FF2B5EF4-FFF2-40B4-BE49-F238E27FC236}">
                <a16:creationId xmlns:a16="http://schemas.microsoft.com/office/drawing/2014/main" id="{9E642D22-F59B-EA51-44AF-BE2E8219F198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971171915"/>
              </p:ext>
            </p:extLst>
          </p:nvPr>
        </p:nvGraphicFramePr>
        <p:xfrm>
          <a:off x="914399" y="1277655"/>
          <a:ext cx="9887212" cy="55803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9621956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1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4" t="34667" r="35544" b="41538"/>
          <a:stretch/>
        </p:blipFill>
        <p:spPr>
          <a:xfrm>
            <a:off x="10960274" y="148680"/>
            <a:ext cx="1123393" cy="865928"/>
          </a:xfrm>
          <a:prstGeom prst="rect">
            <a:avLst/>
          </a:prstGeom>
        </p:spPr>
      </p:pic>
      <p:sp>
        <p:nvSpPr>
          <p:cNvPr id="2" name="TG_AutoShape 111">
            <a:extLst>
              <a:ext uri="{FF2B5EF4-FFF2-40B4-BE49-F238E27FC236}">
                <a16:creationId xmlns:a16="http://schemas.microsoft.com/office/drawing/2014/main" id="{6F2CCB82-0C67-DBCA-39E6-85A5BFBBFC7B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428252" y="148680"/>
            <a:ext cx="10373359" cy="98492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50000"/>
                </a:schemeClr>
              </a:gs>
              <a:gs pos="100000">
                <a:schemeClr val="accent1"/>
              </a:gs>
            </a:gsLst>
            <a:lin ang="16200000" scaled="1"/>
            <a:tileRect/>
          </a:gradFill>
          <a:ln w="19050">
            <a:solidFill>
              <a:srgbClr val="FFFFFF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flat" dir="t"/>
          </a:scene3d>
          <a:sp3d prstMaterial="metal">
            <a:bevelT w="127000" h="1270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latin typeface="Century Gothic" panose="020B0502020202020204" pitchFamily="34" charset="0"/>
              </a:rPr>
              <a:t>Other Compliance Matters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F01215C4-2E97-1847-2C8B-AFB4B30A60F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6"/>
          <a:stretch>
            <a:fillRect/>
          </a:stretch>
        </p:blipFill>
        <p:spPr>
          <a:xfrm>
            <a:off x="340404" y="1561170"/>
            <a:ext cx="10978084" cy="486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3046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4" t="34667" r="35544" b="41538"/>
          <a:stretch/>
        </p:blipFill>
        <p:spPr>
          <a:xfrm>
            <a:off x="10960274" y="148680"/>
            <a:ext cx="1123393" cy="865928"/>
          </a:xfrm>
          <a:prstGeom prst="rect">
            <a:avLst/>
          </a:prstGeom>
        </p:spPr>
      </p:pic>
      <p:sp>
        <p:nvSpPr>
          <p:cNvPr id="2" name="TG_AutoShape 111">
            <a:extLst>
              <a:ext uri="{FF2B5EF4-FFF2-40B4-BE49-F238E27FC236}">
                <a16:creationId xmlns:a16="http://schemas.microsoft.com/office/drawing/2014/main" id="{6F2CCB82-0C67-DBCA-39E6-85A5BFBBFC7B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428252" y="148680"/>
            <a:ext cx="10373359" cy="98492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50000"/>
                </a:schemeClr>
              </a:gs>
              <a:gs pos="100000">
                <a:schemeClr val="accent1"/>
              </a:gs>
            </a:gsLst>
            <a:lin ang="16200000" scaled="1"/>
            <a:tileRect/>
          </a:gradFill>
          <a:ln w="19050">
            <a:solidFill>
              <a:srgbClr val="FFFFFF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flat" dir="t"/>
          </a:scene3d>
          <a:sp3d prstMaterial="metal">
            <a:bevelT w="127000" h="1270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latin typeface="Century Gothic" panose="020B0502020202020204" pitchFamily="34" charset="0"/>
              </a:rPr>
              <a:t>Presentation Outline</a:t>
            </a:r>
          </a:p>
        </p:txBody>
      </p:sp>
      <p:graphicFrame>
        <p:nvGraphicFramePr>
          <p:cNvPr id="11" name="Content Placeholder 6">
            <a:extLst>
              <a:ext uri="{FF2B5EF4-FFF2-40B4-BE49-F238E27FC236}">
                <a16:creationId xmlns:a16="http://schemas.microsoft.com/office/drawing/2014/main" id="{BA3050BB-CCFF-0AC0-0F34-119A7F97760A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568932288"/>
              </p:ext>
            </p:extLst>
          </p:nvPr>
        </p:nvGraphicFramePr>
        <p:xfrm>
          <a:off x="914399" y="1665310"/>
          <a:ext cx="10373359" cy="51926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4852788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4" t="34667" r="35544" b="41538"/>
          <a:stretch/>
        </p:blipFill>
        <p:spPr>
          <a:xfrm>
            <a:off x="10960274" y="148680"/>
            <a:ext cx="1123393" cy="865928"/>
          </a:xfrm>
          <a:prstGeom prst="rect">
            <a:avLst/>
          </a:prstGeom>
        </p:spPr>
      </p:pic>
      <p:sp>
        <p:nvSpPr>
          <p:cNvPr id="2" name="TG_AutoShape 111">
            <a:extLst>
              <a:ext uri="{FF2B5EF4-FFF2-40B4-BE49-F238E27FC236}">
                <a16:creationId xmlns:a16="http://schemas.microsoft.com/office/drawing/2014/main" id="{6F2CCB82-0C67-DBCA-39E6-85A5BFBBFC7B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428252" y="148680"/>
            <a:ext cx="10373359" cy="98492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50000"/>
                </a:schemeClr>
              </a:gs>
              <a:gs pos="100000">
                <a:schemeClr val="accent1"/>
              </a:gs>
            </a:gsLst>
            <a:lin ang="16200000" scaled="1"/>
            <a:tileRect/>
          </a:gradFill>
          <a:ln w="19050">
            <a:solidFill>
              <a:srgbClr val="FFFFFF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flat" dir="t"/>
          </a:scene3d>
          <a:sp3d prstMaterial="metal">
            <a:bevelT w="127000" h="1270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latin typeface="Century Gothic" panose="020B0502020202020204" pitchFamily="34" charset="0"/>
              </a:rPr>
              <a:t>2024- Currency Reforms</a:t>
            </a: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5990ABDE-C8A2-2FB5-BB44-377BEB696E5E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113667859"/>
              </p:ext>
            </p:extLst>
          </p:nvPr>
        </p:nvGraphicFramePr>
        <p:xfrm>
          <a:off x="914400" y="1277938"/>
          <a:ext cx="9321800" cy="55800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9421123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logo on a black background&#10;&#10;Description automatically generated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4" t="34667" r="35544" b="41538"/>
          <a:stretch/>
        </p:blipFill>
        <p:spPr>
          <a:xfrm>
            <a:off x="10960274" y="148680"/>
            <a:ext cx="1123393" cy="865928"/>
          </a:xfrm>
          <a:prstGeom prst="rect">
            <a:avLst/>
          </a:prstGeom>
        </p:spPr>
      </p:pic>
      <p:sp>
        <p:nvSpPr>
          <p:cNvPr id="2" name="TG_AutoShape 111">
            <a:extLst>
              <a:ext uri="{FF2B5EF4-FFF2-40B4-BE49-F238E27FC236}">
                <a16:creationId xmlns:a16="http://schemas.microsoft.com/office/drawing/2014/main" id="{6F2CCB82-0C67-DBCA-39E6-85A5BFBBFC7B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428252" y="148680"/>
            <a:ext cx="10373359" cy="98492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50000"/>
                </a:schemeClr>
              </a:gs>
              <a:gs pos="100000">
                <a:schemeClr val="accent1"/>
              </a:gs>
            </a:gsLst>
            <a:lin ang="16200000" scaled="1"/>
            <a:tileRect/>
          </a:gradFill>
          <a:ln w="19050">
            <a:solidFill>
              <a:srgbClr val="FFFFFF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flat" dir="t"/>
          </a:scene3d>
          <a:sp3d prstMaterial="metal">
            <a:bevelT w="127000" h="1270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latin typeface="Century Gothic" panose="020B0502020202020204" pitchFamily="34" charset="0"/>
              </a:rPr>
              <a:t>Concluding Remarks</a:t>
            </a:r>
          </a:p>
        </p:txBody>
      </p:sp>
      <p:graphicFrame>
        <p:nvGraphicFramePr>
          <p:cNvPr id="11" name="Content Placeholder 6">
            <a:extLst>
              <a:ext uri="{FF2B5EF4-FFF2-40B4-BE49-F238E27FC236}">
                <a16:creationId xmlns:a16="http://schemas.microsoft.com/office/drawing/2014/main" id="{15C6780B-289E-83F5-AE37-EAFB642A0942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216265665"/>
              </p:ext>
            </p:extLst>
          </p:nvPr>
        </p:nvGraphicFramePr>
        <p:xfrm>
          <a:off x="551144" y="1396651"/>
          <a:ext cx="10509338" cy="51926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67439191"/>
      </p:ext>
    </p:extLst>
  </p:cSld>
  <p:clrMapOvr>
    <a:masterClrMapping/>
  </p:clrMapOvr>
  <p:transition spd="slow">
    <p:push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0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70B351-8FCD-9541-9E34-217196762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ctr"/>
            <a:r>
              <a:rPr lang="en-ZW" sz="4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Comments &amp; Questions??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C514EB5E-EF2E-EA7B-55CF-58518BD461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1727" y="649480"/>
            <a:ext cx="3025303" cy="55460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ZW" sz="2000" b="1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ZW" sz="2000" b="1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ZW" sz="2000" b="1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ZW" sz="2000" b="1" dirty="0">
                <a:latin typeface="Century Gothic" panose="020B0502020202020204" pitchFamily="34" charset="0"/>
              </a:rPr>
              <a:t>WhatsApp: +263 772 154 281</a:t>
            </a:r>
          </a:p>
          <a:p>
            <a:pPr marL="0" indent="0">
              <a:buNone/>
            </a:pPr>
            <a:r>
              <a:rPr lang="en-ZW" sz="2000" b="1" dirty="0">
                <a:latin typeface="Century Gothic" panose="020B0502020202020204" pitchFamily="34" charset="0"/>
              </a:rPr>
              <a:t>Email: </a:t>
            </a:r>
            <a:r>
              <a:rPr lang="en-ZW" sz="2000" b="1" dirty="0">
                <a:latin typeface="Century Gothic" panose="020B0502020202020204" pitchFamily="34" charset="0"/>
                <a:hlinkClick r:id="rId2"/>
              </a:rPr>
              <a:t>enquiry@ipec.co.zw</a:t>
            </a:r>
            <a:endParaRPr lang="en-ZW" sz="2000" b="1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ZW" sz="2000" b="1" dirty="0">
                <a:latin typeface="Century Gothic" panose="020B0502020202020204" pitchFamily="34" charset="0"/>
              </a:rPr>
              <a:t>Facebook: Insurance and Pensions Commission</a:t>
            </a:r>
          </a:p>
          <a:p>
            <a:pPr marL="0" indent="0">
              <a:buNone/>
            </a:pPr>
            <a:r>
              <a:rPr lang="en-ZW" sz="2000" b="1" dirty="0">
                <a:latin typeface="Century Gothic" panose="020B0502020202020204" pitchFamily="34" charset="0"/>
              </a:rPr>
              <a:t>Twitter: @IPECZW</a:t>
            </a:r>
          </a:p>
          <a:p>
            <a:pPr marL="0" indent="0">
              <a:buNone/>
            </a:pPr>
            <a:r>
              <a:rPr lang="en-ZW" sz="2000" b="1" dirty="0">
                <a:latin typeface="Century Gothic" panose="020B0502020202020204" pitchFamily="34" charset="0"/>
              </a:rPr>
              <a:t>Website: </a:t>
            </a:r>
            <a:r>
              <a:rPr lang="en-ZW" sz="2000" b="1" dirty="0">
                <a:latin typeface="Century Gothic" panose="020B0502020202020204" pitchFamily="34" charset="0"/>
                <a:hlinkClick r:id="rId3"/>
              </a:rPr>
              <a:t>www.ipec.co.zw</a:t>
            </a:r>
            <a:endParaRPr lang="en-ZW" sz="2000" b="1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ZW" sz="20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ZW" sz="2000" dirty="0"/>
          </a:p>
          <a:p>
            <a:pPr marL="0" indent="0">
              <a:buNone/>
            </a:pPr>
            <a:endParaRPr lang="en-ZW" sz="2000" dirty="0"/>
          </a:p>
          <a:p>
            <a:endParaRPr lang="en-ZW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16B39E-F0FD-5732-2737-A35C16A6C8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9502" y="1836956"/>
            <a:ext cx="3615776" cy="319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9483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logo on a black background&#10;&#10;Description automatically generated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4" t="34667" r="35544" b="41538"/>
          <a:stretch/>
        </p:blipFill>
        <p:spPr>
          <a:xfrm>
            <a:off x="11116393" y="0"/>
            <a:ext cx="872108" cy="108819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  <a:effectLst>
                  <a:glow rad="101600">
                    <a:schemeClr val="accent1">
                      <a:lumMod val="50000"/>
                      <a:alpha val="60000"/>
                    </a:schemeClr>
                  </a:glow>
                </a:effectLst>
                <a:latin typeface="Century Gothic" panose="020B0502020202020204" pitchFamily="34" charset="0"/>
                <a:cs typeface="Arial" pitchFamily="34" charset="0"/>
              </a:rPr>
              <a:t>Rationale</a:t>
            </a:r>
            <a:r>
              <a:rPr lang="en-US" b="1" baseline="0" dirty="0">
                <a:solidFill>
                  <a:srgbClr val="FFFFFF"/>
                </a:solidFill>
                <a:effectLst>
                  <a:glow rad="101600">
                    <a:schemeClr val="accent1">
                      <a:lumMod val="50000"/>
                      <a:alpha val="60000"/>
                    </a:schemeClr>
                  </a:glow>
                </a:effectLst>
                <a:latin typeface="Century Gothic" panose="020B0502020202020204" pitchFamily="34" charset="0"/>
                <a:cs typeface="Arial" pitchFamily="34" charset="0"/>
              </a:rPr>
              <a:t> for PAS</a:t>
            </a:r>
            <a:br>
              <a:rPr lang="en-US" b="1" dirty="0">
                <a:solidFill>
                  <a:srgbClr val="FFFFFF"/>
                </a:solidFill>
                <a:effectLst>
                  <a:glow rad="101600">
                    <a:schemeClr val="accent1">
                      <a:lumMod val="50000"/>
                      <a:alpha val="60000"/>
                    </a:schemeClr>
                  </a:glow>
                </a:effectLst>
                <a:latin typeface="Century Gothic" panose="020B0502020202020204" pitchFamily="34" charset="0"/>
                <a:cs typeface="Arial" pitchFamily="34" charset="0"/>
              </a:rPr>
            </a:br>
            <a:endParaRPr lang="en-ZW" dirty="0"/>
          </a:p>
        </p:txBody>
      </p:sp>
      <p:sp>
        <p:nvSpPr>
          <p:cNvPr id="2" name="TG_AutoShape 111">
            <a:extLst>
              <a:ext uri="{FF2B5EF4-FFF2-40B4-BE49-F238E27FC236}">
                <a16:creationId xmlns:a16="http://schemas.microsoft.com/office/drawing/2014/main" id="{6F2CCB82-0C67-DBCA-39E6-85A5BFBBFC7B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619760" y="148680"/>
            <a:ext cx="10373359" cy="77442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50000"/>
                </a:schemeClr>
              </a:gs>
              <a:gs pos="100000">
                <a:schemeClr val="accent1"/>
              </a:gs>
            </a:gsLst>
            <a:lin ang="16200000" scaled="1"/>
            <a:tileRect/>
          </a:gradFill>
          <a:ln w="19050">
            <a:solidFill>
              <a:srgbClr val="FFFFFF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flat" dir="t"/>
          </a:scene3d>
          <a:sp3d prstMaterial="metal">
            <a:bevelT w="127000" h="1270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latin typeface="Century Gothic" panose="020B0502020202020204" pitchFamily="34" charset="0"/>
              </a:rPr>
              <a:t>Pensions Compliance Dashboard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62E4E84-120F-671A-9268-A07B7102731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84313" y="1288234"/>
            <a:ext cx="11129938" cy="5421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545819"/>
      </p:ext>
    </p:extLst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logo on a black background&#10;&#10;Description automatically generated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4" t="34667" r="35544" b="41538"/>
          <a:stretch/>
        </p:blipFill>
        <p:spPr>
          <a:xfrm>
            <a:off x="11116393" y="0"/>
            <a:ext cx="872108" cy="108819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  <a:effectLst>
                  <a:glow rad="101600">
                    <a:schemeClr val="accent1">
                      <a:lumMod val="50000"/>
                      <a:alpha val="60000"/>
                    </a:schemeClr>
                  </a:glow>
                </a:effectLst>
                <a:latin typeface="Century Gothic" panose="020B0502020202020204" pitchFamily="34" charset="0"/>
                <a:cs typeface="Arial" pitchFamily="34" charset="0"/>
              </a:rPr>
              <a:t>Rationale</a:t>
            </a:r>
            <a:r>
              <a:rPr lang="en-US" b="1" baseline="0" dirty="0">
                <a:solidFill>
                  <a:srgbClr val="FFFFFF"/>
                </a:solidFill>
                <a:effectLst>
                  <a:glow rad="101600">
                    <a:schemeClr val="accent1">
                      <a:lumMod val="50000"/>
                      <a:alpha val="60000"/>
                    </a:schemeClr>
                  </a:glow>
                </a:effectLst>
                <a:latin typeface="Century Gothic" panose="020B0502020202020204" pitchFamily="34" charset="0"/>
                <a:cs typeface="Arial" pitchFamily="34" charset="0"/>
              </a:rPr>
              <a:t> for PAS</a:t>
            </a:r>
            <a:br>
              <a:rPr lang="en-US" b="1" dirty="0">
                <a:solidFill>
                  <a:srgbClr val="FFFFFF"/>
                </a:solidFill>
                <a:effectLst>
                  <a:glow rad="101600">
                    <a:schemeClr val="accent1">
                      <a:lumMod val="50000"/>
                      <a:alpha val="60000"/>
                    </a:schemeClr>
                  </a:glow>
                </a:effectLst>
                <a:latin typeface="Century Gothic" panose="020B0502020202020204" pitchFamily="34" charset="0"/>
                <a:cs typeface="Arial" pitchFamily="34" charset="0"/>
              </a:rPr>
            </a:br>
            <a:endParaRPr lang="en-ZW" dirty="0"/>
          </a:p>
        </p:txBody>
      </p:sp>
      <p:sp>
        <p:nvSpPr>
          <p:cNvPr id="2" name="TG_AutoShape 111">
            <a:extLst>
              <a:ext uri="{FF2B5EF4-FFF2-40B4-BE49-F238E27FC236}">
                <a16:creationId xmlns:a16="http://schemas.microsoft.com/office/drawing/2014/main" id="{6F2CCB82-0C67-DBCA-39E6-85A5BFBBFC7B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619760" y="148680"/>
            <a:ext cx="10373359" cy="77442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50000"/>
                </a:schemeClr>
              </a:gs>
              <a:gs pos="100000">
                <a:schemeClr val="accent1"/>
              </a:gs>
            </a:gsLst>
            <a:lin ang="16200000" scaled="1"/>
            <a:tileRect/>
          </a:gradFill>
          <a:ln w="19050">
            <a:solidFill>
              <a:srgbClr val="FFFFFF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flat" dir="t"/>
          </a:scene3d>
          <a:sp3d prstMaterial="metal">
            <a:bevelT w="127000" h="1270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latin typeface="Century Gothic" panose="020B0502020202020204" pitchFamily="34" charset="0"/>
              </a:rPr>
              <a:t>Compliance with Statutory Reporting  </a:t>
            </a:r>
          </a:p>
        </p:txBody>
      </p:sp>
      <p:graphicFrame>
        <p:nvGraphicFramePr>
          <p:cNvPr id="12" name="Content Placeholder 6">
            <a:extLst>
              <a:ext uri="{FF2B5EF4-FFF2-40B4-BE49-F238E27FC236}">
                <a16:creationId xmlns:a16="http://schemas.microsoft.com/office/drawing/2014/main" id="{53303DD7-ACC0-D6A9-B1CC-46414637DB1E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838200" y="1292626"/>
          <a:ext cx="6165887" cy="50197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6D1229A6-0B01-98C6-068F-5E0F67F079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59806" y="1304639"/>
            <a:ext cx="3756587" cy="26842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1F1B46-D902-B5FC-CFAC-352CC0C19B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59806" y="3988903"/>
            <a:ext cx="3790069" cy="232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272408"/>
      </p:ext>
    </p:extLst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logo on a black background&#10;&#10;Description automatically generated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4" t="34667" r="35544" b="41538"/>
          <a:stretch/>
        </p:blipFill>
        <p:spPr>
          <a:xfrm>
            <a:off x="11116393" y="0"/>
            <a:ext cx="872108" cy="108819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  <a:effectLst>
                  <a:glow rad="101600">
                    <a:schemeClr val="accent1">
                      <a:lumMod val="50000"/>
                      <a:alpha val="60000"/>
                    </a:schemeClr>
                  </a:glow>
                </a:effectLst>
                <a:latin typeface="Century Gothic" panose="020B0502020202020204" pitchFamily="34" charset="0"/>
                <a:cs typeface="Arial" pitchFamily="34" charset="0"/>
              </a:rPr>
              <a:t>Rationale</a:t>
            </a:r>
            <a:r>
              <a:rPr lang="en-US" b="1" baseline="0" dirty="0">
                <a:solidFill>
                  <a:srgbClr val="FFFFFF"/>
                </a:solidFill>
                <a:effectLst>
                  <a:glow rad="101600">
                    <a:schemeClr val="accent1">
                      <a:lumMod val="50000"/>
                      <a:alpha val="60000"/>
                    </a:schemeClr>
                  </a:glow>
                </a:effectLst>
                <a:latin typeface="Century Gothic" panose="020B0502020202020204" pitchFamily="34" charset="0"/>
                <a:cs typeface="Arial" pitchFamily="34" charset="0"/>
              </a:rPr>
              <a:t> for PAS</a:t>
            </a:r>
            <a:br>
              <a:rPr lang="en-US" b="1" dirty="0">
                <a:solidFill>
                  <a:srgbClr val="FFFFFF"/>
                </a:solidFill>
                <a:effectLst>
                  <a:glow rad="101600">
                    <a:schemeClr val="accent1">
                      <a:lumMod val="50000"/>
                      <a:alpha val="60000"/>
                    </a:schemeClr>
                  </a:glow>
                </a:effectLst>
                <a:latin typeface="Century Gothic" panose="020B0502020202020204" pitchFamily="34" charset="0"/>
                <a:cs typeface="Arial" pitchFamily="34" charset="0"/>
              </a:rPr>
            </a:br>
            <a:endParaRPr lang="en-ZW" dirty="0"/>
          </a:p>
        </p:txBody>
      </p:sp>
      <p:sp>
        <p:nvSpPr>
          <p:cNvPr id="2" name="TG_AutoShape 111">
            <a:extLst>
              <a:ext uri="{FF2B5EF4-FFF2-40B4-BE49-F238E27FC236}">
                <a16:creationId xmlns:a16="http://schemas.microsoft.com/office/drawing/2014/main" id="{6F2CCB82-0C67-DBCA-39E6-85A5BFBBFC7B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619760" y="148680"/>
            <a:ext cx="10373359" cy="77442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50000"/>
                </a:schemeClr>
              </a:gs>
              <a:gs pos="100000">
                <a:schemeClr val="accent1"/>
              </a:gs>
            </a:gsLst>
            <a:lin ang="16200000" scaled="1"/>
            <a:tileRect/>
          </a:gradFill>
          <a:ln w="19050">
            <a:solidFill>
              <a:srgbClr val="FFFFFF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flat" dir="t"/>
          </a:scene3d>
          <a:sp3d prstMaterial="metal">
            <a:bevelT w="127000" h="1270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latin typeface="Century Gothic" panose="020B0502020202020204" pitchFamily="34" charset="0"/>
              </a:rPr>
              <a:t>Boards of Funds</a:t>
            </a:r>
          </a:p>
        </p:txBody>
      </p:sp>
      <p:graphicFrame>
        <p:nvGraphicFramePr>
          <p:cNvPr id="15" name="Content Placeholder 6">
            <a:extLst>
              <a:ext uri="{FF2B5EF4-FFF2-40B4-BE49-F238E27FC236}">
                <a16:creationId xmlns:a16="http://schemas.microsoft.com/office/drawing/2014/main" id="{64BA807F-972F-F1A1-35B3-925D1A266403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114631084"/>
              </p:ext>
            </p:extLst>
          </p:nvPr>
        </p:nvGraphicFramePr>
        <p:xfrm>
          <a:off x="838200" y="1473145"/>
          <a:ext cx="6652364" cy="50197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 descr="A close-up of a sign&#10;&#10;Description automatically generated">
            <a:extLst>
              <a:ext uri="{FF2B5EF4-FFF2-40B4-BE49-F238E27FC236}">
                <a16:creationId xmlns:a16="http://schemas.microsoft.com/office/drawing/2014/main" id="{5D99C971-AD8F-CA99-364C-6FACF53C83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83190" y="1378118"/>
            <a:ext cx="3869257" cy="1760957"/>
          </a:xfrm>
          <a:prstGeom prst="rect">
            <a:avLst/>
          </a:prstGeom>
        </p:spPr>
      </p:pic>
      <p:pic>
        <p:nvPicPr>
          <p:cNvPr id="8" name="Picture 7" descr="A red wax seal with text&#10;&#10;Description automatically generated">
            <a:extLst>
              <a:ext uri="{FF2B5EF4-FFF2-40B4-BE49-F238E27FC236}">
                <a16:creationId xmlns:a16="http://schemas.microsoft.com/office/drawing/2014/main" id="{3F80867C-03BF-DB5B-C519-44DE648A94E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83190" y="3139076"/>
            <a:ext cx="3759226" cy="1760958"/>
          </a:xfrm>
          <a:prstGeom prst="rect">
            <a:avLst/>
          </a:prstGeom>
        </p:spPr>
      </p:pic>
      <p:pic>
        <p:nvPicPr>
          <p:cNvPr id="11" name="Picture 10" descr="A white brick wall with blue writing and a yellow arrow pointing up&#10;&#10;Description automatically generated">
            <a:extLst>
              <a:ext uri="{FF2B5EF4-FFF2-40B4-BE49-F238E27FC236}">
                <a16:creationId xmlns:a16="http://schemas.microsoft.com/office/drawing/2014/main" id="{4CD32066-8A33-89DC-007A-D41DD84C4A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83189" y="4944566"/>
            <a:ext cx="3869257" cy="1698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053010"/>
      </p:ext>
    </p:extLst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logo on a black background&#10;&#10;Description automatically generated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4" t="34667" r="35544" b="41538"/>
          <a:stretch/>
        </p:blipFill>
        <p:spPr>
          <a:xfrm>
            <a:off x="11116393" y="0"/>
            <a:ext cx="872108" cy="108819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  <a:effectLst>
                  <a:glow rad="101600">
                    <a:schemeClr val="accent1">
                      <a:lumMod val="50000"/>
                      <a:alpha val="60000"/>
                    </a:schemeClr>
                  </a:glow>
                </a:effectLst>
                <a:latin typeface="Century Gothic" panose="020B0502020202020204" pitchFamily="34" charset="0"/>
                <a:cs typeface="Arial" pitchFamily="34" charset="0"/>
              </a:rPr>
              <a:t>Rationale</a:t>
            </a:r>
            <a:r>
              <a:rPr lang="en-US" b="1" baseline="0" dirty="0">
                <a:solidFill>
                  <a:srgbClr val="FFFFFF"/>
                </a:solidFill>
                <a:effectLst>
                  <a:glow rad="101600">
                    <a:schemeClr val="accent1">
                      <a:lumMod val="50000"/>
                      <a:alpha val="60000"/>
                    </a:schemeClr>
                  </a:glow>
                </a:effectLst>
                <a:latin typeface="Century Gothic" panose="020B0502020202020204" pitchFamily="34" charset="0"/>
                <a:cs typeface="Arial" pitchFamily="34" charset="0"/>
              </a:rPr>
              <a:t> for PAS</a:t>
            </a:r>
            <a:br>
              <a:rPr lang="en-US" b="1" dirty="0">
                <a:solidFill>
                  <a:srgbClr val="FFFFFF"/>
                </a:solidFill>
                <a:effectLst>
                  <a:glow rad="101600">
                    <a:schemeClr val="accent1">
                      <a:lumMod val="50000"/>
                      <a:alpha val="60000"/>
                    </a:schemeClr>
                  </a:glow>
                </a:effectLst>
                <a:latin typeface="Century Gothic" panose="020B0502020202020204" pitchFamily="34" charset="0"/>
                <a:cs typeface="Arial" pitchFamily="34" charset="0"/>
              </a:rPr>
            </a:br>
            <a:endParaRPr lang="en-ZW" dirty="0"/>
          </a:p>
        </p:txBody>
      </p:sp>
      <p:sp>
        <p:nvSpPr>
          <p:cNvPr id="2" name="TG_AutoShape 111">
            <a:extLst>
              <a:ext uri="{FF2B5EF4-FFF2-40B4-BE49-F238E27FC236}">
                <a16:creationId xmlns:a16="http://schemas.microsoft.com/office/drawing/2014/main" id="{6F2CCB82-0C67-DBCA-39E6-85A5BFBBFC7B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619760" y="148680"/>
            <a:ext cx="10373359" cy="77442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50000"/>
                </a:schemeClr>
              </a:gs>
              <a:gs pos="100000">
                <a:schemeClr val="accent1"/>
              </a:gs>
            </a:gsLst>
            <a:lin ang="16200000" scaled="1"/>
            <a:tileRect/>
          </a:gradFill>
          <a:ln w="19050">
            <a:solidFill>
              <a:srgbClr val="FFFFFF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flat" dir="t"/>
          </a:scene3d>
          <a:sp3d prstMaterial="metal">
            <a:bevelT w="127000" h="1270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latin typeface="Century Gothic" panose="020B0502020202020204" pitchFamily="34" charset="0"/>
              </a:rPr>
              <a:t>Boards of Funds…</a:t>
            </a:r>
          </a:p>
        </p:txBody>
      </p:sp>
      <p:graphicFrame>
        <p:nvGraphicFramePr>
          <p:cNvPr id="13" name="Content Placeholder 6">
            <a:extLst>
              <a:ext uri="{FF2B5EF4-FFF2-40B4-BE49-F238E27FC236}">
                <a16:creationId xmlns:a16="http://schemas.microsoft.com/office/drawing/2014/main" id="{E827A341-7237-1FB2-0486-9E684688C752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373337126"/>
              </p:ext>
            </p:extLst>
          </p:nvPr>
        </p:nvGraphicFramePr>
        <p:xfrm>
          <a:off x="838200" y="1473145"/>
          <a:ext cx="5685263" cy="50197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 descr="A table with a computer and other objects on it&#10;&#10;Description automatically generated">
            <a:extLst>
              <a:ext uri="{FF2B5EF4-FFF2-40B4-BE49-F238E27FC236}">
                <a16:creationId xmlns:a16="http://schemas.microsoft.com/office/drawing/2014/main" id="{7A93EA97-B078-3B3A-7F29-F3FBA0478D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82109" y="1391753"/>
            <a:ext cx="3971692" cy="2533476"/>
          </a:xfrm>
          <a:prstGeom prst="rect">
            <a:avLst/>
          </a:prstGeom>
        </p:spPr>
      </p:pic>
      <p:pic>
        <p:nvPicPr>
          <p:cNvPr id="6" name="Picture 5" descr="A red sign with white text&#10;&#10;Description automatically generated">
            <a:extLst>
              <a:ext uri="{FF2B5EF4-FFF2-40B4-BE49-F238E27FC236}">
                <a16:creationId xmlns:a16="http://schemas.microsoft.com/office/drawing/2014/main" id="{FB71881A-1BCC-FB07-687E-421CD557EB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82109" y="3983009"/>
            <a:ext cx="4137101" cy="232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988819"/>
      </p:ext>
    </p:extLst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logo on a black background&#10;&#10;Description automatically generated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4" t="34667" r="35544" b="41538"/>
          <a:stretch/>
        </p:blipFill>
        <p:spPr>
          <a:xfrm>
            <a:off x="11116393" y="0"/>
            <a:ext cx="872108" cy="108819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  <a:effectLst>
                  <a:glow rad="101600">
                    <a:schemeClr val="accent1">
                      <a:lumMod val="50000"/>
                      <a:alpha val="60000"/>
                    </a:schemeClr>
                  </a:glow>
                </a:effectLst>
                <a:latin typeface="Century Gothic" panose="020B0502020202020204" pitchFamily="34" charset="0"/>
                <a:cs typeface="Arial" pitchFamily="34" charset="0"/>
              </a:rPr>
              <a:t>Rationale</a:t>
            </a:r>
            <a:r>
              <a:rPr lang="en-US" b="1" baseline="0" dirty="0">
                <a:solidFill>
                  <a:srgbClr val="FFFFFF"/>
                </a:solidFill>
                <a:effectLst>
                  <a:glow rad="101600">
                    <a:schemeClr val="accent1">
                      <a:lumMod val="50000"/>
                      <a:alpha val="60000"/>
                    </a:schemeClr>
                  </a:glow>
                </a:effectLst>
                <a:latin typeface="Century Gothic" panose="020B0502020202020204" pitchFamily="34" charset="0"/>
                <a:cs typeface="Arial" pitchFamily="34" charset="0"/>
              </a:rPr>
              <a:t> for PAS</a:t>
            </a:r>
            <a:br>
              <a:rPr lang="en-US" b="1" dirty="0">
                <a:solidFill>
                  <a:srgbClr val="FFFFFF"/>
                </a:solidFill>
                <a:effectLst>
                  <a:glow rad="101600">
                    <a:schemeClr val="accent1">
                      <a:lumMod val="50000"/>
                      <a:alpha val="60000"/>
                    </a:schemeClr>
                  </a:glow>
                </a:effectLst>
                <a:latin typeface="Century Gothic" panose="020B0502020202020204" pitchFamily="34" charset="0"/>
                <a:cs typeface="Arial" pitchFamily="34" charset="0"/>
              </a:rPr>
            </a:br>
            <a:endParaRPr lang="en-ZW" dirty="0"/>
          </a:p>
        </p:txBody>
      </p:sp>
      <p:sp>
        <p:nvSpPr>
          <p:cNvPr id="2" name="TG_AutoShape 111">
            <a:extLst>
              <a:ext uri="{FF2B5EF4-FFF2-40B4-BE49-F238E27FC236}">
                <a16:creationId xmlns:a16="http://schemas.microsoft.com/office/drawing/2014/main" id="{6F2CCB82-0C67-DBCA-39E6-85A5BFBBFC7B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619760" y="148680"/>
            <a:ext cx="10373359" cy="77442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50000"/>
                </a:schemeClr>
              </a:gs>
              <a:gs pos="100000">
                <a:schemeClr val="accent1"/>
              </a:gs>
            </a:gsLst>
            <a:lin ang="16200000" scaled="1"/>
            <a:tileRect/>
          </a:gradFill>
          <a:ln w="19050">
            <a:solidFill>
              <a:srgbClr val="FFFFFF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flat" dir="t"/>
          </a:scene3d>
          <a:sp3d prstMaterial="metal">
            <a:bevelT w="127000" h="1270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latin typeface="Century Gothic" panose="020B0502020202020204" pitchFamily="34" charset="0"/>
              </a:rPr>
              <a:t>Data Integrity </a:t>
            </a:r>
          </a:p>
        </p:txBody>
      </p:sp>
      <p:graphicFrame>
        <p:nvGraphicFramePr>
          <p:cNvPr id="11" name="Content Placeholder 6">
            <a:extLst>
              <a:ext uri="{FF2B5EF4-FFF2-40B4-BE49-F238E27FC236}">
                <a16:creationId xmlns:a16="http://schemas.microsoft.com/office/drawing/2014/main" id="{98EEB4D9-35EE-F457-3C7A-122B3CD1A149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406490323"/>
              </p:ext>
            </p:extLst>
          </p:nvPr>
        </p:nvGraphicFramePr>
        <p:xfrm>
          <a:off x="838200" y="1473145"/>
          <a:ext cx="6165887" cy="50197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 descr="A finger pressing a data integrity key&#10;&#10;Description automatically generated">
            <a:extLst>
              <a:ext uri="{FF2B5EF4-FFF2-40B4-BE49-F238E27FC236}">
                <a16:creationId xmlns:a16="http://schemas.microsoft.com/office/drawing/2014/main" id="{BC9A0A2E-9BCE-92E4-5000-72BFF86874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03583" y="1473145"/>
            <a:ext cx="3412810" cy="2220081"/>
          </a:xfrm>
          <a:prstGeom prst="rect">
            <a:avLst/>
          </a:prstGeom>
        </p:spPr>
      </p:pic>
      <p:pic>
        <p:nvPicPr>
          <p:cNvPr id="6" name="Picture 5" descr="A person holding a stack of files&#10;&#10;Description automatically generated">
            <a:extLst>
              <a:ext uri="{FF2B5EF4-FFF2-40B4-BE49-F238E27FC236}">
                <a16:creationId xmlns:a16="http://schemas.microsoft.com/office/drawing/2014/main" id="{EDD3309C-8B39-929C-BAE1-13A3CC57A4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3583" y="3813951"/>
            <a:ext cx="3412810" cy="244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256194"/>
      </p:ext>
    </p:extLst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logo on a black background&#10;&#10;Description automatically generated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4" t="34667" r="35544" b="41538"/>
          <a:stretch/>
        </p:blipFill>
        <p:spPr>
          <a:xfrm>
            <a:off x="11116393" y="0"/>
            <a:ext cx="872108" cy="108819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  <a:effectLst>
                  <a:glow rad="101600">
                    <a:schemeClr val="accent1">
                      <a:lumMod val="50000"/>
                      <a:alpha val="60000"/>
                    </a:schemeClr>
                  </a:glow>
                </a:effectLst>
                <a:latin typeface="Century Gothic" panose="020B0502020202020204" pitchFamily="34" charset="0"/>
                <a:cs typeface="Arial" pitchFamily="34" charset="0"/>
              </a:rPr>
              <a:t>Rationale</a:t>
            </a:r>
            <a:r>
              <a:rPr lang="en-US" b="1" baseline="0" dirty="0">
                <a:solidFill>
                  <a:srgbClr val="FFFFFF"/>
                </a:solidFill>
                <a:effectLst>
                  <a:glow rad="101600">
                    <a:schemeClr val="accent1">
                      <a:lumMod val="50000"/>
                      <a:alpha val="60000"/>
                    </a:schemeClr>
                  </a:glow>
                </a:effectLst>
                <a:latin typeface="Century Gothic" panose="020B0502020202020204" pitchFamily="34" charset="0"/>
                <a:cs typeface="Arial" pitchFamily="34" charset="0"/>
              </a:rPr>
              <a:t> for PAS</a:t>
            </a:r>
            <a:br>
              <a:rPr lang="en-US" b="1" dirty="0">
                <a:solidFill>
                  <a:srgbClr val="FFFFFF"/>
                </a:solidFill>
                <a:effectLst>
                  <a:glow rad="101600">
                    <a:schemeClr val="accent1">
                      <a:lumMod val="50000"/>
                      <a:alpha val="60000"/>
                    </a:schemeClr>
                  </a:glow>
                </a:effectLst>
                <a:latin typeface="Century Gothic" panose="020B0502020202020204" pitchFamily="34" charset="0"/>
                <a:cs typeface="Arial" pitchFamily="34" charset="0"/>
              </a:rPr>
            </a:br>
            <a:endParaRPr lang="en-ZW" dirty="0"/>
          </a:p>
        </p:txBody>
      </p:sp>
      <p:sp>
        <p:nvSpPr>
          <p:cNvPr id="2" name="TG_AutoShape 111">
            <a:extLst>
              <a:ext uri="{FF2B5EF4-FFF2-40B4-BE49-F238E27FC236}">
                <a16:creationId xmlns:a16="http://schemas.microsoft.com/office/drawing/2014/main" id="{6F2CCB82-0C67-DBCA-39E6-85A5BFBBFC7B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619760" y="148680"/>
            <a:ext cx="10373359" cy="77442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50000"/>
                </a:schemeClr>
              </a:gs>
              <a:gs pos="100000">
                <a:schemeClr val="accent1"/>
              </a:gs>
            </a:gsLst>
            <a:lin ang="16200000" scaled="1"/>
            <a:tileRect/>
          </a:gradFill>
          <a:ln w="19050">
            <a:solidFill>
              <a:srgbClr val="FFFFFF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flat" dir="t"/>
          </a:scene3d>
          <a:sp3d prstMaterial="metal">
            <a:bevelT w="127000" h="1270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latin typeface="Century Gothic" panose="020B0502020202020204" pitchFamily="34" charset="0"/>
              </a:rPr>
              <a:t>Governance of Preservation Funds</a:t>
            </a:r>
          </a:p>
        </p:txBody>
      </p:sp>
      <p:graphicFrame>
        <p:nvGraphicFramePr>
          <p:cNvPr id="11" name="Content Placeholder 6">
            <a:extLst>
              <a:ext uri="{FF2B5EF4-FFF2-40B4-BE49-F238E27FC236}">
                <a16:creationId xmlns:a16="http://schemas.microsoft.com/office/drawing/2014/main" id="{4FDB4BCA-9B9D-CD49-B5B1-FBFFFE6B2A8C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507594808"/>
              </p:ext>
            </p:extLst>
          </p:nvPr>
        </p:nvGraphicFramePr>
        <p:xfrm>
          <a:off x="838200" y="1473145"/>
          <a:ext cx="6165887" cy="50197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 descr="A person standing in front of a sign&#10;&#10;Description automatically generated">
            <a:extLst>
              <a:ext uri="{FF2B5EF4-FFF2-40B4-BE49-F238E27FC236}">
                <a16:creationId xmlns:a16="http://schemas.microsoft.com/office/drawing/2014/main" id="{4869D530-375A-5988-BA4F-9A7AFCEEE4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82469" y="1690688"/>
            <a:ext cx="3712576" cy="2113429"/>
          </a:xfrm>
          <a:prstGeom prst="rect">
            <a:avLst/>
          </a:prstGeom>
        </p:spPr>
      </p:pic>
      <p:pic>
        <p:nvPicPr>
          <p:cNvPr id="6" name="Picture 5" descr="A red and white magnet&#10;&#10;Description automatically generated">
            <a:extLst>
              <a:ext uri="{FF2B5EF4-FFF2-40B4-BE49-F238E27FC236}">
                <a16:creationId xmlns:a16="http://schemas.microsoft.com/office/drawing/2014/main" id="{7B946F2A-48D5-B8E3-D9EE-20F6AD050F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82470" y="3841749"/>
            <a:ext cx="3712576" cy="222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918812"/>
      </p:ext>
    </p:extLst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logo on a black background&#10;&#10;Description automatically generated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4" t="34667" r="35544" b="41538"/>
          <a:stretch/>
        </p:blipFill>
        <p:spPr>
          <a:xfrm>
            <a:off x="11116393" y="0"/>
            <a:ext cx="872108" cy="108819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  <a:effectLst>
                  <a:glow rad="101600">
                    <a:schemeClr val="accent1">
                      <a:lumMod val="50000"/>
                      <a:alpha val="60000"/>
                    </a:schemeClr>
                  </a:glow>
                </a:effectLst>
                <a:latin typeface="Century Gothic" panose="020B0502020202020204" pitchFamily="34" charset="0"/>
                <a:cs typeface="Arial" pitchFamily="34" charset="0"/>
              </a:rPr>
              <a:t>Rationale</a:t>
            </a:r>
            <a:r>
              <a:rPr lang="en-US" b="1" baseline="0" dirty="0">
                <a:solidFill>
                  <a:srgbClr val="FFFFFF"/>
                </a:solidFill>
                <a:effectLst>
                  <a:glow rad="101600">
                    <a:schemeClr val="accent1">
                      <a:lumMod val="50000"/>
                      <a:alpha val="60000"/>
                    </a:schemeClr>
                  </a:glow>
                </a:effectLst>
                <a:latin typeface="Century Gothic" panose="020B0502020202020204" pitchFamily="34" charset="0"/>
                <a:cs typeface="Arial" pitchFamily="34" charset="0"/>
              </a:rPr>
              <a:t> for PAS</a:t>
            </a:r>
            <a:br>
              <a:rPr lang="en-US" b="1" dirty="0">
                <a:solidFill>
                  <a:srgbClr val="FFFFFF"/>
                </a:solidFill>
                <a:effectLst>
                  <a:glow rad="101600">
                    <a:schemeClr val="accent1">
                      <a:lumMod val="50000"/>
                      <a:alpha val="60000"/>
                    </a:schemeClr>
                  </a:glow>
                </a:effectLst>
                <a:latin typeface="Century Gothic" panose="020B0502020202020204" pitchFamily="34" charset="0"/>
                <a:cs typeface="Arial" pitchFamily="34" charset="0"/>
              </a:rPr>
            </a:br>
            <a:endParaRPr lang="en-ZW" dirty="0"/>
          </a:p>
        </p:txBody>
      </p:sp>
      <p:sp>
        <p:nvSpPr>
          <p:cNvPr id="2" name="TG_AutoShape 111">
            <a:extLst>
              <a:ext uri="{FF2B5EF4-FFF2-40B4-BE49-F238E27FC236}">
                <a16:creationId xmlns:a16="http://schemas.microsoft.com/office/drawing/2014/main" id="{6F2CCB82-0C67-DBCA-39E6-85A5BFBBFC7B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619760" y="148680"/>
            <a:ext cx="10373359" cy="77442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50000"/>
                </a:schemeClr>
              </a:gs>
              <a:gs pos="100000">
                <a:schemeClr val="accent1"/>
              </a:gs>
            </a:gsLst>
            <a:lin ang="16200000" scaled="1"/>
            <a:tileRect/>
          </a:gradFill>
          <a:ln w="19050">
            <a:solidFill>
              <a:srgbClr val="FFFFFF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flat" dir="t"/>
          </a:scene3d>
          <a:sp3d prstMaterial="metal">
            <a:bevelT w="127000" h="1270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latin typeface="Century Gothic" panose="020B0502020202020204" pitchFamily="34" charset="0"/>
              </a:rPr>
              <a:t>Governance of Preservation Funds….</a:t>
            </a:r>
          </a:p>
        </p:txBody>
      </p:sp>
      <p:graphicFrame>
        <p:nvGraphicFramePr>
          <p:cNvPr id="12" name="Content Placeholder 6">
            <a:extLst>
              <a:ext uri="{FF2B5EF4-FFF2-40B4-BE49-F238E27FC236}">
                <a16:creationId xmlns:a16="http://schemas.microsoft.com/office/drawing/2014/main" id="{D077183E-4DF3-980A-DABC-6CC4CADBD5B5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752331422"/>
              </p:ext>
            </p:extLst>
          </p:nvPr>
        </p:nvGraphicFramePr>
        <p:xfrm>
          <a:off x="838200" y="1473145"/>
          <a:ext cx="6165887" cy="50197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 descr="A watering can and a flower in a pot&#10;&#10;Description automatically generated">
            <a:extLst>
              <a:ext uri="{FF2B5EF4-FFF2-40B4-BE49-F238E27FC236}">
                <a16:creationId xmlns:a16="http://schemas.microsoft.com/office/drawing/2014/main" id="{E2CF5088-E518-B1CD-F546-DDB5E05006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0905" y="4845860"/>
            <a:ext cx="3632214" cy="1647014"/>
          </a:xfrm>
          <a:prstGeom prst="rect">
            <a:avLst/>
          </a:prstGeom>
        </p:spPr>
      </p:pic>
      <p:pic>
        <p:nvPicPr>
          <p:cNvPr id="8" name="Picture 7" descr="A person holding an empty wallet&#10;&#10;Description automatically generated">
            <a:extLst>
              <a:ext uri="{FF2B5EF4-FFF2-40B4-BE49-F238E27FC236}">
                <a16:creationId xmlns:a16="http://schemas.microsoft.com/office/drawing/2014/main" id="{169C0880-AE18-5250-517A-54CB61FA892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60905" y="3200625"/>
            <a:ext cx="3632214" cy="1633870"/>
          </a:xfrm>
          <a:prstGeom prst="rect">
            <a:avLst/>
          </a:prstGeom>
        </p:spPr>
      </p:pic>
      <p:pic>
        <p:nvPicPr>
          <p:cNvPr id="10" name="Picture 9" descr="A diagram of a diagram&#10;&#10;Description automatically generated">
            <a:extLst>
              <a:ext uri="{FF2B5EF4-FFF2-40B4-BE49-F238E27FC236}">
                <a16:creationId xmlns:a16="http://schemas.microsoft.com/office/drawing/2014/main" id="{8DBC1D9D-8873-FFCB-1284-BD32EA98FE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60905" y="1398469"/>
            <a:ext cx="3632214" cy="179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463378"/>
      </p:ext>
    </p:extLst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Retrospect">
  <a:themeElements>
    <a:clrScheme name="Custom 1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0070C0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 Them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45BA0FB0DE78D4995FE93B1DEC19C9F" ma:contentTypeVersion="16" ma:contentTypeDescription="Create a new document." ma:contentTypeScope="" ma:versionID="5977ca7cdcfcfff03d1f0ca688a4cabc">
  <xsd:schema xmlns:xsd="http://www.w3.org/2001/XMLSchema" xmlns:xs="http://www.w3.org/2001/XMLSchema" xmlns:p="http://schemas.microsoft.com/office/2006/metadata/properties" xmlns:ns2="28604477-5f3a-47a5-90ca-f77cfc9843e9" xmlns:ns3="b3ea61f5-603d-4f8a-9c7f-f8ce84a04636" targetNamespace="http://schemas.microsoft.com/office/2006/metadata/properties" ma:root="true" ma:fieldsID="9b78a88892c3e75f15c86cc5bf521f93" ns2:_="" ns3:_="">
    <xsd:import namespace="28604477-5f3a-47a5-90ca-f77cfc9843e9"/>
    <xsd:import namespace="b3ea61f5-603d-4f8a-9c7f-f8ce84a0463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604477-5f3a-47a5-90ca-f77cfc9843e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99856c8c-d880-4333-80a5-7924ae0cb8c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ea61f5-603d-4f8a-9c7f-f8ce84a0463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f3df1b92-eb9c-429e-8cd7-c509370a1f0f}" ma:internalName="TaxCatchAll" ma:showField="CatchAllData" ma:web="b3ea61f5-603d-4f8a-9c7f-f8ce84a0463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8604477-5f3a-47a5-90ca-f77cfc9843e9">
      <Terms xmlns="http://schemas.microsoft.com/office/infopath/2007/PartnerControls"/>
    </lcf76f155ced4ddcb4097134ff3c332f>
    <TaxCatchAll xmlns="b3ea61f5-603d-4f8a-9c7f-f8ce84a04636" xsi:nil="true"/>
    <SharedWithUsers xmlns="b3ea61f5-603d-4f8a-9c7f-f8ce84a04636">
      <UserInfo>
        <DisplayName>Delay Musikavanhu</DisplayName>
        <AccountId>22</AccountId>
        <AccountType/>
      </UserInfo>
      <UserInfo>
        <DisplayName>Precious Kahari</DisplayName>
        <AccountId>162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79FB874-9EFB-4972-AF9B-008E2F7A8285}">
  <ds:schemaRefs>
    <ds:schemaRef ds:uri="28604477-5f3a-47a5-90ca-f77cfc9843e9"/>
    <ds:schemaRef ds:uri="b3ea61f5-603d-4f8a-9c7f-f8ce84a0463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BF4F4A8A-16C6-492E-9CA8-354937D31588}">
  <ds:schemaRefs>
    <ds:schemaRef ds:uri="28604477-5f3a-47a5-90ca-f77cfc9843e9"/>
    <ds:schemaRef ds:uri="b3ea61f5-603d-4f8a-9c7f-f8ce84a04636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0F93EF30-75F1-41B1-810C-613127AF4F6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777</TotalTime>
  <Words>1091</Words>
  <Application>Microsoft Office PowerPoint</Application>
  <PresentationFormat>Widescreen</PresentationFormat>
  <Paragraphs>156</Paragraphs>
  <Slides>22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Calibri Light</vt:lpstr>
      <vt:lpstr>Century Gothic</vt:lpstr>
      <vt:lpstr>Wingdings</vt:lpstr>
      <vt:lpstr>Office Theme</vt:lpstr>
      <vt:lpstr>Retrospect</vt:lpstr>
      <vt:lpstr>1_Office Theme</vt:lpstr>
      <vt:lpstr>Regulatory Update                        Regulatory Update  At ZAPF Convention   By  Cuthbert Munjoma  Director, Pensions and Life Insurance  Supervision</vt:lpstr>
      <vt:lpstr>PowerPoint Presentation</vt:lpstr>
      <vt:lpstr>Rationale for PAS </vt:lpstr>
      <vt:lpstr>Rationale for PAS </vt:lpstr>
      <vt:lpstr>Rationale for PAS </vt:lpstr>
      <vt:lpstr>Rationale for PAS </vt:lpstr>
      <vt:lpstr>Rationale for PAS </vt:lpstr>
      <vt:lpstr>Rationale for PAS </vt:lpstr>
      <vt:lpstr>Rationale for PAS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Comments &amp; Questions??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Report To The Board</dc:title>
  <dc:creator>Tatenda Sagomba</dc:creator>
  <cp:lastModifiedBy>Cuthbert T. Munjoma</cp:lastModifiedBy>
  <cp:revision>64</cp:revision>
  <cp:lastPrinted>2019-11-15T14:23:07Z</cp:lastPrinted>
  <dcterms:created xsi:type="dcterms:W3CDTF">2019-08-05T06:43:17Z</dcterms:created>
  <dcterms:modified xsi:type="dcterms:W3CDTF">2024-10-07T11:05:15Z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0x010100D45BA0FB0DE78D4995FE93B1DEC19C9F</vt:lpwstr>
  </property>
  <property fmtid="{D5CDD505-2E9C-101B-9397-08002B2CF9AE}" pid="3" name="MediaServiceImageTags">
    <vt:lpwstr/>
  </property>
</Properties>
</file>