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4" r:id="rId10"/>
    <p:sldId id="265" r:id="rId11"/>
    <p:sldId id="266" r:id="rId12"/>
    <p:sldId id="267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3F795A-A9BA-42F3-9DF6-7C222DFEDCF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W"/>
        </a:p>
      </dgm:t>
    </dgm:pt>
    <dgm:pt modelId="{A3A22A26-32C2-4A26-822A-B58533721468}">
      <dgm:prSet phldrT="[Text]"/>
      <dgm:spPr/>
      <dgm:t>
        <a:bodyPr/>
        <a:lstStyle/>
        <a:p>
          <a:r>
            <a:rPr lang="en-US" dirty="0">
              <a:latin typeface="Book Antiqua" panose="02040602050305030304" pitchFamily="18" charset="0"/>
            </a:rPr>
            <a:t>Judiciary</a:t>
          </a:r>
          <a:endParaRPr lang="en-ZW" dirty="0">
            <a:latin typeface="Book Antiqua" panose="02040602050305030304" pitchFamily="18" charset="0"/>
          </a:endParaRPr>
        </a:p>
      </dgm:t>
    </dgm:pt>
    <dgm:pt modelId="{C20E5B53-F97F-4CAD-8094-312287F07A95}" type="parTrans" cxnId="{39B2256E-AD4F-4A41-8BAC-8677B862C46F}">
      <dgm:prSet/>
      <dgm:spPr/>
      <dgm:t>
        <a:bodyPr/>
        <a:lstStyle/>
        <a:p>
          <a:endParaRPr lang="en-ZW"/>
        </a:p>
      </dgm:t>
    </dgm:pt>
    <dgm:pt modelId="{7A291D27-2211-4661-A89A-1AC0CDB146D5}" type="sibTrans" cxnId="{39B2256E-AD4F-4A41-8BAC-8677B862C46F}">
      <dgm:prSet/>
      <dgm:spPr/>
      <dgm:t>
        <a:bodyPr/>
        <a:lstStyle/>
        <a:p>
          <a:endParaRPr lang="en-ZW"/>
        </a:p>
      </dgm:t>
    </dgm:pt>
    <dgm:pt modelId="{3C431F47-6964-48B7-9A12-BF2306597016}">
      <dgm:prSet phldrT="[Text]"/>
      <dgm:spPr/>
      <dgm:t>
        <a:bodyPr/>
        <a:lstStyle/>
        <a:p>
          <a:r>
            <a:rPr lang="en-US" dirty="0">
              <a:latin typeface="Book Antiqua" panose="02040602050305030304" pitchFamily="18" charset="0"/>
            </a:rPr>
            <a:t>Executive</a:t>
          </a:r>
          <a:endParaRPr lang="en-ZW" dirty="0">
            <a:latin typeface="Book Antiqua" panose="02040602050305030304" pitchFamily="18" charset="0"/>
          </a:endParaRPr>
        </a:p>
      </dgm:t>
    </dgm:pt>
    <dgm:pt modelId="{99BA1DD4-0299-473E-85B2-6AD436C6654A}" type="parTrans" cxnId="{D92DDFA6-642D-4CA6-9D75-36C892077C9D}">
      <dgm:prSet/>
      <dgm:spPr/>
      <dgm:t>
        <a:bodyPr/>
        <a:lstStyle/>
        <a:p>
          <a:endParaRPr lang="en-ZW"/>
        </a:p>
      </dgm:t>
    </dgm:pt>
    <dgm:pt modelId="{6FB6473A-8FC5-43BB-95C4-83CDC265B95B}" type="sibTrans" cxnId="{D92DDFA6-642D-4CA6-9D75-36C892077C9D}">
      <dgm:prSet/>
      <dgm:spPr/>
      <dgm:t>
        <a:bodyPr/>
        <a:lstStyle/>
        <a:p>
          <a:endParaRPr lang="en-ZW"/>
        </a:p>
      </dgm:t>
    </dgm:pt>
    <dgm:pt modelId="{9714F2D8-4E34-4135-80C9-790B6F80648A}">
      <dgm:prSet phldrT="[Text]"/>
      <dgm:spPr/>
      <dgm:t>
        <a:bodyPr/>
        <a:lstStyle/>
        <a:p>
          <a:r>
            <a:rPr lang="en-US" dirty="0">
              <a:latin typeface="Book Antiqua" panose="02040602050305030304" pitchFamily="18" charset="0"/>
            </a:rPr>
            <a:t>Legislature (national assembly &amp; senate)</a:t>
          </a:r>
          <a:endParaRPr lang="en-ZW" dirty="0">
            <a:latin typeface="Book Antiqua" panose="02040602050305030304" pitchFamily="18" charset="0"/>
          </a:endParaRPr>
        </a:p>
      </dgm:t>
    </dgm:pt>
    <dgm:pt modelId="{897DEFC9-2FB0-4701-AE0C-52A3BEDB0351}" type="parTrans" cxnId="{6A15D5B4-9D11-41DE-9297-258EE78F2B9A}">
      <dgm:prSet/>
      <dgm:spPr/>
      <dgm:t>
        <a:bodyPr/>
        <a:lstStyle/>
        <a:p>
          <a:endParaRPr lang="en-ZW"/>
        </a:p>
      </dgm:t>
    </dgm:pt>
    <dgm:pt modelId="{8251E5AB-88FC-4744-B4D0-A88DE138AB16}" type="sibTrans" cxnId="{6A15D5B4-9D11-41DE-9297-258EE78F2B9A}">
      <dgm:prSet/>
      <dgm:spPr/>
      <dgm:t>
        <a:bodyPr/>
        <a:lstStyle/>
        <a:p>
          <a:endParaRPr lang="en-ZW"/>
        </a:p>
      </dgm:t>
    </dgm:pt>
    <dgm:pt modelId="{DF52FE65-DE24-4D54-9893-91EAB291CE54}" type="pres">
      <dgm:prSet presAssocID="{3A3F795A-A9BA-42F3-9DF6-7C222DFEDCFA}" presName="linear" presStyleCnt="0">
        <dgm:presLayoutVars>
          <dgm:dir/>
          <dgm:animLvl val="lvl"/>
          <dgm:resizeHandles val="exact"/>
        </dgm:presLayoutVars>
      </dgm:prSet>
      <dgm:spPr/>
    </dgm:pt>
    <dgm:pt modelId="{82E10470-25EA-4E98-85B5-CE59B111C93F}" type="pres">
      <dgm:prSet presAssocID="{A3A22A26-32C2-4A26-822A-B58533721468}" presName="parentLin" presStyleCnt="0"/>
      <dgm:spPr/>
    </dgm:pt>
    <dgm:pt modelId="{39028389-6777-4EEF-A161-259F7CCD583E}" type="pres">
      <dgm:prSet presAssocID="{A3A22A26-32C2-4A26-822A-B58533721468}" presName="parentLeftMargin" presStyleLbl="node1" presStyleIdx="0" presStyleCnt="3"/>
      <dgm:spPr/>
    </dgm:pt>
    <dgm:pt modelId="{99181162-7213-461D-AC90-7C3A229876E9}" type="pres">
      <dgm:prSet presAssocID="{A3A22A26-32C2-4A26-822A-B58533721468}" presName="parentText" presStyleLbl="node1" presStyleIdx="0" presStyleCnt="3" custLinFactNeighborX="-35197" custLinFactNeighborY="30637">
        <dgm:presLayoutVars>
          <dgm:chMax val="0"/>
          <dgm:bulletEnabled val="1"/>
        </dgm:presLayoutVars>
      </dgm:prSet>
      <dgm:spPr/>
    </dgm:pt>
    <dgm:pt modelId="{ACE59A4F-1524-4595-BA48-D003B338B357}" type="pres">
      <dgm:prSet presAssocID="{A3A22A26-32C2-4A26-822A-B58533721468}" presName="negativeSpace" presStyleCnt="0"/>
      <dgm:spPr/>
    </dgm:pt>
    <dgm:pt modelId="{F57C40A1-DCD9-4FDB-A570-D59DD8F21BBD}" type="pres">
      <dgm:prSet presAssocID="{A3A22A26-32C2-4A26-822A-B58533721468}" presName="childText" presStyleLbl="conFgAcc1" presStyleIdx="0" presStyleCnt="3">
        <dgm:presLayoutVars>
          <dgm:bulletEnabled val="1"/>
        </dgm:presLayoutVars>
      </dgm:prSet>
      <dgm:spPr/>
    </dgm:pt>
    <dgm:pt modelId="{6E7DB388-83FD-4936-A66C-CD0FC5D114F4}" type="pres">
      <dgm:prSet presAssocID="{7A291D27-2211-4661-A89A-1AC0CDB146D5}" presName="spaceBetweenRectangles" presStyleCnt="0"/>
      <dgm:spPr/>
    </dgm:pt>
    <dgm:pt modelId="{F80761E6-EC2A-4E1F-9EA5-EB52A5065EF3}" type="pres">
      <dgm:prSet presAssocID="{3C431F47-6964-48B7-9A12-BF2306597016}" presName="parentLin" presStyleCnt="0"/>
      <dgm:spPr/>
    </dgm:pt>
    <dgm:pt modelId="{9FE0FF3C-AC7F-4D47-BF37-DF1070DC92B6}" type="pres">
      <dgm:prSet presAssocID="{3C431F47-6964-48B7-9A12-BF2306597016}" presName="parentLeftMargin" presStyleLbl="node1" presStyleIdx="0" presStyleCnt="3"/>
      <dgm:spPr/>
    </dgm:pt>
    <dgm:pt modelId="{2CD1520D-2E97-4037-BC6D-BD438913C951}" type="pres">
      <dgm:prSet presAssocID="{3C431F47-6964-48B7-9A12-BF2306597016}" presName="parentText" presStyleLbl="node1" presStyleIdx="1" presStyleCnt="3" custLinFactNeighborY="44505">
        <dgm:presLayoutVars>
          <dgm:chMax val="0"/>
          <dgm:bulletEnabled val="1"/>
        </dgm:presLayoutVars>
      </dgm:prSet>
      <dgm:spPr/>
    </dgm:pt>
    <dgm:pt modelId="{4C885C79-889D-4634-A004-BB6D7CF39426}" type="pres">
      <dgm:prSet presAssocID="{3C431F47-6964-48B7-9A12-BF2306597016}" presName="negativeSpace" presStyleCnt="0"/>
      <dgm:spPr/>
    </dgm:pt>
    <dgm:pt modelId="{24D8442E-8A2F-4A9C-8DD1-E3D6E264047D}" type="pres">
      <dgm:prSet presAssocID="{3C431F47-6964-48B7-9A12-BF2306597016}" presName="childText" presStyleLbl="conFgAcc1" presStyleIdx="1" presStyleCnt="3">
        <dgm:presLayoutVars>
          <dgm:bulletEnabled val="1"/>
        </dgm:presLayoutVars>
      </dgm:prSet>
      <dgm:spPr/>
    </dgm:pt>
    <dgm:pt modelId="{423CEA48-7D5C-46FD-A09C-A070C55594FA}" type="pres">
      <dgm:prSet presAssocID="{6FB6473A-8FC5-43BB-95C4-83CDC265B95B}" presName="spaceBetweenRectangles" presStyleCnt="0"/>
      <dgm:spPr/>
    </dgm:pt>
    <dgm:pt modelId="{19806D2D-153E-403E-B606-9E0A06E943FA}" type="pres">
      <dgm:prSet presAssocID="{9714F2D8-4E34-4135-80C9-790B6F80648A}" presName="parentLin" presStyleCnt="0"/>
      <dgm:spPr/>
    </dgm:pt>
    <dgm:pt modelId="{287D377E-0B22-4A9C-B929-CD2999AAC912}" type="pres">
      <dgm:prSet presAssocID="{9714F2D8-4E34-4135-80C9-790B6F80648A}" presName="parentLeftMargin" presStyleLbl="node1" presStyleIdx="1" presStyleCnt="3"/>
      <dgm:spPr/>
    </dgm:pt>
    <dgm:pt modelId="{A1EF4C95-CDAF-44DE-AA77-C2D8A753D97C}" type="pres">
      <dgm:prSet presAssocID="{9714F2D8-4E34-4135-80C9-790B6F80648A}" presName="parentText" presStyleLbl="node1" presStyleIdx="2" presStyleCnt="3" custLinFactNeighborY="39419">
        <dgm:presLayoutVars>
          <dgm:chMax val="0"/>
          <dgm:bulletEnabled val="1"/>
        </dgm:presLayoutVars>
      </dgm:prSet>
      <dgm:spPr/>
    </dgm:pt>
    <dgm:pt modelId="{280117EC-01C4-450E-AA52-9DC89E9CA193}" type="pres">
      <dgm:prSet presAssocID="{9714F2D8-4E34-4135-80C9-790B6F80648A}" presName="negativeSpace" presStyleCnt="0"/>
      <dgm:spPr/>
    </dgm:pt>
    <dgm:pt modelId="{87F8859F-3BBE-432B-94F4-B420C10823CD}" type="pres">
      <dgm:prSet presAssocID="{9714F2D8-4E34-4135-80C9-790B6F80648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608B034-6B40-4C5E-8FDD-B3720AD0EF08}" type="presOf" srcId="{9714F2D8-4E34-4135-80C9-790B6F80648A}" destId="{287D377E-0B22-4A9C-B929-CD2999AAC912}" srcOrd="0" destOrd="0" presId="urn:microsoft.com/office/officeart/2005/8/layout/list1"/>
    <dgm:cxn modelId="{1594425C-4378-4994-8D0E-145E76D72012}" type="presOf" srcId="{9714F2D8-4E34-4135-80C9-790B6F80648A}" destId="{A1EF4C95-CDAF-44DE-AA77-C2D8A753D97C}" srcOrd="1" destOrd="0" presId="urn:microsoft.com/office/officeart/2005/8/layout/list1"/>
    <dgm:cxn modelId="{D363146A-2579-4488-9D45-994677D71CF8}" type="presOf" srcId="{A3A22A26-32C2-4A26-822A-B58533721468}" destId="{99181162-7213-461D-AC90-7C3A229876E9}" srcOrd="1" destOrd="0" presId="urn:microsoft.com/office/officeart/2005/8/layout/list1"/>
    <dgm:cxn modelId="{39B2256E-AD4F-4A41-8BAC-8677B862C46F}" srcId="{3A3F795A-A9BA-42F3-9DF6-7C222DFEDCFA}" destId="{A3A22A26-32C2-4A26-822A-B58533721468}" srcOrd="0" destOrd="0" parTransId="{C20E5B53-F97F-4CAD-8094-312287F07A95}" sibTransId="{7A291D27-2211-4661-A89A-1AC0CDB146D5}"/>
    <dgm:cxn modelId="{CADC5658-4874-4746-A131-1ABE3274C3AA}" type="presOf" srcId="{3C431F47-6964-48B7-9A12-BF2306597016}" destId="{9FE0FF3C-AC7F-4D47-BF37-DF1070DC92B6}" srcOrd="0" destOrd="0" presId="urn:microsoft.com/office/officeart/2005/8/layout/list1"/>
    <dgm:cxn modelId="{933FF686-41D5-48D1-BCB3-7E1C5E8B427E}" type="presOf" srcId="{3A3F795A-A9BA-42F3-9DF6-7C222DFEDCFA}" destId="{DF52FE65-DE24-4D54-9893-91EAB291CE54}" srcOrd="0" destOrd="0" presId="urn:microsoft.com/office/officeart/2005/8/layout/list1"/>
    <dgm:cxn modelId="{D0530587-65E7-4B9A-B9C6-396F1E769CCB}" type="presOf" srcId="{3C431F47-6964-48B7-9A12-BF2306597016}" destId="{2CD1520D-2E97-4037-BC6D-BD438913C951}" srcOrd="1" destOrd="0" presId="urn:microsoft.com/office/officeart/2005/8/layout/list1"/>
    <dgm:cxn modelId="{D92DDFA6-642D-4CA6-9D75-36C892077C9D}" srcId="{3A3F795A-A9BA-42F3-9DF6-7C222DFEDCFA}" destId="{3C431F47-6964-48B7-9A12-BF2306597016}" srcOrd="1" destOrd="0" parTransId="{99BA1DD4-0299-473E-85B2-6AD436C6654A}" sibTransId="{6FB6473A-8FC5-43BB-95C4-83CDC265B95B}"/>
    <dgm:cxn modelId="{6A15D5B4-9D11-41DE-9297-258EE78F2B9A}" srcId="{3A3F795A-A9BA-42F3-9DF6-7C222DFEDCFA}" destId="{9714F2D8-4E34-4135-80C9-790B6F80648A}" srcOrd="2" destOrd="0" parTransId="{897DEFC9-2FB0-4701-AE0C-52A3BEDB0351}" sibTransId="{8251E5AB-88FC-4744-B4D0-A88DE138AB16}"/>
    <dgm:cxn modelId="{72E05DD7-BBDB-4E12-A5CD-F86628E8BDA8}" type="presOf" srcId="{A3A22A26-32C2-4A26-822A-B58533721468}" destId="{39028389-6777-4EEF-A161-259F7CCD583E}" srcOrd="0" destOrd="0" presId="urn:microsoft.com/office/officeart/2005/8/layout/list1"/>
    <dgm:cxn modelId="{1BAFE8AD-6766-4E7E-93AB-2C45FECE2823}" type="presParOf" srcId="{DF52FE65-DE24-4D54-9893-91EAB291CE54}" destId="{82E10470-25EA-4E98-85B5-CE59B111C93F}" srcOrd="0" destOrd="0" presId="urn:microsoft.com/office/officeart/2005/8/layout/list1"/>
    <dgm:cxn modelId="{D7A925F5-3A00-4B64-A8FE-1F5EE0E9CC14}" type="presParOf" srcId="{82E10470-25EA-4E98-85B5-CE59B111C93F}" destId="{39028389-6777-4EEF-A161-259F7CCD583E}" srcOrd="0" destOrd="0" presId="urn:microsoft.com/office/officeart/2005/8/layout/list1"/>
    <dgm:cxn modelId="{70AA90D3-4BEB-4713-BB43-12EA8DBD36BA}" type="presParOf" srcId="{82E10470-25EA-4E98-85B5-CE59B111C93F}" destId="{99181162-7213-461D-AC90-7C3A229876E9}" srcOrd="1" destOrd="0" presId="urn:microsoft.com/office/officeart/2005/8/layout/list1"/>
    <dgm:cxn modelId="{2CC229C4-5DBC-4DA3-87BF-7E13DBED1073}" type="presParOf" srcId="{DF52FE65-DE24-4D54-9893-91EAB291CE54}" destId="{ACE59A4F-1524-4595-BA48-D003B338B357}" srcOrd="1" destOrd="0" presId="urn:microsoft.com/office/officeart/2005/8/layout/list1"/>
    <dgm:cxn modelId="{A6F0177C-DFDA-459C-A305-C26361721CD9}" type="presParOf" srcId="{DF52FE65-DE24-4D54-9893-91EAB291CE54}" destId="{F57C40A1-DCD9-4FDB-A570-D59DD8F21BBD}" srcOrd="2" destOrd="0" presId="urn:microsoft.com/office/officeart/2005/8/layout/list1"/>
    <dgm:cxn modelId="{2FA3491D-B269-4367-8348-24961F028CFF}" type="presParOf" srcId="{DF52FE65-DE24-4D54-9893-91EAB291CE54}" destId="{6E7DB388-83FD-4936-A66C-CD0FC5D114F4}" srcOrd="3" destOrd="0" presId="urn:microsoft.com/office/officeart/2005/8/layout/list1"/>
    <dgm:cxn modelId="{62F2B4B7-DF82-4E6A-B2CF-241438CBEF79}" type="presParOf" srcId="{DF52FE65-DE24-4D54-9893-91EAB291CE54}" destId="{F80761E6-EC2A-4E1F-9EA5-EB52A5065EF3}" srcOrd="4" destOrd="0" presId="urn:microsoft.com/office/officeart/2005/8/layout/list1"/>
    <dgm:cxn modelId="{8F53207C-C9B3-450D-9992-E38363E2C743}" type="presParOf" srcId="{F80761E6-EC2A-4E1F-9EA5-EB52A5065EF3}" destId="{9FE0FF3C-AC7F-4D47-BF37-DF1070DC92B6}" srcOrd="0" destOrd="0" presId="urn:microsoft.com/office/officeart/2005/8/layout/list1"/>
    <dgm:cxn modelId="{41E03840-A4F7-4422-B17F-024B11AB22D7}" type="presParOf" srcId="{F80761E6-EC2A-4E1F-9EA5-EB52A5065EF3}" destId="{2CD1520D-2E97-4037-BC6D-BD438913C951}" srcOrd="1" destOrd="0" presId="urn:microsoft.com/office/officeart/2005/8/layout/list1"/>
    <dgm:cxn modelId="{C0EFCE50-D092-4769-9C4D-13F59DC8EE82}" type="presParOf" srcId="{DF52FE65-DE24-4D54-9893-91EAB291CE54}" destId="{4C885C79-889D-4634-A004-BB6D7CF39426}" srcOrd="5" destOrd="0" presId="urn:microsoft.com/office/officeart/2005/8/layout/list1"/>
    <dgm:cxn modelId="{3044307F-5665-4C05-98DB-02D54F9CAA3E}" type="presParOf" srcId="{DF52FE65-DE24-4D54-9893-91EAB291CE54}" destId="{24D8442E-8A2F-4A9C-8DD1-E3D6E264047D}" srcOrd="6" destOrd="0" presId="urn:microsoft.com/office/officeart/2005/8/layout/list1"/>
    <dgm:cxn modelId="{6544B2AF-4EFA-4FC2-B525-45CB69F0C394}" type="presParOf" srcId="{DF52FE65-DE24-4D54-9893-91EAB291CE54}" destId="{423CEA48-7D5C-46FD-A09C-A070C55594FA}" srcOrd="7" destOrd="0" presId="urn:microsoft.com/office/officeart/2005/8/layout/list1"/>
    <dgm:cxn modelId="{DF61680E-CAEC-49F2-97E3-03FF7ABC446C}" type="presParOf" srcId="{DF52FE65-DE24-4D54-9893-91EAB291CE54}" destId="{19806D2D-153E-403E-B606-9E0A06E943FA}" srcOrd="8" destOrd="0" presId="urn:microsoft.com/office/officeart/2005/8/layout/list1"/>
    <dgm:cxn modelId="{C64D1C6E-AE20-4932-AB77-28A76E82A03F}" type="presParOf" srcId="{19806D2D-153E-403E-B606-9E0A06E943FA}" destId="{287D377E-0B22-4A9C-B929-CD2999AAC912}" srcOrd="0" destOrd="0" presId="urn:microsoft.com/office/officeart/2005/8/layout/list1"/>
    <dgm:cxn modelId="{A83B2B4D-9B38-477D-BBDA-D1738D0E49A3}" type="presParOf" srcId="{19806D2D-153E-403E-B606-9E0A06E943FA}" destId="{A1EF4C95-CDAF-44DE-AA77-C2D8A753D97C}" srcOrd="1" destOrd="0" presId="urn:microsoft.com/office/officeart/2005/8/layout/list1"/>
    <dgm:cxn modelId="{8E74046E-DEE0-4AA3-82E1-D0494298A6CA}" type="presParOf" srcId="{DF52FE65-DE24-4D54-9893-91EAB291CE54}" destId="{280117EC-01C4-450E-AA52-9DC89E9CA193}" srcOrd="9" destOrd="0" presId="urn:microsoft.com/office/officeart/2005/8/layout/list1"/>
    <dgm:cxn modelId="{7194D5E2-35CB-4B9B-AD47-71421B8CFAFF}" type="presParOf" srcId="{DF52FE65-DE24-4D54-9893-91EAB291CE54}" destId="{87F8859F-3BBE-432B-94F4-B420C10823C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9721A1-4ADF-4D1B-8CCA-1A9D7B65F35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W"/>
        </a:p>
      </dgm:t>
    </dgm:pt>
    <dgm:pt modelId="{BA1EF624-7D19-4872-8540-43B8364DB4E4}">
      <dgm:prSet phldrT="[Text]"/>
      <dgm:spPr/>
      <dgm:t>
        <a:bodyPr/>
        <a:lstStyle/>
        <a:p>
          <a:r>
            <a:rPr lang="en-US" dirty="0">
              <a:latin typeface="Book Antiqua" panose="02040602050305030304" pitchFamily="18" charset="0"/>
            </a:rPr>
            <a:t>Private bill</a:t>
          </a:r>
          <a:endParaRPr lang="en-ZW" dirty="0">
            <a:latin typeface="Book Antiqua" panose="02040602050305030304" pitchFamily="18" charset="0"/>
          </a:endParaRPr>
        </a:p>
      </dgm:t>
    </dgm:pt>
    <dgm:pt modelId="{0749DCFF-39B8-4799-9910-090D4A43CA02}" type="parTrans" cxnId="{A595EC44-005D-4A97-A3CA-A5655EADBC5B}">
      <dgm:prSet/>
      <dgm:spPr/>
      <dgm:t>
        <a:bodyPr/>
        <a:lstStyle/>
        <a:p>
          <a:endParaRPr lang="en-ZW"/>
        </a:p>
      </dgm:t>
    </dgm:pt>
    <dgm:pt modelId="{809AA312-9132-4979-BFD9-8670A7008045}" type="sibTrans" cxnId="{A595EC44-005D-4A97-A3CA-A5655EADBC5B}">
      <dgm:prSet/>
      <dgm:spPr/>
      <dgm:t>
        <a:bodyPr/>
        <a:lstStyle/>
        <a:p>
          <a:endParaRPr lang="en-ZW"/>
        </a:p>
      </dgm:t>
    </dgm:pt>
    <dgm:pt modelId="{970FDD07-FDAE-41E0-A023-98376FBC2664}">
      <dgm:prSet phldrT="[Text]"/>
      <dgm:spPr/>
      <dgm:t>
        <a:bodyPr/>
        <a:lstStyle/>
        <a:p>
          <a:r>
            <a:rPr lang="en-ZW" dirty="0">
              <a:latin typeface="Book Antiqua" panose="02040602050305030304" pitchFamily="18" charset="0"/>
            </a:rPr>
            <a:t>deals with matters </a:t>
          </a:r>
          <a:r>
            <a:rPr lang="en-US" dirty="0">
              <a:latin typeface="Book Antiqua" panose="02040602050305030304" pitchFamily="18" charset="0"/>
            </a:rPr>
            <a:t>of a private or local nature </a:t>
          </a:r>
          <a:endParaRPr lang="en-ZW" dirty="0">
            <a:latin typeface="Book Antiqua" panose="02040602050305030304" pitchFamily="18" charset="0"/>
          </a:endParaRPr>
        </a:p>
      </dgm:t>
    </dgm:pt>
    <dgm:pt modelId="{8A9231D9-86C4-4873-8A91-30A8B6701829}" type="parTrans" cxnId="{8D3AAA20-A58C-4DE7-A68A-9E35D132212D}">
      <dgm:prSet/>
      <dgm:spPr/>
      <dgm:t>
        <a:bodyPr/>
        <a:lstStyle/>
        <a:p>
          <a:endParaRPr lang="en-ZW"/>
        </a:p>
      </dgm:t>
    </dgm:pt>
    <dgm:pt modelId="{CDF87589-3AE3-40C0-A4C3-72542554CD73}" type="sibTrans" cxnId="{8D3AAA20-A58C-4DE7-A68A-9E35D132212D}">
      <dgm:prSet/>
      <dgm:spPr/>
      <dgm:t>
        <a:bodyPr/>
        <a:lstStyle/>
        <a:p>
          <a:endParaRPr lang="en-ZW"/>
        </a:p>
      </dgm:t>
    </dgm:pt>
    <dgm:pt modelId="{582EA5FE-4571-4B23-9345-195316D238D1}">
      <dgm:prSet phldrT="[Text]"/>
      <dgm:spPr/>
      <dgm:t>
        <a:bodyPr/>
        <a:lstStyle/>
        <a:p>
          <a:r>
            <a:rPr lang="en-US" dirty="0">
              <a:latin typeface="Book Antiqua" panose="02040602050305030304" pitchFamily="18" charset="0"/>
            </a:rPr>
            <a:t>Public bill </a:t>
          </a:r>
          <a:endParaRPr lang="en-ZW" dirty="0">
            <a:latin typeface="Book Antiqua" panose="02040602050305030304" pitchFamily="18" charset="0"/>
          </a:endParaRPr>
        </a:p>
      </dgm:t>
    </dgm:pt>
    <dgm:pt modelId="{72726935-01BC-45D6-9140-52BB2B109F55}" type="parTrans" cxnId="{9CDA522F-7476-4420-8F70-AE7C7AB117D1}">
      <dgm:prSet/>
      <dgm:spPr/>
      <dgm:t>
        <a:bodyPr/>
        <a:lstStyle/>
        <a:p>
          <a:endParaRPr lang="en-ZW"/>
        </a:p>
      </dgm:t>
    </dgm:pt>
    <dgm:pt modelId="{2152F90E-E697-4AFB-8C97-E26DAF9C69DD}" type="sibTrans" cxnId="{9CDA522F-7476-4420-8F70-AE7C7AB117D1}">
      <dgm:prSet/>
      <dgm:spPr/>
      <dgm:t>
        <a:bodyPr/>
        <a:lstStyle/>
        <a:p>
          <a:endParaRPr lang="en-ZW"/>
        </a:p>
      </dgm:t>
    </dgm:pt>
    <dgm:pt modelId="{0C21D9DF-F91F-4685-9DC6-F0D502DE462A}">
      <dgm:prSet phldrT="[Text]"/>
      <dgm:spPr/>
      <dgm:t>
        <a:bodyPr/>
        <a:lstStyle/>
        <a:p>
          <a:r>
            <a:rPr lang="en-US" dirty="0" err="1">
              <a:latin typeface="Book Antiqua" panose="02040602050305030304" pitchFamily="18" charset="0"/>
            </a:rPr>
            <a:t>Gvt</a:t>
          </a:r>
          <a:r>
            <a:rPr lang="en-US" dirty="0">
              <a:latin typeface="Book Antiqua" panose="02040602050305030304" pitchFamily="18" charset="0"/>
            </a:rPr>
            <a:t> bill &amp; private member bills</a:t>
          </a:r>
          <a:endParaRPr lang="en-ZW" dirty="0">
            <a:latin typeface="Book Antiqua" panose="02040602050305030304" pitchFamily="18" charset="0"/>
          </a:endParaRPr>
        </a:p>
      </dgm:t>
    </dgm:pt>
    <dgm:pt modelId="{A9D381C3-051A-46C0-B2E8-6CD9DDE0A2D5}" type="parTrans" cxnId="{D5ACB247-6D02-41E6-8A19-FDE624D73D69}">
      <dgm:prSet/>
      <dgm:spPr/>
      <dgm:t>
        <a:bodyPr/>
        <a:lstStyle/>
        <a:p>
          <a:endParaRPr lang="en-ZW"/>
        </a:p>
      </dgm:t>
    </dgm:pt>
    <dgm:pt modelId="{418C0BD8-3DBA-46B0-87F0-5D43A6195F36}" type="sibTrans" cxnId="{D5ACB247-6D02-41E6-8A19-FDE624D73D69}">
      <dgm:prSet/>
      <dgm:spPr/>
      <dgm:t>
        <a:bodyPr/>
        <a:lstStyle/>
        <a:p>
          <a:endParaRPr lang="en-ZW"/>
        </a:p>
      </dgm:t>
    </dgm:pt>
    <dgm:pt modelId="{AABACFA8-59DE-4BEB-81B5-DFD18D5E9736}" type="pres">
      <dgm:prSet presAssocID="{719721A1-4ADF-4D1B-8CCA-1A9D7B65F35B}" presName="Name0" presStyleCnt="0">
        <dgm:presLayoutVars>
          <dgm:dir/>
          <dgm:animLvl val="lvl"/>
          <dgm:resizeHandles val="exact"/>
        </dgm:presLayoutVars>
      </dgm:prSet>
      <dgm:spPr/>
    </dgm:pt>
    <dgm:pt modelId="{A11B5B23-8649-4919-8C99-82876BFEF563}" type="pres">
      <dgm:prSet presAssocID="{BA1EF624-7D19-4872-8540-43B8364DB4E4}" presName="linNode" presStyleCnt="0"/>
      <dgm:spPr/>
    </dgm:pt>
    <dgm:pt modelId="{F0559A64-A04E-4782-B607-385CE86E1DB7}" type="pres">
      <dgm:prSet presAssocID="{BA1EF624-7D19-4872-8540-43B8364DB4E4}" presName="parTx" presStyleLbl="revTx" presStyleIdx="0" presStyleCnt="2">
        <dgm:presLayoutVars>
          <dgm:chMax val="1"/>
          <dgm:bulletEnabled val="1"/>
        </dgm:presLayoutVars>
      </dgm:prSet>
      <dgm:spPr/>
    </dgm:pt>
    <dgm:pt modelId="{4C0E6BEE-01DD-4E60-B816-60D91E6DB5C2}" type="pres">
      <dgm:prSet presAssocID="{BA1EF624-7D19-4872-8540-43B8364DB4E4}" presName="bracket" presStyleLbl="parChTrans1D1" presStyleIdx="0" presStyleCnt="2"/>
      <dgm:spPr/>
    </dgm:pt>
    <dgm:pt modelId="{E07530E0-F5D2-4381-9E1E-90902AAAF479}" type="pres">
      <dgm:prSet presAssocID="{BA1EF624-7D19-4872-8540-43B8364DB4E4}" presName="spH" presStyleCnt="0"/>
      <dgm:spPr/>
    </dgm:pt>
    <dgm:pt modelId="{1A40F250-EE66-4724-A387-E3D2B79C0F08}" type="pres">
      <dgm:prSet presAssocID="{BA1EF624-7D19-4872-8540-43B8364DB4E4}" presName="desTx" presStyleLbl="node1" presStyleIdx="0" presStyleCnt="2">
        <dgm:presLayoutVars>
          <dgm:bulletEnabled val="1"/>
        </dgm:presLayoutVars>
      </dgm:prSet>
      <dgm:spPr/>
    </dgm:pt>
    <dgm:pt modelId="{F1BDDFC2-BED1-4C96-9CB1-04821C9CE984}" type="pres">
      <dgm:prSet presAssocID="{809AA312-9132-4979-BFD9-8670A7008045}" presName="spV" presStyleCnt="0"/>
      <dgm:spPr/>
    </dgm:pt>
    <dgm:pt modelId="{FCAC4700-4912-4D05-96EB-648CB90077BE}" type="pres">
      <dgm:prSet presAssocID="{582EA5FE-4571-4B23-9345-195316D238D1}" presName="linNode" presStyleCnt="0"/>
      <dgm:spPr/>
    </dgm:pt>
    <dgm:pt modelId="{2FD57A87-93EE-482C-9FF5-723288BFECE2}" type="pres">
      <dgm:prSet presAssocID="{582EA5FE-4571-4B23-9345-195316D238D1}" presName="parTx" presStyleLbl="revTx" presStyleIdx="1" presStyleCnt="2">
        <dgm:presLayoutVars>
          <dgm:chMax val="1"/>
          <dgm:bulletEnabled val="1"/>
        </dgm:presLayoutVars>
      </dgm:prSet>
      <dgm:spPr/>
    </dgm:pt>
    <dgm:pt modelId="{729CD7CC-EFFB-465A-A542-173DA306B4C4}" type="pres">
      <dgm:prSet presAssocID="{582EA5FE-4571-4B23-9345-195316D238D1}" presName="bracket" presStyleLbl="parChTrans1D1" presStyleIdx="1" presStyleCnt="2"/>
      <dgm:spPr/>
    </dgm:pt>
    <dgm:pt modelId="{46FD8235-A225-493E-A975-87AD6515ACE2}" type="pres">
      <dgm:prSet presAssocID="{582EA5FE-4571-4B23-9345-195316D238D1}" presName="spH" presStyleCnt="0"/>
      <dgm:spPr/>
    </dgm:pt>
    <dgm:pt modelId="{CABF4BA3-7462-4B34-BE17-3298570EEF9B}" type="pres">
      <dgm:prSet presAssocID="{582EA5FE-4571-4B23-9345-195316D238D1}" presName="desTx" presStyleLbl="node1" presStyleIdx="1" presStyleCnt="2">
        <dgm:presLayoutVars>
          <dgm:bulletEnabled val="1"/>
        </dgm:presLayoutVars>
      </dgm:prSet>
      <dgm:spPr/>
    </dgm:pt>
  </dgm:ptLst>
  <dgm:cxnLst>
    <dgm:cxn modelId="{C9614F15-099B-4DC9-B9C4-BE02A5B85ED6}" type="presOf" srcId="{BA1EF624-7D19-4872-8540-43B8364DB4E4}" destId="{F0559A64-A04E-4782-B607-385CE86E1DB7}" srcOrd="0" destOrd="0" presId="urn:diagrams.loki3.com/BracketList"/>
    <dgm:cxn modelId="{8D3AAA20-A58C-4DE7-A68A-9E35D132212D}" srcId="{BA1EF624-7D19-4872-8540-43B8364DB4E4}" destId="{970FDD07-FDAE-41E0-A023-98376FBC2664}" srcOrd="0" destOrd="0" parTransId="{8A9231D9-86C4-4873-8A91-30A8B6701829}" sibTransId="{CDF87589-3AE3-40C0-A4C3-72542554CD73}"/>
    <dgm:cxn modelId="{74CA642A-3776-4F09-AA5D-6C5FD1A01332}" type="presOf" srcId="{0C21D9DF-F91F-4685-9DC6-F0D502DE462A}" destId="{CABF4BA3-7462-4B34-BE17-3298570EEF9B}" srcOrd="0" destOrd="0" presId="urn:diagrams.loki3.com/BracketList"/>
    <dgm:cxn modelId="{9CDA522F-7476-4420-8F70-AE7C7AB117D1}" srcId="{719721A1-4ADF-4D1B-8CCA-1A9D7B65F35B}" destId="{582EA5FE-4571-4B23-9345-195316D238D1}" srcOrd="1" destOrd="0" parTransId="{72726935-01BC-45D6-9140-52BB2B109F55}" sibTransId="{2152F90E-E697-4AFB-8C97-E26DAF9C69DD}"/>
    <dgm:cxn modelId="{A595EC44-005D-4A97-A3CA-A5655EADBC5B}" srcId="{719721A1-4ADF-4D1B-8CCA-1A9D7B65F35B}" destId="{BA1EF624-7D19-4872-8540-43B8364DB4E4}" srcOrd="0" destOrd="0" parTransId="{0749DCFF-39B8-4799-9910-090D4A43CA02}" sibTransId="{809AA312-9132-4979-BFD9-8670A7008045}"/>
    <dgm:cxn modelId="{C5D21045-9D2D-4575-8084-6D5B1E6FDAF1}" type="presOf" srcId="{582EA5FE-4571-4B23-9345-195316D238D1}" destId="{2FD57A87-93EE-482C-9FF5-723288BFECE2}" srcOrd="0" destOrd="0" presId="urn:diagrams.loki3.com/BracketList"/>
    <dgm:cxn modelId="{D5ACB247-6D02-41E6-8A19-FDE624D73D69}" srcId="{582EA5FE-4571-4B23-9345-195316D238D1}" destId="{0C21D9DF-F91F-4685-9DC6-F0D502DE462A}" srcOrd="0" destOrd="0" parTransId="{A9D381C3-051A-46C0-B2E8-6CD9DDE0A2D5}" sibTransId="{418C0BD8-3DBA-46B0-87F0-5D43A6195F36}"/>
    <dgm:cxn modelId="{39A03749-7E32-47D0-A4FD-5D6DEBFE9BD8}" type="presOf" srcId="{719721A1-4ADF-4D1B-8CCA-1A9D7B65F35B}" destId="{AABACFA8-59DE-4BEB-81B5-DFD18D5E9736}" srcOrd="0" destOrd="0" presId="urn:diagrams.loki3.com/BracketList"/>
    <dgm:cxn modelId="{0981DEC6-EC13-4F34-B2F2-8D6807BCF017}" type="presOf" srcId="{970FDD07-FDAE-41E0-A023-98376FBC2664}" destId="{1A40F250-EE66-4724-A387-E3D2B79C0F08}" srcOrd="0" destOrd="0" presId="urn:diagrams.loki3.com/BracketList"/>
    <dgm:cxn modelId="{AD207D17-45EB-4A9D-8A65-92EBAD1D1EE9}" type="presParOf" srcId="{AABACFA8-59DE-4BEB-81B5-DFD18D5E9736}" destId="{A11B5B23-8649-4919-8C99-82876BFEF563}" srcOrd="0" destOrd="0" presId="urn:diagrams.loki3.com/BracketList"/>
    <dgm:cxn modelId="{863FAE4A-950D-4325-B70E-E01977944AF8}" type="presParOf" srcId="{A11B5B23-8649-4919-8C99-82876BFEF563}" destId="{F0559A64-A04E-4782-B607-385CE86E1DB7}" srcOrd="0" destOrd="0" presId="urn:diagrams.loki3.com/BracketList"/>
    <dgm:cxn modelId="{FFBBB3A1-3BC1-415D-A930-5D1AEA1330ED}" type="presParOf" srcId="{A11B5B23-8649-4919-8C99-82876BFEF563}" destId="{4C0E6BEE-01DD-4E60-B816-60D91E6DB5C2}" srcOrd="1" destOrd="0" presId="urn:diagrams.loki3.com/BracketList"/>
    <dgm:cxn modelId="{154751CC-2A63-49F6-BE28-1585119D24F1}" type="presParOf" srcId="{A11B5B23-8649-4919-8C99-82876BFEF563}" destId="{E07530E0-F5D2-4381-9E1E-90902AAAF479}" srcOrd="2" destOrd="0" presId="urn:diagrams.loki3.com/BracketList"/>
    <dgm:cxn modelId="{871A90D1-D45B-4F74-9F46-EFCA96EB4A33}" type="presParOf" srcId="{A11B5B23-8649-4919-8C99-82876BFEF563}" destId="{1A40F250-EE66-4724-A387-E3D2B79C0F08}" srcOrd="3" destOrd="0" presId="urn:diagrams.loki3.com/BracketList"/>
    <dgm:cxn modelId="{0DC08F2F-C01E-4C03-B9B2-AAC58F36FF0E}" type="presParOf" srcId="{AABACFA8-59DE-4BEB-81B5-DFD18D5E9736}" destId="{F1BDDFC2-BED1-4C96-9CB1-04821C9CE984}" srcOrd="1" destOrd="0" presId="urn:diagrams.loki3.com/BracketList"/>
    <dgm:cxn modelId="{C9D8B6B5-5D35-4C10-AD2B-E27D002A87A3}" type="presParOf" srcId="{AABACFA8-59DE-4BEB-81B5-DFD18D5E9736}" destId="{FCAC4700-4912-4D05-96EB-648CB90077BE}" srcOrd="2" destOrd="0" presId="urn:diagrams.loki3.com/BracketList"/>
    <dgm:cxn modelId="{FB71E062-960C-4D22-976C-1733E7415832}" type="presParOf" srcId="{FCAC4700-4912-4D05-96EB-648CB90077BE}" destId="{2FD57A87-93EE-482C-9FF5-723288BFECE2}" srcOrd="0" destOrd="0" presId="urn:diagrams.loki3.com/BracketList"/>
    <dgm:cxn modelId="{AE5E380F-0831-4314-9E4C-65AA572D800A}" type="presParOf" srcId="{FCAC4700-4912-4D05-96EB-648CB90077BE}" destId="{729CD7CC-EFFB-465A-A542-173DA306B4C4}" srcOrd="1" destOrd="0" presId="urn:diagrams.loki3.com/BracketList"/>
    <dgm:cxn modelId="{858F5ADB-290A-471D-8F7C-ACAB0DF59C90}" type="presParOf" srcId="{FCAC4700-4912-4D05-96EB-648CB90077BE}" destId="{46FD8235-A225-493E-A975-87AD6515ACE2}" srcOrd="2" destOrd="0" presId="urn:diagrams.loki3.com/BracketList"/>
    <dgm:cxn modelId="{45D30943-28AA-4554-9B7F-148EE834E73D}" type="presParOf" srcId="{FCAC4700-4912-4D05-96EB-648CB90077BE}" destId="{CABF4BA3-7462-4B34-BE17-3298570EEF9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60CA17-4C6F-45B5-AB14-0425F014297F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W"/>
        </a:p>
      </dgm:t>
    </dgm:pt>
    <dgm:pt modelId="{B25D07FE-7598-4590-A7AE-B5B0BFC67103}">
      <dgm:prSet phldrT="[Text]" custT="1"/>
      <dgm:spPr/>
      <dgm:t>
        <a:bodyPr/>
        <a:lstStyle/>
        <a:p>
          <a:r>
            <a:rPr lang="en-US" sz="1200" dirty="0">
              <a:latin typeface="Book Antiqua" panose="02040602050305030304" pitchFamily="18" charset="0"/>
            </a:rPr>
            <a:t>First reading</a:t>
          </a:r>
          <a:endParaRPr lang="en-ZW" sz="1200" dirty="0">
            <a:latin typeface="Book Antiqua" panose="02040602050305030304" pitchFamily="18" charset="0"/>
          </a:endParaRPr>
        </a:p>
      </dgm:t>
    </dgm:pt>
    <dgm:pt modelId="{2AE8BCAA-8B11-48E8-A6BF-39CB63FB8B47}" type="parTrans" cxnId="{762016BB-41BC-4847-8CA7-85AAF9E6EA4C}">
      <dgm:prSet/>
      <dgm:spPr/>
      <dgm:t>
        <a:bodyPr/>
        <a:lstStyle/>
        <a:p>
          <a:endParaRPr lang="en-ZW"/>
        </a:p>
      </dgm:t>
    </dgm:pt>
    <dgm:pt modelId="{B0C576D7-A905-4774-8D23-391D6DA079AD}" type="sibTrans" cxnId="{762016BB-41BC-4847-8CA7-85AAF9E6EA4C}">
      <dgm:prSet/>
      <dgm:spPr/>
      <dgm:t>
        <a:bodyPr/>
        <a:lstStyle/>
        <a:p>
          <a:endParaRPr lang="en-ZW"/>
        </a:p>
      </dgm:t>
    </dgm:pt>
    <dgm:pt modelId="{54033F85-9262-4880-8DB2-B946D0902349}">
      <dgm:prSet phldrT="[Text]" custT="1"/>
      <dgm:spPr/>
      <dgm:t>
        <a:bodyPr/>
        <a:lstStyle/>
        <a:p>
          <a:r>
            <a:rPr lang="en-US" sz="1200" dirty="0">
              <a:latin typeface="Book Antiqua" panose="02040602050305030304" pitchFamily="18" charset="0"/>
            </a:rPr>
            <a:t>Reference to PLC</a:t>
          </a:r>
          <a:endParaRPr lang="en-ZW" sz="1200" dirty="0">
            <a:latin typeface="Book Antiqua" panose="02040602050305030304" pitchFamily="18" charset="0"/>
          </a:endParaRPr>
        </a:p>
      </dgm:t>
    </dgm:pt>
    <dgm:pt modelId="{76C7302D-0E86-4281-9674-24E509033E35}" type="parTrans" cxnId="{1396E818-DDB4-431A-B2B1-D31E40F14850}">
      <dgm:prSet/>
      <dgm:spPr/>
      <dgm:t>
        <a:bodyPr/>
        <a:lstStyle/>
        <a:p>
          <a:endParaRPr lang="en-ZW"/>
        </a:p>
      </dgm:t>
    </dgm:pt>
    <dgm:pt modelId="{1DB90D01-02DF-454C-997A-1C40455C5C57}" type="sibTrans" cxnId="{1396E818-DDB4-431A-B2B1-D31E40F14850}">
      <dgm:prSet/>
      <dgm:spPr/>
      <dgm:t>
        <a:bodyPr/>
        <a:lstStyle/>
        <a:p>
          <a:endParaRPr lang="en-ZW"/>
        </a:p>
      </dgm:t>
    </dgm:pt>
    <dgm:pt modelId="{D6741B77-3ABE-4F68-BFD4-87CC0825305F}">
      <dgm:prSet phldrT="[Text]" custT="1"/>
      <dgm:spPr/>
      <dgm:t>
        <a:bodyPr/>
        <a:lstStyle/>
        <a:p>
          <a:r>
            <a:rPr lang="en-ZW" sz="1200" dirty="0">
              <a:latin typeface="Book Antiqua" panose="02040602050305030304" pitchFamily="18" charset="0"/>
            </a:rPr>
            <a:t> Second reading</a:t>
          </a:r>
        </a:p>
      </dgm:t>
    </dgm:pt>
    <dgm:pt modelId="{637BECC7-AB50-4520-BAED-1641028FDC0B}" type="parTrans" cxnId="{AF0392B5-3612-49AA-B41E-8377FF51D61D}">
      <dgm:prSet/>
      <dgm:spPr/>
      <dgm:t>
        <a:bodyPr/>
        <a:lstStyle/>
        <a:p>
          <a:endParaRPr lang="en-ZW"/>
        </a:p>
      </dgm:t>
    </dgm:pt>
    <dgm:pt modelId="{59954BC2-B1F1-4371-BFCB-AA2CA4CD51B0}" type="sibTrans" cxnId="{AF0392B5-3612-49AA-B41E-8377FF51D61D}">
      <dgm:prSet/>
      <dgm:spPr/>
      <dgm:t>
        <a:bodyPr/>
        <a:lstStyle/>
        <a:p>
          <a:endParaRPr lang="en-ZW"/>
        </a:p>
      </dgm:t>
    </dgm:pt>
    <dgm:pt modelId="{BD29B912-DCFD-457F-B45A-FA670F56BF6E}">
      <dgm:prSet phldrT="[Text]" custT="1"/>
      <dgm:spPr/>
      <dgm:t>
        <a:bodyPr/>
        <a:lstStyle/>
        <a:p>
          <a:r>
            <a:rPr lang="en-US" sz="1200" dirty="0">
              <a:latin typeface="Book Antiqua" panose="02040602050305030304" pitchFamily="18" charset="0"/>
            </a:rPr>
            <a:t>Consideration by special Committee</a:t>
          </a:r>
          <a:endParaRPr lang="en-ZW" sz="1200" dirty="0">
            <a:latin typeface="Book Antiqua" panose="02040602050305030304" pitchFamily="18" charset="0"/>
          </a:endParaRPr>
        </a:p>
      </dgm:t>
    </dgm:pt>
    <dgm:pt modelId="{0A47EA43-223D-4193-9606-D9D44E7E45E6}" type="parTrans" cxnId="{8469534E-D231-4102-B8CA-25AE5D61CEFD}">
      <dgm:prSet/>
      <dgm:spPr/>
      <dgm:t>
        <a:bodyPr/>
        <a:lstStyle/>
        <a:p>
          <a:endParaRPr lang="en-ZW"/>
        </a:p>
      </dgm:t>
    </dgm:pt>
    <dgm:pt modelId="{0D9465F5-9C91-44E6-BD0D-0A9C27B34344}" type="sibTrans" cxnId="{8469534E-D231-4102-B8CA-25AE5D61CEFD}">
      <dgm:prSet/>
      <dgm:spPr/>
      <dgm:t>
        <a:bodyPr/>
        <a:lstStyle/>
        <a:p>
          <a:endParaRPr lang="en-ZW"/>
        </a:p>
      </dgm:t>
    </dgm:pt>
    <dgm:pt modelId="{4BDA7239-F881-4082-9CC9-E0365CA50B9A}">
      <dgm:prSet phldrT="[Text]" custT="1"/>
      <dgm:spPr/>
      <dgm:t>
        <a:bodyPr/>
        <a:lstStyle/>
        <a:p>
          <a:r>
            <a:rPr lang="en-US" sz="1200" dirty="0">
              <a:latin typeface="Book Antiqua" panose="02040602050305030304" pitchFamily="18" charset="0"/>
            </a:rPr>
            <a:t>report</a:t>
          </a:r>
          <a:endParaRPr lang="en-ZW" sz="1200" dirty="0">
            <a:latin typeface="Book Antiqua" panose="02040602050305030304" pitchFamily="18" charset="0"/>
          </a:endParaRPr>
        </a:p>
      </dgm:t>
    </dgm:pt>
    <dgm:pt modelId="{C64FEE57-F797-4430-AEEA-30532D93BED0}" type="parTrans" cxnId="{100DCB69-0B46-4E5A-93C3-41B03A98B398}">
      <dgm:prSet/>
      <dgm:spPr/>
      <dgm:t>
        <a:bodyPr/>
        <a:lstStyle/>
        <a:p>
          <a:endParaRPr lang="en-ZW"/>
        </a:p>
      </dgm:t>
    </dgm:pt>
    <dgm:pt modelId="{D191C8AA-FA05-4DD6-8B0A-53D50B8119E0}" type="sibTrans" cxnId="{100DCB69-0B46-4E5A-93C3-41B03A98B398}">
      <dgm:prSet/>
      <dgm:spPr/>
      <dgm:t>
        <a:bodyPr/>
        <a:lstStyle/>
        <a:p>
          <a:endParaRPr lang="en-ZW"/>
        </a:p>
      </dgm:t>
    </dgm:pt>
    <dgm:pt modelId="{40A58545-26ED-4AD8-8EA9-7626F18C76DF}">
      <dgm:prSet phldrT="[Text]" custT="1"/>
      <dgm:spPr/>
      <dgm:t>
        <a:bodyPr/>
        <a:lstStyle/>
        <a:p>
          <a:r>
            <a:rPr lang="en-US" sz="1200" dirty="0">
              <a:latin typeface="Book Antiqua" panose="02040602050305030304" pitchFamily="18" charset="0"/>
            </a:rPr>
            <a:t>assent </a:t>
          </a:r>
          <a:endParaRPr lang="en-ZW" sz="1200" dirty="0">
            <a:latin typeface="Book Antiqua" panose="02040602050305030304" pitchFamily="18" charset="0"/>
          </a:endParaRPr>
        </a:p>
      </dgm:t>
    </dgm:pt>
    <dgm:pt modelId="{F870875B-6CBD-4E76-AF18-200028AD30B9}" type="parTrans" cxnId="{D9546C55-A461-41BB-90DB-E86055F9766D}">
      <dgm:prSet/>
      <dgm:spPr/>
      <dgm:t>
        <a:bodyPr/>
        <a:lstStyle/>
        <a:p>
          <a:endParaRPr lang="en-ZW"/>
        </a:p>
      </dgm:t>
    </dgm:pt>
    <dgm:pt modelId="{76DBF215-65CA-447D-84F6-F10C560803A0}" type="sibTrans" cxnId="{D9546C55-A461-41BB-90DB-E86055F9766D}">
      <dgm:prSet/>
      <dgm:spPr/>
      <dgm:t>
        <a:bodyPr/>
        <a:lstStyle/>
        <a:p>
          <a:endParaRPr lang="en-ZW"/>
        </a:p>
      </dgm:t>
    </dgm:pt>
    <dgm:pt modelId="{82F463C4-1FC7-45EA-94D3-F71831A5BF11}">
      <dgm:prSet phldrT="[Text]" custT="1"/>
      <dgm:spPr/>
      <dgm:t>
        <a:bodyPr/>
        <a:lstStyle/>
        <a:p>
          <a:r>
            <a:rPr lang="en-US" sz="1200" dirty="0">
              <a:latin typeface="Book Antiqua" panose="02040602050305030304" pitchFamily="18" charset="0"/>
            </a:rPr>
            <a:t>Referral to PLC</a:t>
          </a:r>
          <a:endParaRPr lang="en-ZW" sz="1200" dirty="0">
            <a:latin typeface="Book Antiqua" panose="02040602050305030304" pitchFamily="18" charset="0"/>
          </a:endParaRPr>
        </a:p>
      </dgm:t>
    </dgm:pt>
    <dgm:pt modelId="{3D9784D0-0DE4-4917-9483-C1724AF009B0}" type="parTrans" cxnId="{83A48E3B-018C-41B8-8458-09A0CDD38DC8}">
      <dgm:prSet/>
      <dgm:spPr/>
      <dgm:t>
        <a:bodyPr/>
        <a:lstStyle/>
        <a:p>
          <a:endParaRPr lang="en-ZW"/>
        </a:p>
      </dgm:t>
    </dgm:pt>
    <dgm:pt modelId="{54ADFAA3-6C70-4BF4-93D0-8BCC799B3AB3}" type="sibTrans" cxnId="{83A48E3B-018C-41B8-8458-09A0CDD38DC8}">
      <dgm:prSet/>
      <dgm:spPr/>
      <dgm:t>
        <a:bodyPr/>
        <a:lstStyle/>
        <a:p>
          <a:endParaRPr lang="en-ZW"/>
        </a:p>
      </dgm:t>
    </dgm:pt>
    <dgm:pt modelId="{2B447E5F-5AC2-4DD4-BF96-448C0EFD3FDF}">
      <dgm:prSet phldrT="[Text]" custT="1"/>
      <dgm:spPr/>
      <dgm:t>
        <a:bodyPr/>
        <a:lstStyle/>
        <a:p>
          <a:r>
            <a:rPr lang="en-US" sz="1200" dirty="0">
              <a:latin typeface="Book Antiqua" panose="02040602050305030304" pitchFamily="18" charset="0"/>
            </a:rPr>
            <a:t>Third reading</a:t>
          </a:r>
          <a:endParaRPr lang="en-ZW" sz="1200" dirty="0">
            <a:latin typeface="Book Antiqua" panose="02040602050305030304" pitchFamily="18" charset="0"/>
          </a:endParaRPr>
        </a:p>
      </dgm:t>
    </dgm:pt>
    <dgm:pt modelId="{1289CE9E-F673-4B9E-98C9-264ADECFA30E}" type="parTrans" cxnId="{618B71F9-3737-41F5-A05B-7DC644CD1B7F}">
      <dgm:prSet/>
      <dgm:spPr/>
      <dgm:t>
        <a:bodyPr/>
        <a:lstStyle/>
        <a:p>
          <a:endParaRPr lang="en-ZW"/>
        </a:p>
      </dgm:t>
    </dgm:pt>
    <dgm:pt modelId="{99756EF5-1759-4D0F-8A29-217C1AE544B6}" type="sibTrans" cxnId="{618B71F9-3737-41F5-A05B-7DC644CD1B7F}">
      <dgm:prSet/>
      <dgm:spPr/>
      <dgm:t>
        <a:bodyPr/>
        <a:lstStyle/>
        <a:p>
          <a:endParaRPr lang="en-ZW"/>
        </a:p>
      </dgm:t>
    </dgm:pt>
    <dgm:pt modelId="{90A093A5-004D-4C3E-B489-0F5AE32EF401}">
      <dgm:prSet phldrT="[Text]" custT="1"/>
      <dgm:spPr/>
      <dgm:t>
        <a:bodyPr/>
        <a:lstStyle/>
        <a:p>
          <a:r>
            <a:rPr lang="en-US" sz="1200" dirty="0">
              <a:latin typeface="Book Antiqua" panose="02040602050305030304" pitchFamily="18" charset="0"/>
            </a:rPr>
            <a:t>Transmission to other house</a:t>
          </a:r>
          <a:endParaRPr lang="en-ZW" sz="1200" dirty="0">
            <a:latin typeface="Book Antiqua" panose="02040602050305030304" pitchFamily="18" charset="0"/>
          </a:endParaRPr>
        </a:p>
      </dgm:t>
    </dgm:pt>
    <dgm:pt modelId="{92650A47-DD8C-4709-868A-C4AA42E68B3E}" type="parTrans" cxnId="{75D1F9B7-F60C-44E1-9923-AAE5D5E1ACAD}">
      <dgm:prSet/>
      <dgm:spPr/>
      <dgm:t>
        <a:bodyPr/>
        <a:lstStyle/>
        <a:p>
          <a:endParaRPr lang="en-ZW"/>
        </a:p>
      </dgm:t>
    </dgm:pt>
    <dgm:pt modelId="{4EE3A0F5-9E71-493E-8728-65B22628B76A}" type="sibTrans" cxnId="{75D1F9B7-F60C-44E1-9923-AAE5D5E1ACAD}">
      <dgm:prSet/>
      <dgm:spPr/>
      <dgm:t>
        <a:bodyPr/>
        <a:lstStyle/>
        <a:p>
          <a:endParaRPr lang="en-ZW"/>
        </a:p>
      </dgm:t>
    </dgm:pt>
    <dgm:pt modelId="{D75F9859-BDF7-4D50-A31D-3C560CDBAC6E}">
      <dgm:prSet phldrT="[Text]" custT="1"/>
      <dgm:spPr/>
      <dgm:t>
        <a:bodyPr/>
        <a:lstStyle/>
        <a:p>
          <a:r>
            <a:rPr lang="en-US" sz="1200" dirty="0">
              <a:latin typeface="Book Antiqua" panose="02040602050305030304" pitchFamily="18" charset="0"/>
            </a:rPr>
            <a:t>Public hearings by PPC</a:t>
          </a:r>
          <a:endParaRPr lang="en-ZW" sz="1200" dirty="0">
            <a:latin typeface="Book Antiqua" panose="02040602050305030304" pitchFamily="18" charset="0"/>
          </a:endParaRPr>
        </a:p>
      </dgm:t>
    </dgm:pt>
    <dgm:pt modelId="{1A93B7B0-D326-4A09-A1D3-C63FDD82AAC8}" type="parTrans" cxnId="{52E465AD-0623-4AE0-A2FF-7BAC3D1F7BEB}">
      <dgm:prSet/>
      <dgm:spPr/>
      <dgm:t>
        <a:bodyPr/>
        <a:lstStyle/>
        <a:p>
          <a:endParaRPr lang="en-ZW"/>
        </a:p>
      </dgm:t>
    </dgm:pt>
    <dgm:pt modelId="{8A5A4124-2B12-4F59-AC23-57554605D2A0}" type="sibTrans" cxnId="{52E465AD-0623-4AE0-A2FF-7BAC3D1F7BEB}">
      <dgm:prSet/>
      <dgm:spPr/>
      <dgm:t>
        <a:bodyPr/>
        <a:lstStyle/>
        <a:p>
          <a:endParaRPr lang="en-ZW"/>
        </a:p>
      </dgm:t>
    </dgm:pt>
    <dgm:pt modelId="{5766EC45-F256-40E7-ABDB-0B5ABC52CAF9}" type="pres">
      <dgm:prSet presAssocID="{B660CA17-4C6F-45B5-AB14-0425F014297F}" presName="cycle" presStyleCnt="0">
        <dgm:presLayoutVars>
          <dgm:dir/>
          <dgm:resizeHandles val="exact"/>
        </dgm:presLayoutVars>
      </dgm:prSet>
      <dgm:spPr/>
    </dgm:pt>
    <dgm:pt modelId="{7DD79908-BE36-4354-8D6A-D5D00C6A06BC}" type="pres">
      <dgm:prSet presAssocID="{B25D07FE-7598-4590-A7AE-B5B0BFC67103}" presName="dummy" presStyleCnt="0"/>
      <dgm:spPr/>
    </dgm:pt>
    <dgm:pt modelId="{81F4CE72-C711-4D4C-9D8F-A214B3C4D2AA}" type="pres">
      <dgm:prSet presAssocID="{B25D07FE-7598-4590-A7AE-B5B0BFC67103}" presName="node" presStyleLbl="revTx" presStyleIdx="0" presStyleCnt="10">
        <dgm:presLayoutVars>
          <dgm:bulletEnabled val="1"/>
        </dgm:presLayoutVars>
      </dgm:prSet>
      <dgm:spPr/>
    </dgm:pt>
    <dgm:pt modelId="{993019D0-EBE0-46F8-B341-FE9E14174685}" type="pres">
      <dgm:prSet presAssocID="{B0C576D7-A905-4774-8D23-391D6DA079AD}" presName="sibTrans" presStyleLbl="node1" presStyleIdx="0" presStyleCnt="10"/>
      <dgm:spPr/>
    </dgm:pt>
    <dgm:pt modelId="{99207A20-1233-487B-BF7D-17042F8736EC}" type="pres">
      <dgm:prSet presAssocID="{54033F85-9262-4880-8DB2-B946D0902349}" presName="dummy" presStyleCnt="0"/>
      <dgm:spPr/>
    </dgm:pt>
    <dgm:pt modelId="{ED7C58B6-874A-481F-B4D9-26B1B83D84E4}" type="pres">
      <dgm:prSet presAssocID="{54033F85-9262-4880-8DB2-B946D0902349}" presName="node" presStyleLbl="revTx" presStyleIdx="1" presStyleCnt="10">
        <dgm:presLayoutVars>
          <dgm:bulletEnabled val="1"/>
        </dgm:presLayoutVars>
      </dgm:prSet>
      <dgm:spPr/>
    </dgm:pt>
    <dgm:pt modelId="{8CD79D8F-F7AF-4279-ABC0-51F7DA3E1C85}" type="pres">
      <dgm:prSet presAssocID="{1DB90D01-02DF-454C-997A-1C40455C5C57}" presName="sibTrans" presStyleLbl="node1" presStyleIdx="1" presStyleCnt="10"/>
      <dgm:spPr/>
    </dgm:pt>
    <dgm:pt modelId="{67CC861D-DC7D-41DA-B3D5-577E986D9D17}" type="pres">
      <dgm:prSet presAssocID="{D75F9859-BDF7-4D50-A31D-3C560CDBAC6E}" presName="dummy" presStyleCnt="0"/>
      <dgm:spPr/>
    </dgm:pt>
    <dgm:pt modelId="{40822624-DA39-4B97-9DBD-5AF25426CAAD}" type="pres">
      <dgm:prSet presAssocID="{D75F9859-BDF7-4D50-A31D-3C560CDBAC6E}" presName="node" presStyleLbl="revTx" presStyleIdx="2" presStyleCnt="10">
        <dgm:presLayoutVars>
          <dgm:bulletEnabled val="1"/>
        </dgm:presLayoutVars>
      </dgm:prSet>
      <dgm:spPr/>
    </dgm:pt>
    <dgm:pt modelId="{18A74429-249B-413A-8C4D-1E5F48DBCBD8}" type="pres">
      <dgm:prSet presAssocID="{8A5A4124-2B12-4F59-AC23-57554605D2A0}" presName="sibTrans" presStyleLbl="node1" presStyleIdx="2" presStyleCnt="10"/>
      <dgm:spPr/>
    </dgm:pt>
    <dgm:pt modelId="{FFC49917-4CD5-4642-9DF4-2D1FCE06FFD2}" type="pres">
      <dgm:prSet presAssocID="{D6741B77-3ABE-4F68-BFD4-87CC0825305F}" presName="dummy" presStyleCnt="0"/>
      <dgm:spPr/>
    </dgm:pt>
    <dgm:pt modelId="{988DC2E0-AAAD-450C-8E6F-9B03E96DEAA2}" type="pres">
      <dgm:prSet presAssocID="{D6741B77-3ABE-4F68-BFD4-87CC0825305F}" presName="node" presStyleLbl="revTx" presStyleIdx="3" presStyleCnt="10">
        <dgm:presLayoutVars>
          <dgm:bulletEnabled val="1"/>
        </dgm:presLayoutVars>
      </dgm:prSet>
      <dgm:spPr/>
    </dgm:pt>
    <dgm:pt modelId="{5EFD0F32-679D-4107-A6D4-592DC600ACF1}" type="pres">
      <dgm:prSet presAssocID="{59954BC2-B1F1-4371-BFCB-AA2CA4CD51B0}" presName="sibTrans" presStyleLbl="node1" presStyleIdx="3" presStyleCnt="10"/>
      <dgm:spPr/>
    </dgm:pt>
    <dgm:pt modelId="{6A8DAD90-7F35-4391-A3D8-6E47F5B4F440}" type="pres">
      <dgm:prSet presAssocID="{BD29B912-DCFD-457F-B45A-FA670F56BF6E}" presName="dummy" presStyleCnt="0"/>
      <dgm:spPr/>
    </dgm:pt>
    <dgm:pt modelId="{2D23E529-8D7F-4E1B-B5D6-93372A716124}" type="pres">
      <dgm:prSet presAssocID="{BD29B912-DCFD-457F-B45A-FA670F56BF6E}" presName="node" presStyleLbl="revTx" presStyleIdx="4" presStyleCnt="10">
        <dgm:presLayoutVars>
          <dgm:bulletEnabled val="1"/>
        </dgm:presLayoutVars>
      </dgm:prSet>
      <dgm:spPr/>
    </dgm:pt>
    <dgm:pt modelId="{3F0D4AB3-BE9D-49C2-B986-08FCA1D7B207}" type="pres">
      <dgm:prSet presAssocID="{0D9465F5-9C91-44E6-BD0D-0A9C27B34344}" presName="sibTrans" presStyleLbl="node1" presStyleIdx="4" presStyleCnt="10"/>
      <dgm:spPr/>
    </dgm:pt>
    <dgm:pt modelId="{65EC0623-7667-42EA-B6D8-6AF539E41D1E}" type="pres">
      <dgm:prSet presAssocID="{4BDA7239-F881-4082-9CC9-E0365CA50B9A}" presName="dummy" presStyleCnt="0"/>
      <dgm:spPr/>
    </dgm:pt>
    <dgm:pt modelId="{38EE802D-F227-4A5A-B4D1-EDCCD4BE9B6F}" type="pres">
      <dgm:prSet presAssocID="{4BDA7239-F881-4082-9CC9-E0365CA50B9A}" presName="node" presStyleLbl="revTx" presStyleIdx="5" presStyleCnt="10">
        <dgm:presLayoutVars>
          <dgm:bulletEnabled val="1"/>
        </dgm:presLayoutVars>
      </dgm:prSet>
      <dgm:spPr/>
    </dgm:pt>
    <dgm:pt modelId="{26A5F19C-6FBB-4A09-B466-9723AB9A8176}" type="pres">
      <dgm:prSet presAssocID="{D191C8AA-FA05-4DD6-8B0A-53D50B8119E0}" presName="sibTrans" presStyleLbl="node1" presStyleIdx="5" presStyleCnt="10"/>
      <dgm:spPr/>
    </dgm:pt>
    <dgm:pt modelId="{B7FC21F2-12E0-42E8-927C-F7287BDEB00E}" type="pres">
      <dgm:prSet presAssocID="{82F463C4-1FC7-45EA-94D3-F71831A5BF11}" presName="dummy" presStyleCnt="0"/>
      <dgm:spPr/>
    </dgm:pt>
    <dgm:pt modelId="{D835547D-7688-464A-9E87-A792C7CF3AED}" type="pres">
      <dgm:prSet presAssocID="{82F463C4-1FC7-45EA-94D3-F71831A5BF11}" presName="node" presStyleLbl="revTx" presStyleIdx="6" presStyleCnt="10">
        <dgm:presLayoutVars>
          <dgm:bulletEnabled val="1"/>
        </dgm:presLayoutVars>
      </dgm:prSet>
      <dgm:spPr/>
    </dgm:pt>
    <dgm:pt modelId="{71F5A285-9C8C-4FFF-BB40-C2360EB235C6}" type="pres">
      <dgm:prSet presAssocID="{54ADFAA3-6C70-4BF4-93D0-8BCC799B3AB3}" presName="sibTrans" presStyleLbl="node1" presStyleIdx="6" presStyleCnt="10"/>
      <dgm:spPr/>
    </dgm:pt>
    <dgm:pt modelId="{FE6E93D5-14E0-426A-AFBC-24F482F0061F}" type="pres">
      <dgm:prSet presAssocID="{2B447E5F-5AC2-4DD4-BF96-448C0EFD3FDF}" presName="dummy" presStyleCnt="0"/>
      <dgm:spPr/>
    </dgm:pt>
    <dgm:pt modelId="{639FAF1E-A4CC-4569-84AA-F263899ED72E}" type="pres">
      <dgm:prSet presAssocID="{2B447E5F-5AC2-4DD4-BF96-448C0EFD3FDF}" presName="node" presStyleLbl="revTx" presStyleIdx="7" presStyleCnt="10">
        <dgm:presLayoutVars>
          <dgm:bulletEnabled val="1"/>
        </dgm:presLayoutVars>
      </dgm:prSet>
      <dgm:spPr/>
    </dgm:pt>
    <dgm:pt modelId="{0BB6D96F-6BD8-4EFA-BF20-1507F46EF22B}" type="pres">
      <dgm:prSet presAssocID="{99756EF5-1759-4D0F-8A29-217C1AE544B6}" presName="sibTrans" presStyleLbl="node1" presStyleIdx="7" presStyleCnt="10"/>
      <dgm:spPr/>
    </dgm:pt>
    <dgm:pt modelId="{0A780BBD-679E-4D2B-934E-39B9013E4810}" type="pres">
      <dgm:prSet presAssocID="{90A093A5-004D-4C3E-B489-0F5AE32EF401}" presName="dummy" presStyleCnt="0"/>
      <dgm:spPr/>
    </dgm:pt>
    <dgm:pt modelId="{3BC45890-15D4-4568-958A-66147DEEB01F}" type="pres">
      <dgm:prSet presAssocID="{90A093A5-004D-4C3E-B489-0F5AE32EF401}" presName="node" presStyleLbl="revTx" presStyleIdx="8" presStyleCnt="10">
        <dgm:presLayoutVars>
          <dgm:bulletEnabled val="1"/>
        </dgm:presLayoutVars>
      </dgm:prSet>
      <dgm:spPr/>
    </dgm:pt>
    <dgm:pt modelId="{F23E4633-3C8B-40F1-8BE4-867B66B9D8F0}" type="pres">
      <dgm:prSet presAssocID="{4EE3A0F5-9E71-493E-8728-65B22628B76A}" presName="sibTrans" presStyleLbl="node1" presStyleIdx="8" presStyleCnt="10"/>
      <dgm:spPr/>
    </dgm:pt>
    <dgm:pt modelId="{68AA02A5-65D1-4D75-B09D-40AE26AA9A83}" type="pres">
      <dgm:prSet presAssocID="{40A58545-26ED-4AD8-8EA9-7626F18C76DF}" presName="dummy" presStyleCnt="0"/>
      <dgm:spPr/>
    </dgm:pt>
    <dgm:pt modelId="{83814753-4299-4408-8051-439BBA9B8233}" type="pres">
      <dgm:prSet presAssocID="{40A58545-26ED-4AD8-8EA9-7626F18C76DF}" presName="node" presStyleLbl="revTx" presStyleIdx="9" presStyleCnt="10">
        <dgm:presLayoutVars>
          <dgm:bulletEnabled val="1"/>
        </dgm:presLayoutVars>
      </dgm:prSet>
      <dgm:spPr/>
    </dgm:pt>
    <dgm:pt modelId="{D8304429-B287-4271-B226-91871EF616C1}" type="pres">
      <dgm:prSet presAssocID="{76DBF215-65CA-447D-84F6-F10C560803A0}" presName="sibTrans" presStyleLbl="node1" presStyleIdx="9" presStyleCnt="10"/>
      <dgm:spPr/>
    </dgm:pt>
  </dgm:ptLst>
  <dgm:cxnLst>
    <dgm:cxn modelId="{2F7FCF16-1D63-4E4F-B871-CDEE864F8BF5}" type="presOf" srcId="{8A5A4124-2B12-4F59-AC23-57554605D2A0}" destId="{18A74429-249B-413A-8C4D-1E5F48DBCBD8}" srcOrd="0" destOrd="0" presId="urn:microsoft.com/office/officeart/2005/8/layout/cycle1"/>
    <dgm:cxn modelId="{1396E818-DDB4-431A-B2B1-D31E40F14850}" srcId="{B660CA17-4C6F-45B5-AB14-0425F014297F}" destId="{54033F85-9262-4880-8DB2-B946D0902349}" srcOrd="1" destOrd="0" parTransId="{76C7302D-0E86-4281-9674-24E509033E35}" sibTransId="{1DB90D01-02DF-454C-997A-1C40455C5C57}"/>
    <dgm:cxn modelId="{686E7A19-A3D6-4D0A-92C4-FCA2470F942E}" type="presOf" srcId="{2B447E5F-5AC2-4DD4-BF96-448C0EFD3FDF}" destId="{639FAF1E-A4CC-4569-84AA-F263899ED72E}" srcOrd="0" destOrd="0" presId="urn:microsoft.com/office/officeart/2005/8/layout/cycle1"/>
    <dgm:cxn modelId="{59B45726-7163-4FDA-9BC8-00C84F5C2972}" type="presOf" srcId="{B25D07FE-7598-4590-A7AE-B5B0BFC67103}" destId="{81F4CE72-C711-4D4C-9D8F-A214B3C4D2AA}" srcOrd="0" destOrd="0" presId="urn:microsoft.com/office/officeart/2005/8/layout/cycle1"/>
    <dgm:cxn modelId="{F1143029-0450-4D8F-93A1-D106A589FB96}" type="presOf" srcId="{4EE3A0F5-9E71-493E-8728-65B22628B76A}" destId="{F23E4633-3C8B-40F1-8BE4-867B66B9D8F0}" srcOrd="0" destOrd="0" presId="urn:microsoft.com/office/officeart/2005/8/layout/cycle1"/>
    <dgm:cxn modelId="{7BDACA37-64EB-492D-96D9-E1113D86AF4D}" type="presOf" srcId="{59954BC2-B1F1-4371-BFCB-AA2CA4CD51B0}" destId="{5EFD0F32-679D-4107-A6D4-592DC600ACF1}" srcOrd="0" destOrd="0" presId="urn:microsoft.com/office/officeart/2005/8/layout/cycle1"/>
    <dgm:cxn modelId="{83A48E3B-018C-41B8-8458-09A0CDD38DC8}" srcId="{B660CA17-4C6F-45B5-AB14-0425F014297F}" destId="{82F463C4-1FC7-45EA-94D3-F71831A5BF11}" srcOrd="6" destOrd="0" parTransId="{3D9784D0-0DE4-4917-9483-C1724AF009B0}" sibTransId="{54ADFAA3-6C70-4BF4-93D0-8BCC799B3AB3}"/>
    <dgm:cxn modelId="{B29A273D-AE60-47CC-BEAB-D625F47849EE}" type="presOf" srcId="{B660CA17-4C6F-45B5-AB14-0425F014297F}" destId="{5766EC45-F256-40E7-ABDB-0B5ABC52CAF9}" srcOrd="0" destOrd="0" presId="urn:microsoft.com/office/officeart/2005/8/layout/cycle1"/>
    <dgm:cxn modelId="{4EBC5A3E-909F-402E-8157-79EED28F1FE2}" type="presOf" srcId="{B0C576D7-A905-4774-8D23-391D6DA079AD}" destId="{993019D0-EBE0-46F8-B341-FE9E14174685}" srcOrd="0" destOrd="0" presId="urn:microsoft.com/office/officeart/2005/8/layout/cycle1"/>
    <dgm:cxn modelId="{100DCB69-0B46-4E5A-93C3-41B03A98B398}" srcId="{B660CA17-4C6F-45B5-AB14-0425F014297F}" destId="{4BDA7239-F881-4082-9CC9-E0365CA50B9A}" srcOrd="5" destOrd="0" parTransId="{C64FEE57-F797-4430-AEEA-30532D93BED0}" sibTransId="{D191C8AA-FA05-4DD6-8B0A-53D50B8119E0}"/>
    <dgm:cxn modelId="{8469534E-D231-4102-B8CA-25AE5D61CEFD}" srcId="{B660CA17-4C6F-45B5-AB14-0425F014297F}" destId="{BD29B912-DCFD-457F-B45A-FA670F56BF6E}" srcOrd="4" destOrd="0" parTransId="{0A47EA43-223D-4193-9606-D9D44E7E45E6}" sibTransId="{0D9465F5-9C91-44E6-BD0D-0A9C27B34344}"/>
    <dgm:cxn modelId="{D9546C55-A461-41BB-90DB-E86055F9766D}" srcId="{B660CA17-4C6F-45B5-AB14-0425F014297F}" destId="{40A58545-26ED-4AD8-8EA9-7626F18C76DF}" srcOrd="9" destOrd="0" parTransId="{F870875B-6CBD-4E76-AF18-200028AD30B9}" sibTransId="{76DBF215-65CA-447D-84F6-F10C560803A0}"/>
    <dgm:cxn modelId="{D872F276-69A6-402E-83D6-5A4AB6D75231}" type="presOf" srcId="{54033F85-9262-4880-8DB2-B946D0902349}" destId="{ED7C58B6-874A-481F-B4D9-26B1B83D84E4}" srcOrd="0" destOrd="0" presId="urn:microsoft.com/office/officeart/2005/8/layout/cycle1"/>
    <dgm:cxn modelId="{74A48E7C-850A-4BAF-B6AF-A8840A9800CA}" type="presOf" srcId="{1DB90D01-02DF-454C-997A-1C40455C5C57}" destId="{8CD79D8F-F7AF-4279-ABC0-51F7DA3E1C85}" srcOrd="0" destOrd="0" presId="urn:microsoft.com/office/officeart/2005/8/layout/cycle1"/>
    <dgm:cxn modelId="{BF130386-71BF-444F-B210-9EC48333AE2F}" type="presOf" srcId="{76DBF215-65CA-447D-84F6-F10C560803A0}" destId="{D8304429-B287-4271-B226-91871EF616C1}" srcOrd="0" destOrd="0" presId="urn:microsoft.com/office/officeart/2005/8/layout/cycle1"/>
    <dgm:cxn modelId="{2CE02186-4143-4931-B873-A80ECD10CCFE}" type="presOf" srcId="{D6741B77-3ABE-4F68-BFD4-87CC0825305F}" destId="{988DC2E0-AAAD-450C-8E6F-9B03E96DEAA2}" srcOrd="0" destOrd="0" presId="urn:microsoft.com/office/officeart/2005/8/layout/cycle1"/>
    <dgm:cxn modelId="{B11CBE86-B14A-4E79-9A60-EC0F333595AB}" type="presOf" srcId="{54ADFAA3-6C70-4BF4-93D0-8BCC799B3AB3}" destId="{71F5A285-9C8C-4FFF-BB40-C2360EB235C6}" srcOrd="0" destOrd="0" presId="urn:microsoft.com/office/officeart/2005/8/layout/cycle1"/>
    <dgm:cxn modelId="{6FB39B88-0172-45A1-A61D-5D092B7F558C}" type="presOf" srcId="{99756EF5-1759-4D0F-8A29-217C1AE544B6}" destId="{0BB6D96F-6BD8-4EFA-BF20-1507F46EF22B}" srcOrd="0" destOrd="0" presId="urn:microsoft.com/office/officeart/2005/8/layout/cycle1"/>
    <dgm:cxn modelId="{FBD32589-9140-49B0-8FF7-EAFB24DE7CF3}" type="presOf" srcId="{40A58545-26ED-4AD8-8EA9-7626F18C76DF}" destId="{83814753-4299-4408-8051-439BBA9B8233}" srcOrd="0" destOrd="0" presId="urn:microsoft.com/office/officeart/2005/8/layout/cycle1"/>
    <dgm:cxn modelId="{09969D92-205F-4779-82EB-88D5933B54AC}" type="presOf" srcId="{90A093A5-004D-4C3E-B489-0F5AE32EF401}" destId="{3BC45890-15D4-4568-958A-66147DEEB01F}" srcOrd="0" destOrd="0" presId="urn:microsoft.com/office/officeart/2005/8/layout/cycle1"/>
    <dgm:cxn modelId="{D5EF0F93-2D17-4745-9874-0FFB7FDAF536}" type="presOf" srcId="{D191C8AA-FA05-4DD6-8B0A-53D50B8119E0}" destId="{26A5F19C-6FBB-4A09-B466-9723AB9A8176}" srcOrd="0" destOrd="0" presId="urn:microsoft.com/office/officeart/2005/8/layout/cycle1"/>
    <dgm:cxn modelId="{C2172D9B-6649-44AE-9281-B7FCD0A3CFF1}" type="presOf" srcId="{0D9465F5-9C91-44E6-BD0D-0A9C27B34344}" destId="{3F0D4AB3-BE9D-49C2-B986-08FCA1D7B207}" srcOrd="0" destOrd="0" presId="urn:microsoft.com/office/officeart/2005/8/layout/cycle1"/>
    <dgm:cxn modelId="{C7B0BA9E-9443-49B5-B712-084C4C652AE7}" type="presOf" srcId="{4BDA7239-F881-4082-9CC9-E0365CA50B9A}" destId="{38EE802D-F227-4A5A-B4D1-EDCCD4BE9B6F}" srcOrd="0" destOrd="0" presId="urn:microsoft.com/office/officeart/2005/8/layout/cycle1"/>
    <dgm:cxn modelId="{52E465AD-0623-4AE0-A2FF-7BAC3D1F7BEB}" srcId="{B660CA17-4C6F-45B5-AB14-0425F014297F}" destId="{D75F9859-BDF7-4D50-A31D-3C560CDBAC6E}" srcOrd="2" destOrd="0" parTransId="{1A93B7B0-D326-4A09-A1D3-C63FDD82AAC8}" sibTransId="{8A5A4124-2B12-4F59-AC23-57554605D2A0}"/>
    <dgm:cxn modelId="{AF0392B5-3612-49AA-B41E-8377FF51D61D}" srcId="{B660CA17-4C6F-45B5-AB14-0425F014297F}" destId="{D6741B77-3ABE-4F68-BFD4-87CC0825305F}" srcOrd="3" destOrd="0" parTransId="{637BECC7-AB50-4520-BAED-1641028FDC0B}" sibTransId="{59954BC2-B1F1-4371-BFCB-AA2CA4CD51B0}"/>
    <dgm:cxn modelId="{75D1F9B7-F60C-44E1-9923-AAE5D5E1ACAD}" srcId="{B660CA17-4C6F-45B5-AB14-0425F014297F}" destId="{90A093A5-004D-4C3E-B489-0F5AE32EF401}" srcOrd="8" destOrd="0" parTransId="{92650A47-DD8C-4709-868A-C4AA42E68B3E}" sibTransId="{4EE3A0F5-9E71-493E-8728-65B22628B76A}"/>
    <dgm:cxn modelId="{762016BB-41BC-4847-8CA7-85AAF9E6EA4C}" srcId="{B660CA17-4C6F-45B5-AB14-0425F014297F}" destId="{B25D07FE-7598-4590-A7AE-B5B0BFC67103}" srcOrd="0" destOrd="0" parTransId="{2AE8BCAA-8B11-48E8-A6BF-39CB63FB8B47}" sibTransId="{B0C576D7-A905-4774-8D23-391D6DA079AD}"/>
    <dgm:cxn modelId="{6D6FE3D7-82AF-476E-B40F-F3590355EF52}" type="presOf" srcId="{BD29B912-DCFD-457F-B45A-FA670F56BF6E}" destId="{2D23E529-8D7F-4E1B-B5D6-93372A716124}" srcOrd="0" destOrd="0" presId="urn:microsoft.com/office/officeart/2005/8/layout/cycle1"/>
    <dgm:cxn modelId="{EDBFF6E0-B0A5-4BD1-AC3B-B569758F5EAD}" type="presOf" srcId="{82F463C4-1FC7-45EA-94D3-F71831A5BF11}" destId="{D835547D-7688-464A-9E87-A792C7CF3AED}" srcOrd="0" destOrd="0" presId="urn:microsoft.com/office/officeart/2005/8/layout/cycle1"/>
    <dgm:cxn modelId="{C9893FEA-2C52-49CC-9EE7-70D390B4D162}" type="presOf" srcId="{D75F9859-BDF7-4D50-A31D-3C560CDBAC6E}" destId="{40822624-DA39-4B97-9DBD-5AF25426CAAD}" srcOrd="0" destOrd="0" presId="urn:microsoft.com/office/officeart/2005/8/layout/cycle1"/>
    <dgm:cxn modelId="{618B71F9-3737-41F5-A05B-7DC644CD1B7F}" srcId="{B660CA17-4C6F-45B5-AB14-0425F014297F}" destId="{2B447E5F-5AC2-4DD4-BF96-448C0EFD3FDF}" srcOrd="7" destOrd="0" parTransId="{1289CE9E-F673-4B9E-98C9-264ADECFA30E}" sibTransId="{99756EF5-1759-4D0F-8A29-217C1AE544B6}"/>
    <dgm:cxn modelId="{62751239-F630-46D3-8730-2E64D890466F}" type="presParOf" srcId="{5766EC45-F256-40E7-ABDB-0B5ABC52CAF9}" destId="{7DD79908-BE36-4354-8D6A-D5D00C6A06BC}" srcOrd="0" destOrd="0" presId="urn:microsoft.com/office/officeart/2005/8/layout/cycle1"/>
    <dgm:cxn modelId="{7A6917BD-6D2A-4F2D-B4CD-197ACF866FA5}" type="presParOf" srcId="{5766EC45-F256-40E7-ABDB-0B5ABC52CAF9}" destId="{81F4CE72-C711-4D4C-9D8F-A214B3C4D2AA}" srcOrd="1" destOrd="0" presId="urn:microsoft.com/office/officeart/2005/8/layout/cycle1"/>
    <dgm:cxn modelId="{C462D2B3-0564-48AD-B67F-94D4677F6898}" type="presParOf" srcId="{5766EC45-F256-40E7-ABDB-0B5ABC52CAF9}" destId="{993019D0-EBE0-46F8-B341-FE9E14174685}" srcOrd="2" destOrd="0" presId="urn:microsoft.com/office/officeart/2005/8/layout/cycle1"/>
    <dgm:cxn modelId="{42DD07C0-535B-4146-999C-866282CAFBCE}" type="presParOf" srcId="{5766EC45-F256-40E7-ABDB-0B5ABC52CAF9}" destId="{99207A20-1233-487B-BF7D-17042F8736EC}" srcOrd="3" destOrd="0" presId="urn:microsoft.com/office/officeart/2005/8/layout/cycle1"/>
    <dgm:cxn modelId="{E77980D3-1BC0-4161-86C2-48DCC5923B8E}" type="presParOf" srcId="{5766EC45-F256-40E7-ABDB-0B5ABC52CAF9}" destId="{ED7C58B6-874A-481F-B4D9-26B1B83D84E4}" srcOrd="4" destOrd="0" presId="urn:microsoft.com/office/officeart/2005/8/layout/cycle1"/>
    <dgm:cxn modelId="{4E299612-809D-4BA2-9BC6-7A824CE2EB27}" type="presParOf" srcId="{5766EC45-F256-40E7-ABDB-0B5ABC52CAF9}" destId="{8CD79D8F-F7AF-4279-ABC0-51F7DA3E1C85}" srcOrd="5" destOrd="0" presId="urn:microsoft.com/office/officeart/2005/8/layout/cycle1"/>
    <dgm:cxn modelId="{423589A7-EA9D-4DA0-BF27-F9CA0443F9A6}" type="presParOf" srcId="{5766EC45-F256-40E7-ABDB-0B5ABC52CAF9}" destId="{67CC861D-DC7D-41DA-B3D5-577E986D9D17}" srcOrd="6" destOrd="0" presId="urn:microsoft.com/office/officeart/2005/8/layout/cycle1"/>
    <dgm:cxn modelId="{8490244B-F611-44E1-9783-D870C19A3217}" type="presParOf" srcId="{5766EC45-F256-40E7-ABDB-0B5ABC52CAF9}" destId="{40822624-DA39-4B97-9DBD-5AF25426CAAD}" srcOrd="7" destOrd="0" presId="urn:microsoft.com/office/officeart/2005/8/layout/cycle1"/>
    <dgm:cxn modelId="{ABFC085B-6183-441F-AD43-44C5D4C9932A}" type="presParOf" srcId="{5766EC45-F256-40E7-ABDB-0B5ABC52CAF9}" destId="{18A74429-249B-413A-8C4D-1E5F48DBCBD8}" srcOrd="8" destOrd="0" presId="urn:microsoft.com/office/officeart/2005/8/layout/cycle1"/>
    <dgm:cxn modelId="{64A43ECF-CEC7-4B70-BDEC-CAC80051B42B}" type="presParOf" srcId="{5766EC45-F256-40E7-ABDB-0B5ABC52CAF9}" destId="{FFC49917-4CD5-4642-9DF4-2D1FCE06FFD2}" srcOrd="9" destOrd="0" presId="urn:microsoft.com/office/officeart/2005/8/layout/cycle1"/>
    <dgm:cxn modelId="{5C1E5EBE-E20D-481E-AD71-7CAA29F90BA9}" type="presParOf" srcId="{5766EC45-F256-40E7-ABDB-0B5ABC52CAF9}" destId="{988DC2E0-AAAD-450C-8E6F-9B03E96DEAA2}" srcOrd="10" destOrd="0" presId="urn:microsoft.com/office/officeart/2005/8/layout/cycle1"/>
    <dgm:cxn modelId="{5C08803B-B6D9-433E-9F28-46653C81C5E2}" type="presParOf" srcId="{5766EC45-F256-40E7-ABDB-0B5ABC52CAF9}" destId="{5EFD0F32-679D-4107-A6D4-592DC600ACF1}" srcOrd="11" destOrd="0" presId="urn:microsoft.com/office/officeart/2005/8/layout/cycle1"/>
    <dgm:cxn modelId="{CCC629C5-D4BD-49A3-935F-1EA2611C5665}" type="presParOf" srcId="{5766EC45-F256-40E7-ABDB-0B5ABC52CAF9}" destId="{6A8DAD90-7F35-4391-A3D8-6E47F5B4F440}" srcOrd="12" destOrd="0" presId="urn:microsoft.com/office/officeart/2005/8/layout/cycle1"/>
    <dgm:cxn modelId="{F3F3A251-5AA9-408B-8E2A-DF830A77AABF}" type="presParOf" srcId="{5766EC45-F256-40E7-ABDB-0B5ABC52CAF9}" destId="{2D23E529-8D7F-4E1B-B5D6-93372A716124}" srcOrd="13" destOrd="0" presId="urn:microsoft.com/office/officeart/2005/8/layout/cycle1"/>
    <dgm:cxn modelId="{8C458159-A65F-4396-9C18-B9F86D67DB05}" type="presParOf" srcId="{5766EC45-F256-40E7-ABDB-0B5ABC52CAF9}" destId="{3F0D4AB3-BE9D-49C2-B986-08FCA1D7B207}" srcOrd="14" destOrd="0" presId="urn:microsoft.com/office/officeart/2005/8/layout/cycle1"/>
    <dgm:cxn modelId="{946EB05C-2CBF-4323-A92C-F67499D411A7}" type="presParOf" srcId="{5766EC45-F256-40E7-ABDB-0B5ABC52CAF9}" destId="{65EC0623-7667-42EA-B6D8-6AF539E41D1E}" srcOrd="15" destOrd="0" presId="urn:microsoft.com/office/officeart/2005/8/layout/cycle1"/>
    <dgm:cxn modelId="{B55DA79F-C727-40F0-A829-9B23A8112916}" type="presParOf" srcId="{5766EC45-F256-40E7-ABDB-0B5ABC52CAF9}" destId="{38EE802D-F227-4A5A-B4D1-EDCCD4BE9B6F}" srcOrd="16" destOrd="0" presId="urn:microsoft.com/office/officeart/2005/8/layout/cycle1"/>
    <dgm:cxn modelId="{1E26BAF3-1150-4648-A9C7-534CF902E48E}" type="presParOf" srcId="{5766EC45-F256-40E7-ABDB-0B5ABC52CAF9}" destId="{26A5F19C-6FBB-4A09-B466-9723AB9A8176}" srcOrd="17" destOrd="0" presId="urn:microsoft.com/office/officeart/2005/8/layout/cycle1"/>
    <dgm:cxn modelId="{04D28D56-A6AF-41DB-B88F-7299C68D7629}" type="presParOf" srcId="{5766EC45-F256-40E7-ABDB-0B5ABC52CAF9}" destId="{B7FC21F2-12E0-42E8-927C-F7287BDEB00E}" srcOrd="18" destOrd="0" presId="urn:microsoft.com/office/officeart/2005/8/layout/cycle1"/>
    <dgm:cxn modelId="{8137EFAA-6B63-4434-93C3-6080D1947041}" type="presParOf" srcId="{5766EC45-F256-40E7-ABDB-0B5ABC52CAF9}" destId="{D835547D-7688-464A-9E87-A792C7CF3AED}" srcOrd="19" destOrd="0" presId="urn:microsoft.com/office/officeart/2005/8/layout/cycle1"/>
    <dgm:cxn modelId="{93A46402-D54B-4942-9F4F-053598575544}" type="presParOf" srcId="{5766EC45-F256-40E7-ABDB-0B5ABC52CAF9}" destId="{71F5A285-9C8C-4FFF-BB40-C2360EB235C6}" srcOrd="20" destOrd="0" presId="urn:microsoft.com/office/officeart/2005/8/layout/cycle1"/>
    <dgm:cxn modelId="{0FBC50E7-2C3C-4657-B8A8-D4489C23C9EA}" type="presParOf" srcId="{5766EC45-F256-40E7-ABDB-0B5ABC52CAF9}" destId="{FE6E93D5-14E0-426A-AFBC-24F482F0061F}" srcOrd="21" destOrd="0" presId="urn:microsoft.com/office/officeart/2005/8/layout/cycle1"/>
    <dgm:cxn modelId="{21DD3AB4-1640-4B6E-B670-E479A1509582}" type="presParOf" srcId="{5766EC45-F256-40E7-ABDB-0B5ABC52CAF9}" destId="{639FAF1E-A4CC-4569-84AA-F263899ED72E}" srcOrd="22" destOrd="0" presId="urn:microsoft.com/office/officeart/2005/8/layout/cycle1"/>
    <dgm:cxn modelId="{251E8154-25BE-4E70-813A-2932A1038DB5}" type="presParOf" srcId="{5766EC45-F256-40E7-ABDB-0B5ABC52CAF9}" destId="{0BB6D96F-6BD8-4EFA-BF20-1507F46EF22B}" srcOrd="23" destOrd="0" presId="urn:microsoft.com/office/officeart/2005/8/layout/cycle1"/>
    <dgm:cxn modelId="{D90EFE1C-F441-4E62-ADD8-0135CBE444F4}" type="presParOf" srcId="{5766EC45-F256-40E7-ABDB-0B5ABC52CAF9}" destId="{0A780BBD-679E-4D2B-934E-39B9013E4810}" srcOrd="24" destOrd="0" presId="urn:microsoft.com/office/officeart/2005/8/layout/cycle1"/>
    <dgm:cxn modelId="{4A14F442-AB0D-4061-99DB-A009E6375511}" type="presParOf" srcId="{5766EC45-F256-40E7-ABDB-0B5ABC52CAF9}" destId="{3BC45890-15D4-4568-958A-66147DEEB01F}" srcOrd="25" destOrd="0" presId="urn:microsoft.com/office/officeart/2005/8/layout/cycle1"/>
    <dgm:cxn modelId="{17C8BE8E-F61E-41C9-A025-5A96E1FDD6A1}" type="presParOf" srcId="{5766EC45-F256-40E7-ABDB-0B5ABC52CAF9}" destId="{F23E4633-3C8B-40F1-8BE4-867B66B9D8F0}" srcOrd="26" destOrd="0" presId="urn:microsoft.com/office/officeart/2005/8/layout/cycle1"/>
    <dgm:cxn modelId="{A07BB8BB-791F-49D4-92EE-4E0C89F4F02A}" type="presParOf" srcId="{5766EC45-F256-40E7-ABDB-0B5ABC52CAF9}" destId="{68AA02A5-65D1-4D75-B09D-40AE26AA9A83}" srcOrd="27" destOrd="0" presId="urn:microsoft.com/office/officeart/2005/8/layout/cycle1"/>
    <dgm:cxn modelId="{A3F21ABA-FED5-42E1-8486-C1C2756BB08D}" type="presParOf" srcId="{5766EC45-F256-40E7-ABDB-0B5ABC52CAF9}" destId="{83814753-4299-4408-8051-439BBA9B8233}" srcOrd="28" destOrd="0" presId="urn:microsoft.com/office/officeart/2005/8/layout/cycle1"/>
    <dgm:cxn modelId="{5812F806-6C67-41A0-A24D-EC8F66431DE0}" type="presParOf" srcId="{5766EC45-F256-40E7-ABDB-0B5ABC52CAF9}" destId="{D8304429-B287-4271-B226-91871EF616C1}" srcOrd="29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C40A1-DCD9-4FDB-A570-D59DD8F21BBD}">
      <dsp:nvSpPr>
        <dsp:cNvPr id="0" name=""/>
        <dsp:cNvSpPr/>
      </dsp:nvSpPr>
      <dsp:spPr>
        <a:xfrm>
          <a:off x="0" y="409738"/>
          <a:ext cx="9604375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181162-7213-461D-AC90-7C3A229876E9}">
      <dsp:nvSpPr>
        <dsp:cNvPr id="0" name=""/>
        <dsp:cNvSpPr/>
      </dsp:nvSpPr>
      <dsp:spPr>
        <a:xfrm>
          <a:off x="311196" y="261124"/>
          <a:ext cx="6723062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116" tIns="0" rIns="254116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Book Antiqua" panose="02040602050305030304" pitchFamily="18" charset="0"/>
            </a:rPr>
            <a:t>Judiciary</a:t>
          </a:r>
          <a:endParaRPr lang="en-ZW" sz="2600" kern="1200" dirty="0">
            <a:latin typeface="Book Antiqua" panose="02040602050305030304" pitchFamily="18" charset="0"/>
          </a:endParaRPr>
        </a:p>
      </dsp:txBody>
      <dsp:txXfrm>
        <a:off x="348663" y="298591"/>
        <a:ext cx="6648128" cy="692586"/>
      </dsp:txXfrm>
    </dsp:sp>
    <dsp:sp modelId="{24D8442E-8A2F-4A9C-8DD1-E3D6E264047D}">
      <dsp:nvSpPr>
        <dsp:cNvPr id="0" name=""/>
        <dsp:cNvSpPr/>
      </dsp:nvSpPr>
      <dsp:spPr>
        <a:xfrm>
          <a:off x="0" y="1589098"/>
          <a:ext cx="9604375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D1520D-2E97-4037-BC6D-BD438913C951}">
      <dsp:nvSpPr>
        <dsp:cNvPr id="0" name=""/>
        <dsp:cNvSpPr/>
      </dsp:nvSpPr>
      <dsp:spPr>
        <a:xfrm>
          <a:off x="480218" y="1546923"/>
          <a:ext cx="6723062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116" tIns="0" rIns="254116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Book Antiqua" panose="02040602050305030304" pitchFamily="18" charset="0"/>
            </a:rPr>
            <a:t>Executive</a:t>
          </a:r>
          <a:endParaRPr lang="en-ZW" sz="2600" kern="1200" dirty="0">
            <a:latin typeface="Book Antiqua" panose="02040602050305030304" pitchFamily="18" charset="0"/>
          </a:endParaRPr>
        </a:p>
      </dsp:txBody>
      <dsp:txXfrm>
        <a:off x="517685" y="1584390"/>
        <a:ext cx="6648128" cy="692586"/>
      </dsp:txXfrm>
    </dsp:sp>
    <dsp:sp modelId="{87F8859F-3BBE-432B-94F4-B420C10823CD}">
      <dsp:nvSpPr>
        <dsp:cNvPr id="0" name=""/>
        <dsp:cNvSpPr/>
      </dsp:nvSpPr>
      <dsp:spPr>
        <a:xfrm>
          <a:off x="0" y="2768459"/>
          <a:ext cx="9604375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F4C95-CDAF-44DE-AA77-C2D8A753D97C}">
      <dsp:nvSpPr>
        <dsp:cNvPr id="0" name=""/>
        <dsp:cNvSpPr/>
      </dsp:nvSpPr>
      <dsp:spPr>
        <a:xfrm>
          <a:off x="480218" y="2682118"/>
          <a:ext cx="6723062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116" tIns="0" rIns="254116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Book Antiqua" panose="02040602050305030304" pitchFamily="18" charset="0"/>
            </a:rPr>
            <a:t>Legislature (national assembly &amp; senate)</a:t>
          </a:r>
          <a:endParaRPr lang="en-ZW" sz="2600" kern="1200" dirty="0">
            <a:latin typeface="Book Antiqua" panose="02040602050305030304" pitchFamily="18" charset="0"/>
          </a:endParaRPr>
        </a:p>
      </dsp:txBody>
      <dsp:txXfrm>
        <a:off x="517685" y="2719585"/>
        <a:ext cx="6648128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559A64-A04E-4782-B607-385CE86E1DB7}">
      <dsp:nvSpPr>
        <dsp:cNvPr id="0" name=""/>
        <dsp:cNvSpPr/>
      </dsp:nvSpPr>
      <dsp:spPr>
        <a:xfrm>
          <a:off x="0" y="101451"/>
          <a:ext cx="2398748" cy="1497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111760" rIns="312928" bIns="111760" numCol="1" spcCol="1270" anchor="ctr" anchorCtr="0">
          <a:noAutofit/>
        </a:bodyPr>
        <a:lstStyle/>
        <a:p>
          <a:pPr marL="0" lvl="0" indent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latin typeface="Book Antiqua" panose="02040602050305030304" pitchFamily="18" charset="0"/>
            </a:rPr>
            <a:t>Private bill</a:t>
          </a:r>
          <a:endParaRPr lang="en-ZW" sz="4400" kern="1200" dirty="0">
            <a:latin typeface="Book Antiqua" panose="02040602050305030304" pitchFamily="18" charset="0"/>
          </a:endParaRPr>
        </a:p>
      </dsp:txBody>
      <dsp:txXfrm>
        <a:off x="0" y="101451"/>
        <a:ext cx="2398748" cy="1497375"/>
      </dsp:txXfrm>
    </dsp:sp>
    <dsp:sp modelId="{4C0E6BEE-01DD-4E60-B816-60D91E6DB5C2}">
      <dsp:nvSpPr>
        <dsp:cNvPr id="0" name=""/>
        <dsp:cNvSpPr/>
      </dsp:nvSpPr>
      <dsp:spPr>
        <a:xfrm>
          <a:off x="2398748" y="54658"/>
          <a:ext cx="479749" cy="159096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40F250-EE66-4724-A387-E3D2B79C0F08}">
      <dsp:nvSpPr>
        <dsp:cNvPr id="0" name=""/>
        <dsp:cNvSpPr/>
      </dsp:nvSpPr>
      <dsp:spPr>
        <a:xfrm>
          <a:off x="3070398" y="54658"/>
          <a:ext cx="6524597" cy="1590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W" sz="4400" kern="1200" dirty="0">
              <a:latin typeface="Book Antiqua" panose="02040602050305030304" pitchFamily="18" charset="0"/>
            </a:rPr>
            <a:t>deals with matters </a:t>
          </a:r>
          <a:r>
            <a:rPr lang="en-US" sz="4400" kern="1200" dirty="0">
              <a:latin typeface="Book Antiqua" panose="02040602050305030304" pitchFamily="18" charset="0"/>
            </a:rPr>
            <a:t>of a private or local nature </a:t>
          </a:r>
          <a:endParaRPr lang="en-ZW" sz="4400" kern="1200" dirty="0">
            <a:latin typeface="Book Antiqua" panose="02040602050305030304" pitchFamily="18" charset="0"/>
          </a:endParaRPr>
        </a:p>
      </dsp:txBody>
      <dsp:txXfrm>
        <a:off x="3070398" y="54658"/>
        <a:ext cx="6524597" cy="1590960"/>
      </dsp:txXfrm>
    </dsp:sp>
    <dsp:sp modelId="{2FD57A87-93EE-482C-9FF5-723288BFECE2}">
      <dsp:nvSpPr>
        <dsp:cNvPr id="0" name=""/>
        <dsp:cNvSpPr/>
      </dsp:nvSpPr>
      <dsp:spPr>
        <a:xfrm>
          <a:off x="0" y="1850811"/>
          <a:ext cx="2401093" cy="1497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928" tIns="111760" rIns="312928" bIns="111760" numCol="1" spcCol="1270" anchor="ctr" anchorCtr="0">
          <a:noAutofit/>
        </a:bodyPr>
        <a:lstStyle/>
        <a:p>
          <a:pPr marL="0" lvl="0" indent="0" algn="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latin typeface="Book Antiqua" panose="02040602050305030304" pitchFamily="18" charset="0"/>
            </a:rPr>
            <a:t>Public bill </a:t>
          </a:r>
          <a:endParaRPr lang="en-ZW" sz="4400" kern="1200" dirty="0">
            <a:latin typeface="Book Antiqua" panose="02040602050305030304" pitchFamily="18" charset="0"/>
          </a:endParaRPr>
        </a:p>
      </dsp:txBody>
      <dsp:txXfrm>
        <a:off x="0" y="1850811"/>
        <a:ext cx="2401093" cy="1497375"/>
      </dsp:txXfrm>
    </dsp:sp>
    <dsp:sp modelId="{729CD7CC-EFFB-465A-A542-173DA306B4C4}">
      <dsp:nvSpPr>
        <dsp:cNvPr id="0" name=""/>
        <dsp:cNvSpPr/>
      </dsp:nvSpPr>
      <dsp:spPr>
        <a:xfrm>
          <a:off x="2401093" y="1804018"/>
          <a:ext cx="480218" cy="159096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BF4BA3-7462-4B34-BE17-3298570EEF9B}">
      <dsp:nvSpPr>
        <dsp:cNvPr id="0" name=""/>
        <dsp:cNvSpPr/>
      </dsp:nvSpPr>
      <dsp:spPr>
        <a:xfrm>
          <a:off x="3073399" y="1804018"/>
          <a:ext cx="6530975" cy="15909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400" kern="1200" dirty="0" err="1">
              <a:latin typeface="Book Antiqua" panose="02040602050305030304" pitchFamily="18" charset="0"/>
            </a:rPr>
            <a:t>Gvt</a:t>
          </a:r>
          <a:r>
            <a:rPr lang="en-US" sz="4400" kern="1200" dirty="0">
              <a:latin typeface="Book Antiqua" panose="02040602050305030304" pitchFamily="18" charset="0"/>
            </a:rPr>
            <a:t> bill &amp; private member bills</a:t>
          </a:r>
          <a:endParaRPr lang="en-ZW" sz="4400" kern="1200" dirty="0">
            <a:latin typeface="Book Antiqua" panose="02040602050305030304" pitchFamily="18" charset="0"/>
          </a:endParaRPr>
        </a:p>
      </dsp:txBody>
      <dsp:txXfrm>
        <a:off x="3073399" y="1804018"/>
        <a:ext cx="6530975" cy="15909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F4CE72-C711-4D4C-9D8F-A214B3C4D2AA}">
      <dsp:nvSpPr>
        <dsp:cNvPr id="0" name=""/>
        <dsp:cNvSpPr/>
      </dsp:nvSpPr>
      <dsp:spPr>
        <a:xfrm>
          <a:off x="5077294" y="2060"/>
          <a:ext cx="429687" cy="42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Book Antiqua" panose="02040602050305030304" pitchFamily="18" charset="0"/>
            </a:rPr>
            <a:t>First reading</a:t>
          </a:r>
          <a:endParaRPr lang="en-ZW" sz="1200" kern="1200" dirty="0">
            <a:latin typeface="Book Antiqua" panose="02040602050305030304" pitchFamily="18" charset="0"/>
          </a:endParaRPr>
        </a:p>
      </dsp:txBody>
      <dsp:txXfrm>
        <a:off x="5077294" y="2060"/>
        <a:ext cx="429687" cy="429687"/>
      </dsp:txXfrm>
    </dsp:sp>
    <dsp:sp modelId="{993019D0-EBE0-46F8-B341-FE9E14174685}">
      <dsp:nvSpPr>
        <dsp:cNvPr id="0" name=""/>
        <dsp:cNvSpPr/>
      </dsp:nvSpPr>
      <dsp:spPr>
        <a:xfrm>
          <a:off x="3125900" y="48532"/>
          <a:ext cx="3352573" cy="3352573"/>
        </a:xfrm>
        <a:prstGeom prst="circularArrow">
          <a:avLst>
            <a:gd name="adj1" fmla="val 2499"/>
            <a:gd name="adj2" fmla="val 151407"/>
            <a:gd name="adj3" fmla="val 18668989"/>
            <a:gd name="adj4" fmla="val 17783563"/>
            <a:gd name="adj5" fmla="val 29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C58B6-874A-481F-B4D9-26B1B83D84E4}">
      <dsp:nvSpPr>
        <dsp:cNvPr id="0" name=""/>
        <dsp:cNvSpPr/>
      </dsp:nvSpPr>
      <dsp:spPr>
        <a:xfrm>
          <a:off x="5870052" y="578032"/>
          <a:ext cx="429687" cy="42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Book Antiqua" panose="02040602050305030304" pitchFamily="18" charset="0"/>
            </a:rPr>
            <a:t>Reference to PLC</a:t>
          </a:r>
          <a:endParaRPr lang="en-ZW" sz="1200" kern="1200" dirty="0">
            <a:latin typeface="Book Antiqua" panose="02040602050305030304" pitchFamily="18" charset="0"/>
          </a:endParaRPr>
        </a:p>
      </dsp:txBody>
      <dsp:txXfrm>
        <a:off x="5870052" y="578032"/>
        <a:ext cx="429687" cy="429687"/>
      </dsp:txXfrm>
    </dsp:sp>
    <dsp:sp modelId="{8CD79D8F-F7AF-4279-ABC0-51F7DA3E1C85}">
      <dsp:nvSpPr>
        <dsp:cNvPr id="0" name=""/>
        <dsp:cNvSpPr/>
      </dsp:nvSpPr>
      <dsp:spPr>
        <a:xfrm>
          <a:off x="3125900" y="48532"/>
          <a:ext cx="3352573" cy="3352573"/>
        </a:xfrm>
        <a:prstGeom prst="circularArrow">
          <a:avLst>
            <a:gd name="adj1" fmla="val 2499"/>
            <a:gd name="adj2" fmla="val 151407"/>
            <a:gd name="adj3" fmla="val 20981327"/>
            <a:gd name="adj4" fmla="val 19986592"/>
            <a:gd name="adj5" fmla="val 29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22624-DA39-4B97-9DBD-5AF25426CAAD}">
      <dsp:nvSpPr>
        <dsp:cNvPr id="0" name=""/>
        <dsp:cNvSpPr/>
      </dsp:nvSpPr>
      <dsp:spPr>
        <a:xfrm>
          <a:off x="6172858" y="1509975"/>
          <a:ext cx="429687" cy="42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Book Antiqua" panose="02040602050305030304" pitchFamily="18" charset="0"/>
            </a:rPr>
            <a:t>Public hearings by PPC</a:t>
          </a:r>
          <a:endParaRPr lang="en-ZW" sz="1200" kern="1200" dirty="0">
            <a:latin typeface="Book Antiqua" panose="02040602050305030304" pitchFamily="18" charset="0"/>
          </a:endParaRPr>
        </a:p>
      </dsp:txBody>
      <dsp:txXfrm>
        <a:off x="6172858" y="1509975"/>
        <a:ext cx="429687" cy="429687"/>
      </dsp:txXfrm>
    </dsp:sp>
    <dsp:sp modelId="{18A74429-249B-413A-8C4D-1E5F48DBCBD8}">
      <dsp:nvSpPr>
        <dsp:cNvPr id="0" name=""/>
        <dsp:cNvSpPr/>
      </dsp:nvSpPr>
      <dsp:spPr>
        <a:xfrm>
          <a:off x="3125900" y="48532"/>
          <a:ext cx="3352573" cy="3352573"/>
        </a:xfrm>
        <a:prstGeom prst="circularArrow">
          <a:avLst>
            <a:gd name="adj1" fmla="val 2499"/>
            <a:gd name="adj2" fmla="val 151407"/>
            <a:gd name="adj3" fmla="val 1462001"/>
            <a:gd name="adj4" fmla="val 467267"/>
            <a:gd name="adj5" fmla="val 29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8DC2E0-AAAD-450C-8E6F-9B03E96DEAA2}">
      <dsp:nvSpPr>
        <dsp:cNvPr id="0" name=""/>
        <dsp:cNvSpPr/>
      </dsp:nvSpPr>
      <dsp:spPr>
        <a:xfrm>
          <a:off x="5870052" y="2441917"/>
          <a:ext cx="429687" cy="42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W" sz="1200" kern="1200" dirty="0">
              <a:latin typeface="Book Antiqua" panose="02040602050305030304" pitchFamily="18" charset="0"/>
            </a:rPr>
            <a:t> Second reading</a:t>
          </a:r>
        </a:p>
      </dsp:txBody>
      <dsp:txXfrm>
        <a:off x="5870052" y="2441917"/>
        <a:ext cx="429687" cy="429687"/>
      </dsp:txXfrm>
    </dsp:sp>
    <dsp:sp modelId="{5EFD0F32-679D-4107-A6D4-592DC600ACF1}">
      <dsp:nvSpPr>
        <dsp:cNvPr id="0" name=""/>
        <dsp:cNvSpPr/>
      </dsp:nvSpPr>
      <dsp:spPr>
        <a:xfrm>
          <a:off x="3125900" y="48532"/>
          <a:ext cx="3352573" cy="3352573"/>
        </a:xfrm>
        <a:prstGeom prst="circularArrow">
          <a:avLst>
            <a:gd name="adj1" fmla="val 2499"/>
            <a:gd name="adj2" fmla="val 151407"/>
            <a:gd name="adj3" fmla="val 3665031"/>
            <a:gd name="adj4" fmla="val 2779604"/>
            <a:gd name="adj5" fmla="val 29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3E529-8D7F-4E1B-B5D6-93372A716124}">
      <dsp:nvSpPr>
        <dsp:cNvPr id="0" name=""/>
        <dsp:cNvSpPr/>
      </dsp:nvSpPr>
      <dsp:spPr>
        <a:xfrm>
          <a:off x="5077294" y="3017889"/>
          <a:ext cx="429687" cy="42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Book Antiqua" panose="02040602050305030304" pitchFamily="18" charset="0"/>
            </a:rPr>
            <a:t>Consideration by special Committee</a:t>
          </a:r>
          <a:endParaRPr lang="en-ZW" sz="1200" kern="1200" dirty="0">
            <a:latin typeface="Book Antiqua" panose="02040602050305030304" pitchFamily="18" charset="0"/>
          </a:endParaRPr>
        </a:p>
      </dsp:txBody>
      <dsp:txXfrm>
        <a:off x="5077294" y="3017889"/>
        <a:ext cx="429687" cy="429687"/>
      </dsp:txXfrm>
    </dsp:sp>
    <dsp:sp modelId="{3F0D4AB3-BE9D-49C2-B986-08FCA1D7B207}">
      <dsp:nvSpPr>
        <dsp:cNvPr id="0" name=""/>
        <dsp:cNvSpPr/>
      </dsp:nvSpPr>
      <dsp:spPr>
        <a:xfrm>
          <a:off x="3125900" y="48532"/>
          <a:ext cx="3352573" cy="3352573"/>
        </a:xfrm>
        <a:prstGeom prst="circularArrow">
          <a:avLst>
            <a:gd name="adj1" fmla="val 2499"/>
            <a:gd name="adj2" fmla="val 151407"/>
            <a:gd name="adj3" fmla="val 5848121"/>
            <a:gd name="adj4" fmla="val 4800473"/>
            <a:gd name="adj5" fmla="val 29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E802D-F227-4A5A-B4D1-EDCCD4BE9B6F}">
      <dsp:nvSpPr>
        <dsp:cNvPr id="0" name=""/>
        <dsp:cNvSpPr/>
      </dsp:nvSpPr>
      <dsp:spPr>
        <a:xfrm>
          <a:off x="4097392" y="3017889"/>
          <a:ext cx="429687" cy="42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Book Antiqua" panose="02040602050305030304" pitchFamily="18" charset="0"/>
            </a:rPr>
            <a:t>report</a:t>
          </a:r>
          <a:endParaRPr lang="en-ZW" sz="1200" kern="1200" dirty="0">
            <a:latin typeface="Book Antiqua" panose="02040602050305030304" pitchFamily="18" charset="0"/>
          </a:endParaRPr>
        </a:p>
      </dsp:txBody>
      <dsp:txXfrm>
        <a:off x="4097392" y="3017889"/>
        <a:ext cx="429687" cy="429687"/>
      </dsp:txXfrm>
    </dsp:sp>
    <dsp:sp modelId="{26A5F19C-6FBB-4A09-B466-9723AB9A8176}">
      <dsp:nvSpPr>
        <dsp:cNvPr id="0" name=""/>
        <dsp:cNvSpPr/>
      </dsp:nvSpPr>
      <dsp:spPr>
        <a:xfrm>
          <a:off x="3125900" y="48532"/>
          <a:ext cx="3352573" cy="3352573"/>
        </a:xfrm>
        <a:prstGeom prst="circularArrow">
          <a:avLst>
            <a:gd name="adj1" fmla="val 2499"/>
            <a:gd name="adj2" fmla="val 151407"/>
            <a:gd name="adj3" fmla="val 7868989"/>
            <a:gd name="adj4" fmla="val 6983563"/>
            <a:gd name="adj5" fmla="val 29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35547D-7688-464A-9E87-A792C7CF3AED}">
      <dsp:nvSpPr>
        <dsp:cNvPr id="0" name=""/>
        <dsp:cNvSpPr/>
      </dsp:nvSpPr>
      <dsp:spPr>
        <a:xfrm>
          <a:off x="3304634" y="2441917"/>
          <a:ext cx="429687" cy="42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Book Antiqua" panose="02040602050305030304" pitchFamily="18" charset="0"/>
            </a:rPr>
            <a:t>Referral to PLC</a:t>
          </a:r>
          <a:endParaRPr lang="en-ZW" sz="1200" kern="1200" dirty="0">
            <a:latin typeface="Book Antiqua" panose="02040602050305030304" pitchFamily="18" charset="0"/>
          </a:endParaRPr>
        </a:p>
      </dsp:txBody>
      <dsp:txXfrm>
        <a:off x="3304634" y="2441917"/>
        <a:ext cx="429687" cy="429687"/>
      </dsp:txXfrm>
    </dsp:sp>
    <dsp:sp modelId="{71F5A285-9C8C-4FFF-BB40-C2360EB235C6}">
      <dsp:nvSpPr>
        <dsp:cNvPr id="0" name=""/>
        <dsp:cNvSpPr/>
      </dsp:nvSpPr>
      <dsp:spPr>
        <a:xfrm>
          <a:off x="3125900" y="48532"/>
          <a:ext cx="3352573" cy="3352573"/>
        </a:xfrm>
        <a:prstGeom prst="circularArrow">
          <a:avLst>
            <a:gd name="adj1" fmla="val 2499"/>
            <a:gd name="adj2" fmla="val 151407"/>
            <a:gd name="adj3" fmla="val 10181327"/>
            <a:gd name="adj4" fmla="val 9186592"/>
            <a:gd name="adj5" fmla="val 29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FAF1E-A4CC-4569-84AA-F263899ED72E}">
      <dsp:nvSpPr>
        <dsp:cNvPr id="0" name=""/>
        <dsp:cNvSpPr/>
      </dsp:nvSpPr>
      <dsp:spPr>
        <a:xfrm>
          <a:off x="3001828" y="1509975"/>
          <a:ext cx="429687" cy="42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Book Antiqua" panose="02040602050305030304" pitchFamily="18" charset="0"/>
            </a:rPr>
            <a:t>Third reading</a:t>
          </a:r>
          <a:endParaRPr lang="en-ZW" sz="1200" kern="1200" dirty="0">
            <a:latin typeface="Book Antiqua" panose="02040602050305030304" pitchFamily="18" charset="0"/>
          </a:endParaRPr>
        </a:p>
      </dsp:txBody>
      <dsp:txXfrm>
        <a:off x="3001828" y="1509975"/>
        <a:ext cx="429687" cy="429687"/>
      </dsp:txXfrm>
    </dsp:sp>
    <dsp:sp modelId="{0BB6D96F-6BD8-4EFA-BF20-1507F46EF22B}">
      <dsp:nvSpPr>
        <dsp:cNvPr id="0" name=""/>
        <dsp:cNvSpPr/>
      </dsp:nvSpPr>
      <dsp:spPr>
        <a:xfrm>
          <a:off x="3125900" y="48532"/>
          <a:ext cx="3352573" cy="3352573"/>
        </a:xfrm>
        <a:prstGeom prst="circularArrow">
          <a:avLst>
            <a:gd name="adj1" fmla="val 2499"/>
            <a:gd name="adj2" fmla="val 151407"/>
            <a:gd name="adj3" fmla="val 12262001"/>
            <a:gd name="adj4" fmla="val 11267267"/>
            <a:gd name="adj5" fmla="val 29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C45890-15D4-4568-958A-66147DEEB01F}">
      <dsp:nvSpPr>
        <dsp:cNvPr id="0" name=""/>
        <dsp:cNvSpPr/>
      </dsp:nvSpPr>
      <dsp:spPr>
        <a:xfrm>
          <a:off x="3304634" y="578032"/>
          <a:ext cx="429687" cy="42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Book Antiqua" panose="02040602050305030304" pitchFamily="18" charset="0"/>
            </a:rPr>
            <a:t>Transmission to other house</a:t>
          </a:r>
          <a:endParaRPr lang="en-ZW" sz="1200" kern="1200" dirty="0">
            <a:latin typeface="Book Antiqua" panose="02040602050305030304" pitchFamily="18" charset="0"/>
          </a:endParaRPr>
        </a:p>
      </dsp:txBody>
      <dsp:txXfrm>
        <a:off x="3304634" y="578032"/>
        <a:ext cx="429687" cy="429687"/>
      </dsp:txXfrm>
    </dsp:sp>
    <dsp:sp modelId="{F23E4633-3C8B-40F1-8BE4-867B66B9D8F0}">
      <dsp:nvSpPr>
        <dsp:cNvPr id="0" name=""/>
        <dsp:cNvSpPr/>
      </dsp:nvSpPr>
      <dsp:spPr>
        <a:xfrm>
          <a:off x="3125900" y="48532"/>
          <a:ext cx="3352573" cy="3352573"/>
        </a:xfrm>
        <a:prstGeom prst="circularArrow">
          <a:avLst>
            <a:gd name="adj1" fmla="val 2499"/>
            <a:gd name="adj2" fmla="val 151407"/>
            <a:gd name="adj3" fmla="val 14465031"/>
            <a:gd name="adj4" fmla="val 13579604"/>
            <a:gd name="adj5" fmla="val 29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814753-4299-4408-8051-439BBA9B8233}">
      <dsp:nvSpPr>
        <dsp:cNvPr id="0" name=""/>
        <dsp:cNvSpPr/>
      </dsp:nvSpPr>
      <dsp:spPr>
        <a:xfrm>
          <a:off x="4097392" y="2060"/>
          <a:ext cx="429687" cy="429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Book Antiqua" panose="02040602050305030304" pitchFamily="18" charset="0"/>
            </a:rPr>
            <a:t>assent </a:t>
          </a:r>
          <a:endParaRPr lang="en-ZW" sz="1200" kern="1200" dirty="0">
            <a:latin typeface="Book Antiqua" panose="02040602050305030304" pitchFamily="18" charset="0"/>
          </a:endParaRPr>
        </a:p>
      </dsp:txBody>
      <dsp:txXfrm>
        <a:off x="4097392" y="2060"/>
        <a:ext cx="429687" cy="429687"/>
      </dsp:txXfrm>
    </dsp:sp>
    <dsp:sp modelId="{D8304429-B287-4271-B226-91871EF616C1}">
      <dsp:nvSpPr>
        <dsp:cNvPr id="0" name=""/>
        <dsp:cNvSpPr/>
      </dsp:nvSpPr>
      <dsp:spPr>
        <a:xfrm>
          <a:off x="3125900" y="48532"/>
          <a:ext cx="3352573" cy="3352573"/>
        </a:xfrm>
        <a:prstGeom prst="circularArrow">
          <a:avLst>
            <a:gd name="adj1" fmla="val 2499"/>
            <a:gd name="adj2" fmla="val 151407"/>
            <a:gd name="adj3" fmla="val 16648121"/>
            <a:gd name="adj4" fmla="val 15600473"/>
            <a:gd name="adj5" fmla="val 29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3E165-16D8-48E0-A082-92DBAA61C4E5}" type="datetimeFigureOut">
              <a:rPr lang="en-ZW" smtClean="0"/>
              <a:t>15/1/2025</a:t>
            </a:fld>
            <a:endParaRPr lang="en-Z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C0B89-26F2-4CEB-96DD-B72E0A271E88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658705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3C0B89-26F2-4CEB-96DD-B72E0A271E88}" type="slidenum">
              <a:rPr kumimoji="0" lang="en-Z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Z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493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F58-5A7D-4162-94B1-D0339DC0A2E7}" type="datetimeFigureOut">
              <a:rPr lang="en-ZW" smtClean="0"/>
              <a:t>15/1/2025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8B3BE10-313F-4162-8FB6-2B436909FDC1}" type="slidenum">
              <a:rPr lang="en-ZW" smtClean="0"/>
              <a:t>‹#›</a:t>
            </a:fld>
            <a:endParaRPr lang="en-ZW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94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F58-5A7D-4162-94B1-D0339DC0A2E7}" type="datetimeFigureOut">
              <a:rPr lang="en-ZW" smtClean="0"/>
              <a:t>15/1/2025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BE10-313F-4162-8FB6-2B436909FDC1}" type="slidenum">
              <a:rPr lang="en-ZW" smtClean="0"/>
              <a:t>‹#›</a:t>
            </a:fld>
            <a:endParaRPr lang="en-ZW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57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F58-5A7D-4162-94B1-D0339DC0A2E7}" type="datetimeFigureOut">
              <a:rPr lang="en-ZW" smtClean="0"/>
              <a:t>15/1/2025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BE10-313F-4162-8FB6-2B436909FDC1}" type="slidenum">
              <a:rPr lang="en-ZW" smtClean="0"/>
              <a:t>‹#›</a:t>
            </a:fld>
            <a:endParaRPr lang="en-ZW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23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F58-5A7D-4162-94B1-D0339DC0A2E7}" type="datetimeFigureOut">
              <a:rPr lang="en-ZW" smtClean="0"/>
              <a:t>15/1/2025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BE10-313F-4162-8FB6-2B436909FDC1}" type="slidenum">
              <a:rPr lang="en-ZW" smtClean="0"/>
              <a:t>‹#›</a:t>
            </a:fld>
            <a:endParaRPr lang="en-ZW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85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F58-5A7D-4162-94B1-D0339DC0A2E7}" type="datetimeFigureOut">
              <a:rPr lang="en-ZW" smtClean="0"/>
              <a:t>15/1/2025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BE10-313F-4162-8FB6-2B436909FDC1}" type="slidenum">
              <a:rPr lang="en-ZW" smtClean="0"/>
              <a:t>‹#›</a:t>
            </a:fld>
            <a:endParaRPr lang="en-ZW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93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F58-5A7D-4162-94B1-D0339DC0A2E7}" type="datetimeFigureOut">
              <a:rPr lang="en-ZW" smtClean="0"/>
              <a:t>15/1/2025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BE10-313F-4162-8FB6-2B436909FDC1}" type="slidenum">
              <a:rPr lang="en-ZW" smtClean="0"/>
              <a:t>‹#›</a:t>
            </a:fld>
            <a:endParaRPr lang="en-ZW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75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F58-5A7D-4162-94B1-D0339DC0A2E7}" type="datetimeFigureOut">
              <a:rPr lang="en-ZW" smtClean="0"/>
              <a:t>15/1/2025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BE10-313F-4162-8FB6-2B436909FDC1}" type="slidenum">
              <a:rPr lang="en-ZW" smtClean="0"/>
              <a:t>‹#›</a:t>
            </a:fld>
            <a:endParaRPr lang="en-ZW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18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F58-5A7D-4162-94B1-D0339DC0A2E7}" type="datetimeFigureOut">
              <a:rPr lang="en-ZW" smtClean="0"/>
              <a:t>15/1/2025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BE10-313F-4162-8FB6-2B436909FDC1}" type="slidenum">
              <a:rPr lang="en-ZW" smtClean="0"/>
              <a:t>‹#›</a:t>
            </a:fld>
            <a:endParaRPr lang="en-ZW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972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F58-5A7D-4162-94B1-D0339DC0A2E7}" type="datetimeFigureOut">
              <a:rPr lang="en-ZW" smtClean="0"/>
              <a:t>15/1/2025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BE10-313F-4162-8FB6-2B436909FDC1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4518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5F58-5A7D-4162-94B1-D0339DC0A2E7}" type="datetimeFigureOut">
              <a:rPr lang="en-ZW" smtClean="0"/>
              <a:t>15/1/2025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BE10-313F-4162-8FB6-2B436909FDC1}" type="slidenum">
              <a:rPr lang="en-ZW" smtClean="0"/>
              <a:t>‹#›</a:t>
            </a:fld>
            <a:endParaRPr lang="en-ZW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98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4635F58-5A7D-4162-94B1-D0339DC0A2E7}" type="datetimeFigureOut">
              <a:rPr lang="en-ZW" smtClean="0"/>
              <a:t>15/1/2025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BE10-313F-4162-8FB6-2B436909FDC1}" type="slidenum">
              <a:rPr lang="en-ZW" smtClean="0"/>
              <a:t>‹#›</a:t>
            </a:fld>
            <a:endParaRPr lang="en-ZW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86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35F58-5A7D-4162-94B1-D0339DC0A2E7}" type="datetimeFigureOut">
              <a:rPr lang="en-ZW" smtClean="0"/>
              <a:t>15/1/2025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8B3BE10-313F-4162-8FB6-2B436909FDC1}" type="slidenum">
              <a:rPr lang="en-ZW" smtClean="0"/>
              <a:t>‹#›</a:t>
            </a:fld>
            <a:endParaRPr lang="en-ZW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69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67DC-37C1-9734-027B-E196CF798C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Law making process</a:t>
            </a:r>
            <a:endParaRPr lang="en-ZW" dirty="0">
              <a:latin typeface="Book Antiqua" panose="0204060205030503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BBC442-61D2-DAE2-29CB-E9A381E49D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i="1" dirty="0">
                <a:latin typeface="Book Antiqua" panose="02040602050305030304" pitchFamily="18" charset="0"/>
              </a:rPr>
              <a:t>by advocate regina Mabwe </a:t>
            </a:r>
            <a:endParaRPr lang="en-ZW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219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32EBB-63EC-53C2-E5D3-1CBBB58A5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Disagreements</a:t>
            </a:r>
            <a:br>
              <a:rPr lang="en-US" dirty="0">
                <a:latin typeface="Book Antiqua" panose="02040602050305030304" pitchFamily="18" charset="0"/>
              </a:rPr>
            </a:br>
            <a:endParaRPr lang="en-ZW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8F2A7-D079-B3ED-FC6A-316EB5620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latin typeface="Book Antiqua" panose="02040602050305030304" pitchFamily="18" charset="0"/>
              </a:rPr>
              <a:t>If within 90days</a:t>
            </a:r>
          </a:p>
          <a:p>
            <a:pPr marL="0" indent="0" algn="just">
              <a:buNone/>
            </a:pPr>
            <a:r>
              <a:rPr lang="en-US" dirty="0">
                <a:latin typeface="Book Antiqua" panose="02040602050305030304" pitchFamily="18" charset="0"/>
              </a:rPr>
              <a:t>a. Senate and the National Assembly have not agreed on amendments to be made to a Bill which originated in the National Assembly or</a:t>
            </a:r>
          </a:p>
          <a:p>
            <a:pPr marL="0" indent="0" algn="just">
              <a:buNone/>
            </a:pPr>
            <a:r>
              <a:rPr lang="en-US" dirty="0">
                <a:latin typeface="Book Antiqua" panose="02040602050305030304" pitchFamily="18" charset="0"/>
              </a:rPr>
              <a:t>b. the Senate and the National Assembly have not agreed on amendments to be made to a Bill which originated in the Senate</a:t>
            </a:r>
          </a:p>
          <a:p>
            <a:pPr marL="0" indent="0" algn="just">
              <a:buNone/>
            </a:pPr>
            <a:r>
              <a:rPr lang="en-US" dirty="0">
                <a:latin typeface="Book Antiqua" panose="02040602050305030304" pitchFamily="18" charset="0"/>
              </a:rPr>
              <a:t>c. a Bill that originated in the National Assembly has been rejected or has not been passed by the Senate</a:t>
            </a:r>
          </a:p>
          <a:p>
            <a:pPr marL="0" indent="0" algn="just">
              <a:buNone/>
            </a:pPr>
            <a:r>
              <a:rPr lang="en-US" dirty="0">
                <a:latin typeface="Book Antiqua" panose="02040602050305030304" pitchFamily="18" charset="0"/>
              </a:rPr>
              <a:t>-the bill may be presented to the President for assent in the form passed by the National Assembly-s6 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 the Bill cannot be presented to the President unless NA agrees to present it for assent after 90days –s(3)</a:t>
            </a:r>
          </a:p>
          <a:p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288619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DAE8-90AE-FE2E-51CE-3DAA247F8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Identical bills</a:t>
            </a:r>
            <a:endParaRPr lang="en-ZW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4DE6B-BC2D-D6C9-DC2B-1D88CF96F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Book Antiqua" panose="02040602050305030304" pitchFamily="18" charset="0"/>
              </a:rPr>
              <a:t>If, in the opinion of the Speaker, a Bill which— </a:t>
            </a:r>
          </a:p>
          <a:p>
            <a:pPr marL="514350" indent="-514350" algn="just">
              <a:buAutoNum type="alphaLcParenBoth"/>
            </a:pPr>
            <a:r>
              <a:rPr lang="en-US" dirty="0">
                <a:latin typeface="Book Antiqua" panose="02040602050305030304" pitchFamily="18" charset="0"/>
              </a:rPr>
              <a:t>originated in the National Assembly; and </a:t>
            </a:r>
          </a:p>
          <a:p>
            <a:pPr marL="514350" indent="-514350" algn="just">
              <a:buAutoNum type="alphaLcParenBoth"/>
            </a:pPr>
            <a:r>
              <a:rPr lang="en-US" dirty="0">
                <a:latin typeface="Book Antiqua" panose="02040602050305030304" pitchFamily="18" charset="0"/>
              </a:rPr>
              <a:t>was introduced into the National Assembly within ninety days after a previous Bill originating in the Senate was introduced into the Senate; contains provisions identical to those contained in that previous Bill, except for minor changes required by the passage of time, </a:t>
            </a:r>
          </a:p>
          <a:p>
            <a:pPr marL="0" indent="0" algn="just">
              <a:buNone/>
            </a:pPr>
            <a:r>
              <a:rPr lang="en-US" dirty="0">
                <a:latin typeface="Book Antiqua" panose="02040602050305030304" pitchFamily="18" charset="0"/>
              </a:rPr>
              <a:t>s 6 (1) applies and the 90days stated in (a) and (c) is reckoned as eight sitting days</a:t>
            </a:r>
            <a:endParaRPr lang="en-ZW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979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3DD93-03EC-71A7-F78D-FE45FE33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Presentation of bill</a:t>
            </a:r>
            <a:endParaRPr lang="en-ZW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0A246-537E-E1D7-9F19-5D719C5DD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 </a:t>
            </a:r>
            <a:r>
              <a:rPr lang="en-US" dirty="0">
                <a:latin typeface="Book Antiqua" panose="02040602050305030304" pitchFamily="18" charset="0"/>
              </a:rPr>
              <a:t>must be accompanied by a certificate from the Speaker stating that the Bill is one to which s6 applies and that the requirements of s6 have been satisfied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A Bill presented to the President in accordance with this paragraph is deemed to have been duly passed by Parliament in the form in which it is presented to the President</a:t>
            </a:r>
            <a:endParaRPr lang="en-ZW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018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2010-46EC-D00F-5650-20571519E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Bill in the National Assembly</a:t>
            </a:r>
            <a:endParaRPr lang="en-ZW" dirty="0">
              <a:latin typeface="Book Antiqua" panose="02040602050305030304" pitchFamily="18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E5909C6-C2BC-382C-8C6B-14F992D827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817234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69330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79B0C-1D3B-363F-6C4C-9C9D67ACF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Arms of the state</a:t>
            </a:r>
            <a:endParaRPr lang="en-ZW" dirty="0">
              <a:latin typeface="Book Antiqua" panose="0204060205030503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4F7CEED-0120-1C86-D599-A0D4A37373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255922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124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31718-6F75-FE5B-E1C1-1126E3428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Functions of the Senate and National Assembly</a:t>
            </a:r>
            <a:endParaRPr lang="en-ZW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3736C-ADA2-3847-C39B-740707C51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4000" dirty="0">
                <a:latin typeface="Book Antiqua" panose="02040602050305030304" pitchFamily="18" charset="0"/>
              </a:rPr>
              <a:t> initiate, prepare, consider or reject legislation-s130 of the Constitution</a:t>
            </a:r>
          </a:p>
          <a:p>
            <a:pPr algn="just"/>
            <a:r>
              <a:rPr lang="en-US" sz="4000" dirty="0">
                <a:latin typeface="Book Antiqua" panose="02040602050305030304" pitchFamily="18" charset="0"/>
              </a:rPr>
              <a:t> may exercise any further functions conferred or imposed on them under any law. </a:t>
            </a:r>
            <a:endParaRPr lang="en-ZW" sz="4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70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23E34-F64F-765C-4E2C-05BD1BA07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Legislative authority of Parliament</a:t>
            </a:r>
            <a:endParaRPr lang="en-ZW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6C312-A680-1621-AC1D-4CB961176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Book Antiqua" panose="02040602050305030304" pitchFamily="18" charset="0"/>
              </a:rPr>
              <a:t>Exercised through the enactment of an Act of Parliament- s131 (1) of the Constitution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An act of parliament is complete when </a:t>
            </a:r>
          </a:p>
          <a:p>
            <a:pPr marL="514350" indent="-514350" algn="just">
              <a:buAutoNum type="alphaLcPeriod"/>
            </a:pPr>
            <a:r>
              <a:rPr lang="en-US" dirty="0">
                <a:latin typeface="Book Antiqua" panose="02040602050305030304" pitchFamily="18" charset="0"/>
              </a:rPr>
              <a:t>presented as a Bill in and passed by both Houses of Parliament; and </a:t>
            </a:r>
          </a:p>
          <a:p>
            <a:pPr marL="514350" indent="-514350" algn="just">
              <a:buAutoNum type="alphaLcPeriod"/>
            </a:pPr>
            <a:r>
              <a:rPr lang="en-US" dirty="0">
                <a:latin typeface="Book Antiqua" panose="02040602050305030304" pitchFamily="18" charset="0"/>
              </a:rPr>
              <a:t>assented to and signed by the President</a:t>
            </a:r>
          </a:p>
          <a:p>
            <a:pPr marL="514350" indent="-514350" algn="just">
              <a:buAutoNum type="alphaLcPeriod"/>
            </a:pPr>
            <a:r>
              <a:rPr lang="en-US" dirty="0">
                <a:latin typeface="Book Antiqua" panose="02040602050305030304" pitchFamily="18" charset="0"/>
              </a:rPr>
              <a:t>When acts a and b are done in accordance with the Constitution</a:t>
            </a:r>
          </a:p>
          <a:p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837662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23338-D030-F0FE-A1F2-1BDE3C9FD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en-US" dirty="0">
                <a:latin typeface="Book Antiqua" panose="02040602050305030304" pitchFamily="18" charset="0"/>
              </a:rPr>
              <a:t>Bill</a:t>
            </a:r>
            <a:endParaRPr lang="en-ZW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E134C-54A7-F281-B29D-9F4FAE1DE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‘</a:t>
            </a:r>
            <a:r>
              <a:rPr lang="en-US" dirty="0">
                <a:latin typeface="Book Antiqua" panose="02040602050305030304" pitchFamily="18" charset="0"/>
              </a:rPr>
              <a:t>proposal of a new law/ enactment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May originate in either house except a “money Bill” s2 of Part 1 to the fifth Schedule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Money bill is a Bill or law proposing the following</a:t>
            </a:r>
          </a:p>
          <a:p>
            <a:pPr marL="514350" indent="-514350" algn="just">
              <a:buAutoNum type="alphaLcPeriod"/>
            </a:pPr>
            <a:r>
              <a:rPr lang="en-US" dirty="0">
                <a:latin typeface="Book Antiqua" panose="02040602050305030304" pitchFamily="18" charset="0"/>
              </a:rPr>
              <a:t>imposing, increasing or reducing a tax for the benefit of the State;</a:t>
            </a:r>
          </a:p>
          <a:p>
            <a:pPr marL="514350" indent="-514350" algn="just">
              <a:buAutoNum type="alphaLcPeriod"/>
            </a:pPr>
            <a:r>
              <a:rPr lang="en-US" dirty="0">
                <a:latin typeface="Book Antiqua" panose="02040602050305030304" pitchFamily="18" charset="0"/>
              </a:rPr>
              <a:t>appropriating money from, or imposing, increasing or reducing any charge on, the Consolidated Revenue Fund or any other fund vested in or controlled by the Government; </a:t>
            </a:r>
          </a:p>
          <a:p>
            <a:pPr marL="514350" indent="-514350" algn="just">
              <a:buAutoNum type="alphaLcPeriod"/>
            </a:pPr>
            <a:r>
              <a:rPr lang="en-US" dirty="0">
                <a:latin typeface="Book Antiqua" panose="02040602050305030304" pitchFamily="18" charset="0"/>
              </a:rPr>
              <a:t>compounding or remitting a debt due to the State; </a:t>
            </a:r>
          </a:p>
          <a:p>
            <a:pPr marL="514350" indent="-514350" algn="just">
              <a:buAutoNum type="alphaLcPeriod"/>
            </a:pPr>
            <a:r>
              <a:rPr lang="en-US" dirty="0">
                <a:latin typeface="Book Antiqua" panose="02040602050305030304" pitchFamily="18" charset="0"/>
              </a:rPr>
              <a:t>condoning a failure to collect a tax due to the State; or </a:t>
            </a:r>
          </a:p>
          <a:p>
            <a:pPr marL="514350" indent="-514350" algn="just">
              <a:buAutoNum type="alphaLcPeriod"/>
            </a:pPr>
            <a:r>
              <a:rPr lang="en-US" dirty="0">
                <a:latin typeface="Book Antiqua" panose="02040602050305030304" pitchFamily="18" charset="0"/>
              </a:rPr>
              <a:t>condoning </a:t>
            </a:r>
            <a:r>
              <a:rPr lang="en-US" dirty="0" err="1">
                <a:latin typeface="Book Antiqua" panose="02040602050305030304" pitchFamily="18" charset="0"/>
              </a:rPr>
              <a:t>unauthorised</a:t>
            </a:r>
            <a:r>
              <a:rPr lang="en-US" dirty="0">
                <a:latin typeface="Book Antiqua" panose="02040602050305030304" pitchFamily="18" charset="0"/>
              </a:rPr>
              <a:t> expenditure by the Government. </a:t>
            </a:r>
            <a:endParaRPr lang="en-ZW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662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A796-DF65-2155-904C-0698F590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Types of bills </a:t>
            </a:r>
            <a:endParaRPr lang="en-ZW" dirty="0">
              <a:latin typeface="Book Antiqua" panose="02040602050305030304" pitchFamily="18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DD443FA-29D9-1A76-88D6-228EF6C51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245793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630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9C19F-83A0-5FE4-2E44-2035C72E2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Who can move a Bill or motion?</a:t>
            </a:r>
            <a:endParaRPr lang="en-ZW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BE66E-156B-3880-5D95-B0DC3FDFF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ZW" dirty="0">
                <a:latin typeface="Book Antiqua" panose="02040602050305030304" pitchFamily="18" charset="0"/>
              </a:rPr>
              <a:t>any Senator in Senate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any Member of the National Assembly in the National Assembly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any Vice-President, Minister or Deputy Minister in either the Senate or the National Assembly</a:t>
            </a:r>
          </a:p>
          <a:p>
            <a:pPr marL="0" indent="0" algn="just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Book Antiqua" panose="02040602050305030304" pitchFamily="18" charset="0"/>
              </a:rPr>
              <a:t>- A party who has moved a Bill or petition may introduce it in the other House- s3 </a:t>
            </a:r>
          </a:p>
          <a:p>
            <a:pPr marL="0" indent="0" algn="just">
              <a:buNone/>
            </a:pPr>
            <a:r>
              <a:rPr lang="en-US" dirty="0">
                <a:latin typeface="Book Antiqua" panose="02040602050305030304" pitchFamily="18" charset="0"/>
              </a:rPr>
              <a:t>- A party is only limited from moving a Bill under Part 3 by the Constitution or the standing orders</a:t>
            </a:r>
            <a:endParaRPr lang="en-ZW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717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7F4C5-19ED-0153-8FB1-17D0046C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Money Bill</a:t>
            </a:r>
            <a:endParaRPr lang="en-ZW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2B80F-0E6E-B77E-4BFF-04A60991B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>
                <a:latin typeface="Book Antiqua" panose="02040602050305030304" pitchFamily="18" charset="0"/>
              </a:rPr>
              <a:t>Cannot be proceeded with or amended by either House except on the recommendation of a Vice-President, Minister or Deputy Minister –s4 (1) (a)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Cannot be tabled as a motion or an amendment if the effect is </a:t>
            </a:r>
            <a:r>
              <a:rPr lang="en-US" dirty="0" err="1">
                <a:latin typeface="Book Antiqua" panose="02040602050305030304" pitchFamily="18" charset="0"/>
              </a:rPr>
              <a:t>i</a:t>
            </a:r>
            <a:r>
              <a:rPr lang="en-US" dirty="0">
                <a:latin typeface="Book Antiqua" panose="02040602050305030304" pitchFamily="18" charset="0"/>
              </a:rPr>
              <a:t>) imposing, increasing or reducing a tax for the benefit of the State; appropriating money from, or imposing or increasing any charge on, the Consolidated Revenue Fund or any other fund vested in or controlled by the Government; compounding or remitting a debt due to the State;  condoning a failure to collect a tax due to the State; or condoning </a:t>
            </a:r>
            <a:r>
              <a:rPr lang="en-US" dirty="0" err="1">
                <a:latin typeface="Book Antiqua" panose="02040602050305030304" pitchFamily="18" charset="0"/>
              </a:rPr>
              <a:t>unauthorised</a:t>
            </a:r>
            <a:r>
              <a:rPr lang="en-US" dirty="0">
                <a:latin typeface="Book Antiqua" panose="02040602050305030304" pitchFamily="18" charset="0"/>
              </a:rPr>
              <a:t> expenditure by the Government except on the recommendation of a Vice-President, Minister or Deputy Minister –s4 (1) (a)- s 4 (1) (b)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Receive a petition for provision of anything under (b) except on the recommendation of a Vice-President, Minister or Deputy Minister –s4 (1) (c)</a:t>
            </a:r>
            <a:endParaRPr lang="en-ZW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772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C3A82-03A6-0207-7FBD-687359658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transmission</a:t>
            </a:r>
            <a:endParaRPr lang="en-ZW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5E47F-116D-DDEB-EEC3-A336DE427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Book Antiqua" panose="02040602050305030304" pitchFamily="18" charset="0"/>
              </a:rPr>
              <a:t>Once Bill is voted, it must be transmitted to the other house and the date of transmission recorded- s5 (1)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The House must be introduced without delay after which it may be passed with or without amendment –s 5 (2)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If there are any amendments it must be sent back to the originating house, which can either accept the amendments or reject them –s5 (3)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The house that amended, may withdraw its amendment or agree to it pursuant to a resolution and convey that message to the other House –s5 (4)</a:t>
            </a:r>
          </a:p>
          <a:p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342430629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</TotalTime>
  <Words>911</Words>
  <Application>Microsoft Office PowerPoint</Application>
  <PresentationFormat>Widescreen</PresentationFormat>
  <Paragraphs>74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Calibri</vt:lpstr>
      <vt:lpstr>Gill Sans MT</vt:lpstr>
      <vt:lpstr>Gallery</vt:lpstr>
      <vt:lpstr>Law making process</vt:lpstr>
      <vt:lpstr>Arms of the state</vt:lpstr>
      <vt:lpstr>Functions of the Senate and National Assembly</vt:lpstr>
      <vt:lpstr>Legislative authority of Parliament</vt:lpstr>
      <vt:lpstr> Bill</vt:lpstr>
      <vt:lpstr>Types of bills </vt:lpstr>
      <vt:lpstr>Who can move a Bill or motion?</vt:lpstr>
      <vt:lpstr>Money Bill</vt:lpstr>
      <vt:lpstr>transmission</vt:lpstr>
      <vt:lpstr>Disagreements </vt:lpstr>
      <vt:lpstr>Identical bills</vt:lpstr>
      <vt:lpstr>Presentation of bill</vt:lpstr>
      <vt:lpstr>Bill in the National Assembly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Regina Mabwe</dc:creator>
  <cp:lastModifiedBy>Regina Mabwe</cp:lastModifiedBy>
  <cp:revision>1</cp:revision>
  <dcterms:created xsi:type="dcterms:W3CDTF">2025-01-15T13:23:29Z</dcterms:created>
  <dcterms:modified xsi:type="dcterms:W3CDTF">2025-01-15T13:30:58Z</dcterms:modified>
</cp:coreProperties>
</file>