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57" r:id="rId3"/>
    <p:sldId id="262" r:id="rId4"/>
    <p:sldId id="270" r:id="rId5"/>
    <p:sldId id="291" r:id="rId6"/>
    <p:sldId id="269" r:id="rId7"/>
    <p:sldId id="285" r:id="rId8"/>
    <p:sldId id="293" r:id="rId9"/>
    <p:sldId id="261" r:id="rId10"/>
    <p:sldId id="294" r:id="rId11"/>
    <p:sldId id="284" r:id="rId12"/>
    <p:sldId id="288" r:id="rId13"/>
    <p:sldId id="289" r:id="rId14"/>
    <p:sldId id="290" r:id="rId15"/>
    <p:sldId id="268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1628" y="-15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73.png"/><Relationship Id="rId7" Type="http://schemas.openxmlformats.org/officeDocument/2006/relationships/image" Target="../media/image3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78.svg"/><Relationship Id="rId4" Type="http://schemas.openxmlformats.org/officeDocument/2006/relationships/image" Target="../media/image74.svg"/><Relationship Id="rId9" Type="http://schemas.openxmlformats.org/officeDocument/2006/relationships/image" Target="../media/image77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73.png"/><Relationship Id="rId7" Type="http://schemas.openxmlformats.org/officeDocument/2006/relationships/image" Target="../media/image3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78.svg"/><Relationship Id="rId4" Type="http://schemas.openxmlformats.org/officeDocument/2006/relationships/image" Target="../media/image74.svg"/><Relationship Id="rId9" Type="http://schemas.openxmlformats.org/officeDocument/2006/relationships/image" Target="../media/image77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77376-3B0F-47A2-BF68-716EE273C7B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548BEAF-B228-4F35-80A5-90BBE4942507}">
      <dgm:prSet/>
      <dgm:spPr/>
      <dgm:t>
        <a:bodyPr/>
        <a:lstStyle/>
        <a:p>
          <a:pPr>
            <a:defRPr cap="all"/>
          </a:pPr>
          <a:r>
            <a:rPr lang="en-US"/>
            <a:t>Member trust and equity</a:t>
          </a:r>
          <a:r>
            <a:rPr lang="en-ZW"/>
            <a:t>?</a:t>
          </a:r>
          <a:endParaRPr lang="en-US"/>
        </a:p>
      </dgm:t>
    </dgm:pt>
    <dgm:pt modelId="{D8F7EE77-9621-4F76-A212-5DD21F805953}" type="parTrans" cxnId="{61A012FC-430B-462E-A1C3-E0C8012BC7BB}">
      <dgm:prSet/>
      <dgm:spPr/>
      <dgm:t>
        <a:bodyPr/>
        <a:lstStyle/>
        <a:p>
          <a:endParaRPr lang="en-US"/>
        </a:p>
      </dgm:t>
    </dgm:pt>
    <dgm:pt modelId="{9D0B7492-E180-4344-9E3B-0A45F13052C9}" type="sibTrans" cxnId="{61A012FC-430B-462E-A1C3-E0C8012BC7BB}">
      <dgm:prSet/>
      <dgm:spPr/>
      <dgm:t>
        <a:bodyPr/>
        <a:lstStyle/>
        <a:p>
          <a:endParaRPr lang="en-US"/>
        </a:p>
      </dgm:t>
    </dgm:pt>
    <dgm:pt modelId="{9801B2EF-20C7-4D4E-86F3-F02578A9FF2D}">
      <dgm:prSet/>
      <dgm:spPr/>
      <dgm:t>
        <a:bodyPr/>
        <a:lstStyle/>
        <a:p>
          <a:pPr>
            <a:defRPr cap="all"/>
          </a:pPr>
          <a:r>
            <a:rPr lang="en-ZW"/>
            <a:t>Longevity risk?</a:t>
          </a:r>
          <a:endParaRPr lang="en-US"/>
        </a:p>
      </dgm:t>
    </dgm:pt>
    <dgm:pt modelId="{F018CD81-D4DB-4312-9A9D-69E3E747EEA1}" type="parTrans" cxnId="{1457B371-2C27-48CD-A9BF-81002424338C}">
      <dgm:prSet/>
      <dgm:spPr/>
      <dgm:t>
        <a:bodyPr/>
        <a:lstStyle/>
        <a:p>
          <a:endParaRPr lang="en-US"/>
        </a:p>
      </dgm:t>
    </dgm:pt>
    <dgm:pt modelId="{CBA1133E-3426-4F9D-A3E7-3A474DD50277}" type="sibTrans" cxnId="{1457B371-2C27-48CD-A9BF-81002424338C}">
      <dgm:prSet/>
      <dgm:spPr/>
      <dgm:t>
        <a:bodyPr/>
        <a:lstStyle/>
        <a:p>
          <a:endParaRPr lang="en-US"/>
        </a:p>
      </dgm:t>
    </dgm:pt>
    <dgm:pt modelId="{5E7B7D01-FE40-4E9A-95B4-7C56DB075CC3}">
      <dgm:prSet/>
      <dgm:spPr/>
      <dgm:t>
        <a:bodyPr/>
        <a:lstStyle/>
        <a:p>
          <a:pPr>
            <a:defRPr cap="all"/>
          </a:pPr>
          <a:r>
            <a:rPr lang="en-US"/>
            <a:t>Liquidity and solvency</a:t>
          </a:r>
          <a:r>
            <a:rPr lang="en-ZW"/>
            <a:t>?</a:t>
          </a:r>
          <a:endParaRPr lang="en-US"/>
        </a:p>
      </dgm:t>
    </dgm:pt>
    <dgm:pt modelId="{2C32978F-0DA1-4BA0-BCB7-EDDD4E3B9182}" type="parTrans" cxnId="{B2D93090-A7FF-4468-95D0-D9332F1F7FFB}">
      <dgm:prSet/>
      <dgm:spPr/>
      <dgm:t>
        <a:bodyPr/>
        <a:lstStyle/>
        <a:p>
          <a:endParaRPr lang="en-US"/>
        </a:p>
      </dgm:t>
    </dgm:pt>
    <dgm:pt modelId="{A79391B5-420D-4463-BB1E-F861ECD3CA80}" type="sibTrans" cxnId="{B2D93090-A7FF-4468-95D0-D9332F1F7FFB}">
      <dgm:prSet/>
      <dgm:spPr/>
      <dgm:t>
        <a:bodyPr/>
        <a:lstStyle/>
        <a:p>
          <a:endParaRPr lang="en-US"/>
        </a:p>
      </dgm:t>
    </dgm:pt>
    <dgm:pt modelId="{A1F7F3E9-833D-4CCB-B7F3-5C6740DF8B69}">
      <dgm:prSet/>
      <dgm:spPr/>
      <dgm:t>
        <a:bodyPr/>
        <a:lstStyle/>
        <a:p>
          <a:pPr>
            <a:defRPr cap="all"/>
          </a:pPr>
          <a:r>
            <a:rPr lang="en-ZW"/>
            <a:t>Investment risk and volatility?</a:t>
          </a:r>
          <a:endParaRPr lang="en-US"/>
        </a:p>
      </dgm:t>
    </dgm:pt>
    <dgm:pt modelId="{73892017-47A0-42B9-85B1-F88A98386341}" type="parTrans" cxnId="{57BBEBBE-4E1D-4A29-AE90-2A1AFF27263C}">
      <dgm:prSet/>
      <dgm:spPr/>
      <dgm:t>
        <a:bodyPr/>
        <a:lstStyle/>
        <a:p>
          <a:endParaRPr lang="en-US"/>
        </a:p>
      </dgm:t>
    </dgm:pt>
    <dgm:pt modelId="{64837230-154F-48D6-99A8-C37E3032A724}" type="sibTrans" cxnId="{57BBEBBE-4E1D-4A29-AE90-2A1AFF27263C}">
      <dgm:prSet/>
      <dgm:spPr/>
      <dgm:t>
        <a:bodyPr/>
        <a:lstStyle/>
        <a:p>
          <a:endParaRPr lang="en-US"/>
        </a:p>
      </dgm:t>
    </dgm:pt>
    <dgm:pt modelId="{FB69C957-419A-461C-ADEC-A71E17BBE375}">
      <dgm:prSet/>
      <dgm:spPr/>
      <dgm:t>
        <a:bodyPr/>
        <a:lstStyle/>
        <a:p>
          <a:pPr>
            <a:defRPr cap="all"/>
          </a:pPr>
          <a:r>
            <a:rPr lang="en-ZW"/>
            <a:t>Governance and fiduciary responsibility</a:t>
          </a:r>
          <a:endParaRPr lang="en-US"/>
        </a:p>
      </dgm:t>
    </dgm:pt>
    <dgm:pt modelId="{E27B2FF7-AB3F-434B-B17B-45F44C79296D}" type="parTrans" cxnId="{F55A73C1-1355-4C39-8813-ACA9310095DE}">
      <dgm:prSet/>
      <dgm:spPr/>
      <dgm:t>
        <a:bodyPr/>
        <a:lstStyle/>
        <a:p>
          <a:endParaRPr lang="en-US"/>
        </a:p>
      </dgm:t>
    </dgm:pt>
    <dgm:pt modelId="{33156FDF-0169-4DF3-9A60-2C31F05785C3}" type="sibTrans" cxnId="{F55A73C1-1355-4C39-8813-ACA9310095DE}">
      <dgm:prSet/>
      <dgm:spPr/>
      <dgm:t>
        <a:bodyPr/>
        <a:lstStyle/>
        <a:p>
          <a:endParaRPr lang="en-US"/>
        </a:p>
      </dgm:t>
    </dgm:pt>
    <dgm:pt modelId="{2375B3B2-E6A6-46A9-A668-4A85CB8AB6C3}">
      <dgm:prSet/>
      <dgm:spPr/>
      <dgm:t>
        <a:bodyPr/>
        <a:lstStyle/>
        <a:p>
          <a:pPr>
            <a:defRPr cap="all"/>
          </a:pPr>
          <a:r>
            <a:rPr lang="en-US"/>
            <a:t>Depleting role in economic security?</a:t>
          </a:r>
        </a:p>
      </dgm:t>
    </dgm:pt>
    <dgm:pt modelId="{73FF8397-9D07-43A1-8596-4841EE1C147D}" type="parTrans" cxnId="{961325FA-8620-47EB-8567-FFF81E008952}">
      <dgm:prSet/>
      <dgm:spPr/>
      <dgm:t>
        <a:bodyPr/>
        <a:lstStyle/>
        <a:p>
          <a:endParaRPr lang="en-US"/>
        </a:p>
      </dgm:t>
    </dgm:pt>
    <dgm:pt modelId="{0DD71497-7E65-46E8-9F13-71B7EDE95D18}" type="sibTrans" cxnId="{961325FA-8620-47EB-8567-FFF81E008952}">
      <dgm:prSet/>
      <dgm:spPr/>
      <dgm:t>
        <a:bodyPr/>
        <a:lstStyle/>
        <a:p>
          <a:endParaRPr lang="en-US"/>
        </a:p>
      </dgm:t>
    </dgm:pt>
    <dgm:pt modelId="{C5749475-7979-4DCA-980D-9B471BC46061}">
      <dgm:prSet/>
      <dgm:spPr/>
      <dgm:t>
        <a:bodyPr/>
        <a:lstStyle/>
        <a:p>
          <a:pPr>
            <a:defRPr cap="all"/>
          </a:pPr>
          <a:r>
            <a:rPr lang="en-US"/>
            <a:t>Increasing complexity and scrutiny?</a:t>
          </a:r>
        </a:p>
      </dgm:t>
    </dgm:pt>
    <dgm:pt modelId="{330091AF-4870-472D-95AF-2FACF9650C9F}" type="parTrans" cxnId="{EBAE8701-A6B7-4D2C-A8CA-40E2CEB86CEC}">
      <dgm:prSet/>
      <dgm:spPr/>
      <dgm:t>
        <a:bodyPr/>
        <a:lstStyle/>
        <a:p>
          <a:endParaRPr lang="en-US"/>
        </a:p>
      </dgm:t>
    </dgm:pt>
    <dgm:pt modelId="{47E17E74-5263-4E2A-9F6F-3ADA2A26A9E7}" type="sibTrans" cxnId="{EBAE8701-A6B7-4D2C-A8CA-40E2CEB86CEC}">
      <dgm:prSet/>
      <dgm:spPr/>
      <dgm:t>
        <a:bodyPr/>
        <a:lstStyle/>
        <a:p>
          <a:endParaRPr lang="en-US"/>
        </a:p>
      </dgm:t>
    </dgm:pt>
    <dgm:pt modelId="{9041C24E-CC23-4CD5-AAAF-AA44FE9437D8}">
      <dgm:prSet/>
      <dgm:spPr/>
      <dgm:t>
        <a:bodyPr/>
        <a:lstStyle/>
        <a:p>
          <a:pPr>
            <a:defRPr cap="all"/>
          </a:pPr>
          <a:r>
            <a:rPr lang="en-US"/>
            <a:t>Regulatory Compliance?</a:t>
          </a:r>
        </a:p>
      </dgm:t>
    </dgm:pt>
    <dgm:pt modelId="{EB6C4180-4EA6-4EA4-B98D-D9AF1F01FBD4}" type="parTrans" cxnId="{8879CEF0-0DF0-4AD2-84CF-A2A03F1B82EC}">
      <dgm:prSet/>
      <dgm:spPr/>
      <dgm:t>
        <a:bodyPr/>
        <a:lstStyle/>
        <a:p>
          <a:endParaRPr lang="en-US"/>
        </a:p>
      </dgm:t>
    </dgm:pt>
    <dgm:pt modelId="{16BBC3C8-0843-4B76-B205-D5402F90398E}" type="sibTrans" cxnId="{8879CEF0-0DF0-4AD2-84CF-A2A03F1B82EC}">
      <dgm:prSet/>
      <dgm:spPr/>
      <dgm:t>
        <a:bodyPr/>
        <a:lstStyle/>
        <a:p>
          <a:endParaRPr lang="en-US"/>
        </a:p>
      </dgm:t>
    </dgm:pt>
    <dgm:pt modelId="{C350B742-99FB-467E-A9DE-D6AE89E27586}" type="pres">
      <dgm:prSet presAssocID="{C8777376-3B0F-47A2-BF68-716EE273C7B3}" presName="root" presStyleCnt="0">
        <dgm:presLayoutVars>
          <dgm:dir/>
          <dgm:resizeHandles val="exact"/>
        </dgm:presLayoutVars>
      </dgm:prSet>
      <dgm:spPr/>
    </dgm:pt>
    <dgm:pt modelId="{BD8F9B1F-8E08-4FCA-A166-605413C1F2BC}" type="pres">
      <dgm:prSet presAssocID="{3548BEAF-B228-4F35-80A5-90BBE4942507}" presName="compNode" presStyleCnt="0"/>
      <dgm:spPr/>
    </dgm:pt>
    <dgm:pt modelId="{5B187643-2E5F-4B2D-87CE-06980FE878E7}" type="pres">
      <dgm:prSet presAssocID="{3548BEAF-B228-4F35-80A5-90BBE4942507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9E00A2E-CA9A-408C-BD63-3CB433C1DAE2}" type="pres">
      <dgm:prSet presAssocID="{3548BEAF-B228-4F35-80A5-90BBE4942507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F3F31D87-EDDF-4ECD-9987-F56FECE033AD}" type="pres">
      <dgm:prSet presAssocID="{3548BEAF-B228-4F35-80A5-90BBE4942507}" presName="spaceRect" presStyleCnt="0"/>
      <dgm:spPr/>
    </dgm:pt>
    <dgm:pt modelId="{604FDCD2-8E99-4DFB-B0E9-AF3E0C648EC5}" type="pres">
      <dgm:prSet presAssocID="{3548BEAF-B228-4F35-80A5-90BBE4942507}" presName="textRect" presStyleLbl="revTx" presStyleIdx="0" presStyleCnt="8">
        <dgm:presLayoutVars>
          <dgm:chMax val="1"/>
          <dgm:chPref val="1"/>
        </dgm:presLayoutVars>
      </dgm:prSet>
      <dgm:spPr/>
    </dgm:pt>
    <dgm:pt modelId="{1DF11DAF-F6CD-472B-BE5A-C0BA07EC123D}" type="pres">
      <dgm:prSet presAssocID="{9D0B7492-E180-4344-9E3B-0A45F13052C9}" presName="sibTrans" presStyleCnt="0"/>
      <dgm:spPr/>
    </dgm:pt>
    <dgm:pt modelId="{6226DAD3-A132-4963-B2FE-2D189F40EF68}" type="pres">
      <dgm:prSet presAssocID="{9801B2EF-20C7-4D4E-86F3-F02578A9FF2D}" presName="compNode" presStyleCnt="0"/>
      <dgm:spPr/>
    </dgm:pt>
    <dgm:pt modelId="{6F859892-60BA-4AA1-9E23-DE5F73CFD9CC}" type="pres">
      <dgm:prSet presAssocID="{9801B2EF-20C7-4D4E-86F3-F02578A9FF2D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D4AE03E-BD86-4319-9ACF-8C9A4579EB8A}" type="pres">
      <dgm:prSet presAssocID="{9801B2EF-20C7-4D4E-86F3-F02578A9FF2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60900267-6C1D-4A14-A419-DF40B85F60DF}" type="pres">
      <dgm:prSet presAssocID="{9801B2EF-20C7-4D4E-86F3-F02578A9FF2D}" presName="spaceRect" presStyleCnt="0"/>
      <dgm:spPr/>
    </dgm:pt>
    <dgm:pt modelId="{59BE8EE5-A297-433E-9C23-6B31F83DAD24}" type="pres">
      <dgm:prSet presAssocID="{9801B2EF-20C7-4D4E-86F3-F02578A9FF2D}" presName="textRect" presStyleLbl="revTx" presStyleIdx="1" presStyleCnt="8">
        <dgm:presLayoutVars>
          <dgm:chMax val="1"/>
          <dgm:chPref val="1"/>
        </dgm:presLayoutVars>
      </dgm:prSet>
      <dgm:spPr/>
    </dgm:pt>
    <dgm:pt modelId="{D548E803-8D34-431E-9A79-8B477249A9BC}" type="pres">
      <dgm:prSet presAssocID="{CBA1133E-3426-4F9D-A3E7-3A474DD50277}" presName="sibTrans" presStyleCnt="0"/>
      <dgm:spPr/>
    </dgm:pt>
    <dgm:pt modelId="{8FA0240C-E2A2-4ED8-95B9-C191256422D3}" type="pres">
      <dgm:prSet presAssocID="{5E7B7D01-FE40-4E9A-95B4-7C56DB075CC3}" presName="compNode" presStyleCnt="0"/>
      <dgm:spPr/>
    </dgm:pt>
    <dgm:pt modelId="{0A20E6FC-D6C9-477B-8B61-D6577EB972A8}" type="pres">
      <dgm:prSet presAssocID="{5E7B7D01-FE40-4E9A-95B4-7C56DB075CC3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22F7ACF-DDA6-48A4-B763-8B518C657625}" type="pres">
      <dgm:prSet presAssocID="{5E7B7D01-FE40-4E9A-95B4-7C56DB075CC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68851CB1-9C34-40FC-BDFA-96A7F6658698}" type="pres">
      <dgm:prSet presAssocID="{5E7B7D01-FE40-4E9A-95B4-7C56DB075CC3}" presName="spaceRect" presStyleCnt="0"/>
      <dgm:spPr/>
    </dgm:pt>
    <dgm:pt modelId="{523D0E24-4214-4ECD-8B0F-CCE3D1F687E8}" type="pres">
      <dgm:prSet presAssocID="{5E7B7D01-FE40-4E9A-95B4-7C56DB075CC3}" presName="textRect" presStyleLbl="revTx" presStyleIdx="2" presStyleCnt="8">
        <dgm:presLayoutVars>
          <dgm:chMax val="1"/>
          <dgm:chPref val="1"/>
        </dgm:presLayoutVars>
      </dgm:prSet>
      <dgm:spPr/>
    </dgm:pt>
    <dgm:pt modelId="{A82CF50B-4FF0-4A8E-AE06-2B5635018B7C}" type="pres">
      <dgm:prSet presAssocID="{A79391B5-420D-4463-BB1E-F861ECD3CA80}" presName="sibTrans" presStyleCnt="0"/>
      <dgm:spPr/>
    </dgm:pt>
    <dgm:pt modelId="{14F8BF19-592B-4EEE-889A-5EB4FA762D0B}" type="pres">
      <dgm:prSet presAssocID="{A1F7F3E9-833D-4CCB-B7F3-5C6740DF8B69}" presName="compNode" presStyleCnt="0"/>
      <dgm:spPr/>
    </dgm:pt>
    <dgm:pt modelId="{C87BAE3A-FB41-417D-8562-59B3B1515E5E}" type="pres">
      <dgm:prSet presAssocID="{A1F7F3E9-833D-4CCB-B7F3-5C6740DF8B69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B697CEF-ED82-44F3-A2CD-F54622117E74}" type="pres">
      <dgm:prSet presAssocID="{A1F7F3E9-833D-4CCB-B7F3-5C6740DF8B69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510CCAC-4EB8-462C-9590-2674782BFDF6}" type="pres">
      <dgm:prSet presAssocID="{A1F7F3E9-833D-4CCB-B7F3-5C6740DF8B69}" presName="spaceRect" presStyleCnt="0"/>
      <dgm:spPr/>
    </dgm:pt>
    <dgm:pt modelId="{C5487695-B5E9-462B-84D1-6F8FDAA2D494}" type="pres">
      <dgm:prSet presAssocID="{A1F7F3E9-833D-4CCB-B7F3-5C6740DF8B69}" presName="textRect" presStyleLbl="revTx" presStyleIdx="3" presStyleCnt="8">
        <dgm:presLayoutVars>
          <dgm:chMax val="1"/>
          <dgm:chPref val="1"/>
        </dgm:presLayoutVars>
      </dgm:prSet>
      <dgm:spPr/>
    </dgm:pt>
    <dgm:pt modelId="{D99C6632-F99D-4F7F-AB8D-B3AB0C362010}" type="pres">
      <dgm:prSet presAssocID="{64837230-154F-48D6-99A8-C37E3032A724}" presName="sibTrans" presStyleCnt="0"/>
      <dgm:spPr/>
    </dgm:pt>
    <dgm:pt modelId="{6D0FFC77-81D8-468B-A978-85826BC1710D}" type="pres">
      <dgm:prSet presAssocID="{FB69C957-419A-461C-ADEC-A71E17BBE375}" presName="compNode" presStyleCnt="0"/>
      <dgm:spPr/>
    </dgm:pt>
    <dgm:pt modelId="{2BFBA4B2-A4A8-433A-815D-1B8EB5874AC5}" type="pres">
      <dgm:prSet presAssocID="{FB69C957-419A-461C-ADEC-A71E17BBE375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D0C9432-D156-4D7A-83C7-F5E3B9B0FE1B}" type="pres">
      <dgm:prSet presAssocID="{FB69C957-419A-461C-ADEC-A71E17BBE375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664EBDE-A491-447E-82A8-EDC7B497080D}" type="pres">
      <dgm:prSet presAssocID="{FB69C957-419A-461C-ADEC-A71E17BBE375}" presName="spaceRect" presStyleCnt="0"/>
      <dgm:spPr/>
    </dgm:pt>
    <dgm:pt modelId="{CA965D01-0FDF-4263-8E0B-3F6EB75D2006}" type="pres">
      <dgm:prSet presAssocID="{FB69C957-419A-461C-ADEC-A71E17BBE375}" presName="textRect" presStyleLbl="revTx" presStyleIdx="4" presStyleCnt="8">
        <dgm:presLayoutVars>
          <dgm:chMax val="1"/>
          <dgm:chPref val="1"/>
        </dgm:presLayoutVars>
      </dgm:prSet>
      <dgm:spPr/>
    </dgm:pt>
    <dgm:pt modelId="{D9BF36AC-FB39-4CD9-98E6-54E800B62786}" type="pres">
      <dgm:prSet presAssocID="{33156FDF-0169-4DF3-9A60-2C31F05785C3}" presName="sibTrans" presStyleCnt="0"/>
      <dgm:spPr/>
    </dgm:pt>
    <dgm:pt modelId="{00DC9C99-6322-4A33-9237-41638B47AEA8}" type="pres">
      <dgm:prSet presAssocID="{2375B3B2-E6A6-46A9-A668-4A85CB8AB6C3}" presName="compNode" presStyleCnt="0"/>
      <dgm:spPr/>
    </dgm:pt>
    <dgm:pt modelId="{4ED534E8-5AFF-49F8-9596-EEDE36B5979A}" type="pres">
      <dgm:prSet presAssocID="{2375B3B2-E6A6-46A9-A668-4A85CB8AB6C3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1C8F5B0-C8EC-4B5F-BB22-7BC3FC9CCDCE}" type="pres">
      <dgm:prSet presAssocID="{2375B3B2-E6A6-46A9-A668-4A85CB8AB6C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0E88A384-22E0-47A3-8DB4-28A74AA9BC34}" type="pres">
      <dgm:prSet presAssocID="{2375B3B2-E6A6-46A9-A668-4A85CB8AB6C3}" presName="spaceRect" presStyleCnt="0"/>
      <dgm:spPr/>
    </dgm:pt>
    <dgm:pt modelId="{4BE5B11F-52F7-4EBB-A623-FCE1AB6A4845}" type="pres">
      <dgm:prSet presAssocID="{2375B3B2-E6A6-46A9-A668-4A85CB8AB6C3}" presName="textRect" presStyleLbl="revTx" presStyleIdx="5" presStyleCnt="8">
        <dgm:presLayoutVars>
          <dgm:chMax val="1"/>
          <dgm:chPref val="1"/>
        </dgm:presLayoutVars>
      </dgm:prSet>
      <dgm:spPr/>
    </dgm:pt>
    <dgm:pt modelId="{511E501C-D507-4DA5-BD80-57A743C28FCE}" type="pres">
      <dgm:prSet presAssocID="{0DD71497-7E65-46E8-9F13-71B7EDE95D18}" presName="sibTrans" presStyleCnt="0"/>
      <dgm:spPr/>
    </dgm:pt>
    <dgm:pt modelId="{6F86BBED-8E89-4532-9E38-53C70DE8F14F}" type="pres">
      <dgm:prSet presAssocID="{C5749475-7979-4DCA-980D-9B471BC46061}" presName="compNode" presStyleCnt="0"/>
      <dgm:spPr/>
    </dgm:pt>
    <dgm:pt modelId="{CC6842E2-5450-4F57-8445-A07D8B188E00}" type="pres">
      <dgm:prSet presAssocID="{C5749475-7979-4DCA-980D-9B471BC46061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D0055756-674E-4A4F-9FF8-26A07C5B86F3}" type="pres">
      <dgm:prSet presAssocID="{C5749475-7979-4DCA-980D-9B471BC4606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837D9A8A-9D9E-42AE-934A-C77FDD727079}" type="pres">
      <dgm:prSet presAssocID="{C5749475-7979-4DCA-980D-9B471BC46061}" presName="spaceRect" presStyleCnt="0"/>
      <dgm:spPr/>
    </dgm:pt>
    <dgm:pt modelId="{83D84509-8546-4FC5-A021-0CBBD27BC12F}" type="pres">
      <dgm:prSet presAssocID="{C5749475-7979-4DCA-980D-9B471BC46061}" presName="textRect" presStyleLbl="revTx" presStyleIdx="6" presStyleCnt="8">
        <dgm:presLayoutVars>
          <dgm:chMax val="1"/>
          <dgm:chPref val="1"/>
        </dgm:presLayoutVars>
      </dgm:prSet>
      <dgm:spPr/>
    </dgm:pt>
    <dgm:pt modelId="{86417A50-7177-4C6D-879D-08BE81F086AD}" type="pres">
      <dgm:prSet presAssocID="{47E17E74-5263-4E2A-9F6F-3ADA2A26A9E7}" presName="sibTrans" presStyleCnt="0"/>
      <dgm:spPr/>
    </dgm:pt>
    <dgm:pt modelId="{D5BDF779-99CA-4FD1-A403-915E55646873}" type="pres">
      <dgm:prSet presAssocID="{9041C24E-CC23-4CD5-AAAF-AA44FE9437D8}" presName="compNode" presStyleCnt="0"/>
      <dgm:spPr/>
    </dgm:pt>
    <dgm:pt modelId="{2AC37F51-6173-46CA-A60C-3034472628AE}" type="pres">
      <dgm:prSet presAssocID="{9041C24E-CC23-4CD5-AAAF-AA44FE9437D8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2F473BD-AD4E-4446-B9D2-C9F2B792CF33}" type="pres">
      <dgm:prSet presAssocID="{9041C24E-CC23-4CD5-AAAF-AA44FE9437D8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C525547-9AB6-4BCE-8689-7D9631D50122}" type="pres">
      <dgm:prSet presAssocID="{9041C24E-CC23-4CD5-AAAF-AA44FE9437D8}" presName="spaceRect" presStyleCnt="0"/>
      <dgm:spPr/>
    </dgm:pt>
    <dgm:pt modelId="{0B645365-57DD-4C5D-9F9F-7D57ECD349DA}" type="pres">
      <dgm:prSet presAssocID="{9041C24E-CC23-4CD5-AAAF-AA44FE9437D8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EBAE8701-A6B7-4D2C-A8CA-40E2CEB86CEC}" srcId="{C8777376-3B0F-47A2-BF68-716EE273C7B3}" destId="{C5749475-7979-4DCA-980D-9B471BC46061}" srcOrd="6" destOrd="0" parTransId="{330091AF-4870-472D-95AF-2FACF9650C9F}" sibTransId="{47E17E74-5263-4E2A-9F6F-3ADA2A26A9E7}"/>
    <dgm:cxn modelId="{AEFD2E11-58D9-4BA4-8E49-6374B6EDCDB2}" type="presOf" srcId="{C8777376-3B0F-47A2-BF68-716EE273C7B3}" destId="{C350B742-99FB-467E-A9DE-D6AE89E27586}" srcOrd="0" destOrd="0" presId="urn:microsoft.com/office/officeart/2018/5/layout/IconLeafLabelList"/>
    <dgm:cxn modelId="{9683D82A-12C6-4FD2-B490-F6B60BF8EEF3}" type="presOf" srcId="{A1F7F3E9-833D-4CCB-B7F3-5C6740DF8B69}" destId="{C5487695-B5E9-462B-84D1-6F8FDAA2D494}" srcOrd="0" destOrd="0" presId="urn:microsoft.com/office/officeart/2018/5/layout/IconLeafLabelList"/>
    <dgm:cxn modelId="{C98B1037-0BD2-4741-95AF-BB930E775656}" type="presOf" srcId="{9041C24E-CC23-4CD5-AAAF-AA44FE9437D8}" destId="{0B645365-57DD-4C5D-9F9F-7D57ECD349DA}" srcOrd="0" destOrd="0" presId="urn:microsoft.com/office/officeart/2018/5/layout/IconLeafLabelList"/>
    <dgm:cxn modelId="{1457B371-2C27-48CD-A9BF-81002424338C}" srcId="{C8777376-3B0F-47A2-BF68-716EE273C7B3}" destId="{9801B2EF-20C7-4D4E-86F3-F02578A9FF2D}" srcOrd="1" destOrd="0" parTransId="{F018CD81-D4DB-4312-9A9D-69E3E747EEA1}" sibTransId="{CBA1133E-3426-4F9D-A3E7-3A474DD50277}"/>
    <dgm:cxn modelId="{9F4F7B72-0B50-4CDB-9EC7-C952F1E68882}" type="presOf" srcId="{3548BEAF-B228-4F35-80A5-90BBE4942507}" destId="{604FDCD2-8E99-4DFB-B0E9-AF3E0C648EC5}" srcOrd="0" destOrd="0" presId="urn:microsoft.com/office/officeart/2018/5/layout/IconLeafLabelList"/>
    <dgm:cxn modelId="{2CF7A652-447D-4019-8C75-6776509370FF}" type="presOf" srcId="{9801B2EF-20C7-4D4E-86F3-F02578A9FF2D}" destId="{59BE8EE5-A297-433E-9C23-6B31F83DAD24}" srcOrd="0" destOrd="0" presId="urn:microsoft.com/office/officeart/2018/5/layout/IconLeafLabelList"/>
    <dgm:cxn modelId="{BAF12580-B8BC-4AA3-8EE8-2359F31029C8}" type="presOf" srcId="{C5749475-7979-4DCA-980D-9B471BC46061}" destId="{83D84509-8546-4FC5-A021-0CBBD27BC12F}" srcOrd="0" destOrd="0" presId="urn:microsoft.com/office/officeart/2018/5/layout/IconLeafLabelList"/>
    <dgm:cxn modelId="{B2D93090-A7FF-4468-95D0-D9332F1F7FFB}" srcId="{C8777376-3B0F-47A2-BF68-716EE273C7B3}" destId="{5E7B7D01-FE40-4E9A-95B4-7C56DB075CC3}" srcOrd="2" destOrd="0" parTransId="{2C32978F-0DA1-4BA0-BCB7-EDDD4E3B9182}" sibTransId="{A79391B5-420D-4463-BB1E-F861ECD3CA80}"/>
    <dgm:cxn modelId="{62405EB6-A875-4F5B-8FD5-EDC18725C4F7}" type="presOf" srcId="{2375B3B2-E6A6-46A9-A668-4A85CB8AB6C3}" destId="{4BE5B11F-52F7-4EBB-A623-FCE1AB6A4845}" srcOrd="0" destOrd="0" presId="urn:microsoft.com/office/officeart/2018/5/layout/IconLeafLabelList"/>
    <dgm:cxn modelId="{57BBEBBE-4E1D-4A29-AE90-2A1AFF27263C}" srcId="{C8777376-3B0F-47A2-BF68-716EE273C7B3}" destId="{A1F7F3E9-833D-4CCB-B7F3-5C6740DF8B69}" srcOrd="3" destOrd="0" parTransId="{73892017-47A0-42B9-85B1-F88A98386341}" sibTransId="{64837230-154F-48D6-99A8-C37E3032A724}"/>
    <dgm:cxn modelId="{F55A73C1-1355-4C39-8813-ACA9310095DE}" srcId="{C8777376-3B0F-47A2-BF68-716EE273C7B3}" destId="{FB69C957-419A-461C-ADEC-A71E17BBE375}" srcOrd="4" destOrd="0" parTransId="{E27B2FF7-AB3F-434B-B17B-45F44C79296D}" sibTransId="{33156FDF-0169-4DF3-9A60-2C31F05785C3}"/>
    <dgm:cxn modelId="{BBB3F4C5-70D3-4371-B8E1-22D55D05A348}" type="presOf" srcId="{FB69C957-419A-461C-ADEC-A71E17BBE375}" destId="{CA965D01-0FDF-4263-8E0B-3F6EB75D2006}" srcOrd="0" destOrd="0" presId="urn:microsoft.com/office/officeart/2018/5/layout/IconLeafLabelList"/>
    <dgm:cxn modelId="{D65FC0EA-533C-449D-89D1-12385F6E4559}" type="presOf" srcId="{5E7B7D01-FE40-4E9A-95B4-7C56DB075CC3}" destId="{523D0E24-4214-4ECD-8B0F-CCE3D1F687E8}" srcOrd="0" destOrd="0" presId="urn:microsoft.com/office/officeart/2018/5/layout/IconLeafLabelList"/>
    <dgm:cxn modelId="{8879CEF0-0DF0-4AD2-84CF-A2A03F1B82EC}" srcId="{C8777376-3B0F-47A2-BF68-716EE273C7B3}" destId="{9041C24E-CC23-4CD5-AAAF-AA44FE9437D8}" srcOrd="7" destOrd="0" parTransId="{EB6C4180-4EA6-4EA4-B98D-D9AF1F01FBD4}" sibTransId="{16BBC3C8-0843-4B76-B205-D5402F90398E}"/>
    <dgm:cxn modelId="{961325FA-8620-47EB-8567-FFF81E008952}" srcId="{C8777376-3B0F-47A2-BF68-716EE273C7B3}" destId="{2375B3B2-E6A6-46A9-A668-4A85CB8AB6C3}" srcOrd="5" destOrd="0" parTransId="{73FF8397-9D07-43A1-8596-4841EE1C147D}" sibTransId="{0DD71497-7E65-46E8-9F13-71B7EDE95D18}"/>
    <dgm:cxn modelId="{61A012FC-430B-462E-A1C3-E0C8012BC7BB}" srcId="{C8777376-3B0F-47A2-BF68-716EE273C7B3}" destId="{3548BEAF-B228-4F35-80A5-90BBE4942507}" srcOrd="0" destOrd="0" parTransId="{D8F7EE77-9621-4F76-A212-5DD21F805953}" sibTransId="{9D0B7492-E180-4344-9E3B-0A45F13052C9}"/>
    <dgm:cxn modelId="{D8C0849D-F6AE-4F5D-86E3-39F68626C994}" type="presParOf" srcId="{C350B742-99FB-467E-A9DE-D6AE89E27586}" destId="{BD8F9B1F-8E08-4FCA-A166-605413C1F2BC}" srcOrd="0" destOrd="0" presId="urn:microsoft.com/office/officeart/2018/5/layout/IconLeafLabelList"/>
    <dgm:cxn modelId="{49A3A4DF-40E6-4238-B67A-987BD3477032}" type="presParOf" srcId="{BD8F9B1F-8E08-4FCA-A166-605413C1F2BC}" destId="{5B187643-2E5F-4B2D-87CE-06980FE878E7}" srcOrd="0" destOrd="0" presId="urn:microsoft.com/office/officeart/2018/5/layout/IconLeafLabelList"/>
    <dgm:cxn modelId="{BA8D680E-555E-490C-832E-8BB1452749BE}" type="presParOf" srcId="{BD8F9B1F-8E08-4FCA-A166-605413C1F2BC}" destId="{A9E00A2E-CA9A-408C-BD63-3CB433C1DAE2}" srcOrd="1" destOrd="0" presId="urn:microsoft.com/office/officeart/2018/5/layout/IconLeafLabelList"/>
    <dgm:cxn modelId="{8823E028-C21D-4F77-9CF1-A10F825E3010}" type="presParOf" srcId="{BD8F9B1F-8E08-4FCA-A166-605413C1F2BC}" destId="{F3F31D87-EDDF-4ECD-9987-F56FECE033AD}" srcOrd="2" destOrd="0" presId="urn:microsoft.com/office/officeart/2018/5/layout/IconLeafLabelList"/>
    <dgm:cxn modelId="{0E2DF4ED-C305-4320-AE57-6721B3B344E3}" type="presParOf" srcId="{BD8F9B1F-8E08-4FCA-A166-605413C1F2BC}" destId="{604FDCD2-8E99-4DFB-B0E9-AF3E0C648EC5}" srcOrd="3" destOrd="0" presId="urn:microsoft.com/office/officeart/2018/5/layout/IconLeafLabelList"/>
    <dgm:cxn modelId="{2A16A5E7-F565-4EE1-A890-317D974373AF}" type="presParOf" srcId="{C350B742-99FB-467E-A9DE-D6AE89E27586}" destId="{1DF11DAF-F6CD-472B-BE5A-C0BA07EC123D}" srcOrd="1" destOrd="0" presId="urn:microsoft.com/office/officeart/2018/5/layout/IconLeafLabelList"/>
    <dgm:cxn modelId="{CEF2F9E9-D995-4083-8993-4198E4EF5B03}" type="presParOf" srcId="{C350B742-99FB-467E-A9DE-D6AE89E27586}" destId="{6226DAD3-A132-4963-B2FE-2D189F40EF68}" srcOrd="2" destOrd="0" presId="urn:microsoft.com/office/officeart/2018/5/layout/IconLeafLabelList"/>
    <dgm:cxn modelId="{1B3ABAE9-E14C-48B8-8EBC-6EAB88C11577}" type="presParOf" srcId="{6226DAD3-A132-4963-B2FE-2D189F40EF68}" destId="{6F859892-60BA-4AA1-9E23-DE5F73CFD9CC}" srcOrd="0" destOrd="0" presId="urn:microsoft.com/office/officeart/2018/5/layout/IconLeafLabelList"/>
    <dgm:cxn modelId="{B9DAE0F2-6E26-4483-A1E0-242B7482CBF1}" type="presParOf" srcId="{6226DAD3-A132-4963-B2FE-2D189F40EF68}" destId="{3D4AE03E-BD86-4319-9ACF-8C9A4579EB8A}" srcOrd="1" destOrd="0" presId="urn:microsoft.com/office/officeart/2018/5/layout/IconLeafLabelList"/>
    <dgm:cxn modelId="{AAAA4292-C773-4D9D-BA05-38D1D62A9D23}" type="presParOf" srcId="{6226DAD3-A132-4963-B2FE-2D189F40EF68}" destId="{60900267-6C1D-4A14-A419-DF40B85F60DF}" srcOrd="2" destOrd="0" presId="urn:microsoft.com/office/officeart/2018/5/layout/IconLeafLabelList"/>
    <dgm:cxn modelId="{63FF1F0B-489A-46D7-A7ED-1F2B66036932}" type="presParOf" srcId="{6226DAD3-A132-4963-B2FE-2D189F40EF68}" destId="{59BE8EE5-A297-433E-9C23-6B31F83DAD24}" srcOrd="3" destOrd="0" presId="urn:microsoft.com/office/officeart/2018/5/layout/IconLeafLabelList"/>
    <dgm:cxn modelId="{17934303-8D6C-493B-B75A-71FFAAA117B4}" type="presParOf" srcId="{C350B742-99FB-467E-A9DE-D6AE89E27586}" destId="{D548E803-8D34-431E-9A79-8B477249A9BC}" srcOrd="3" destOrd="0" presId="urn:microsoft.com/office/officeart/2018/5/layout/IconLeafLabelList"/>
    <dgm:cxn modelId="{BA178F75-4777-4DC4-BD90-799527D6A198}" type="presParOf" srcId="{C350B742-99FB-467E-A9DE-D6AE89E27586}" destId="{8FA0240C-E2A2-4ED8-95B9-C191256422D3}" srcOrd="4" destOrd="0" presId="urn:microsoft.com/office/officeart/2018/5/layout/IconLeafLabelList"/>
    <dgm:cxn modelId="{6E1E29BB-5614-4CA9-A109-A3E91B9CE7AC}" type="presParOf" srcId="{8FA0240C-E2A2-4ED8-95B9-C191256422D3}" destId="{0A20E6FC-D6C9-477B-8B61-D6577EB972A8}" srcOrd="0" destOrd="0" presId="urn:microsoft.com/office/officeart/2018/5/layout/IconLeafLabelList"/>
    <dgm:cxn modelId="{71958D43-3604-4918-B36A-AFF201DE5DDF}" type="presParOf" srcId="{8FA0240C-E2A2-4ED8-95B9-C191256422D3}" destId="{322F7ACF-DDA6-48A4-B763-8B518C657625}" srcOrd="1" destOrd="0" presId="urn:microsoft.com/office/officeart/2018/5/layout/IconLeafLabelList"/>
    <dgm:cxn modelId="{9212F755-68D0-4752-863B-D238FB239049}" type="presParOf" srcId="{8FA0240C-E2A2-4ED8-95B9-C191256422D3}" destId="{68851CB1-9C34-40FC-BDFA-96A7F6658698}" srcOrd="2" destOrd="0" presId="urn:microsoft.com/office/officeart/2018/5/layout/IconLeafLabelList"/>
    <dgm:cxn modelId="{CF578B70-BD7B-4DD8-A02E-2D4FFDAF83CB}" type="presParOf" srcId="{8FA0240C-E2A2-4ED8-95B9-C191256422D3}" destId="{523D0E24-4214-4ECD-8B0F-CCE3D1F687E8}" srcOrd="3" destOrd="0" presId="urn:microsoft.com/office/officeart/2018/5/layout/IconLeafLabelList"/>
    <dgm:cxn modelId="{023B53A9-948D-4C4C-B558-4C27129B6A9C}" type="presParOf" srcId="{C350B742-99FB-467E-A9DE-D6AE89E27586}" destId="{A82CF50B-4FF0-4A8E-AE06-2B5635018B7C}" srcOrd="5" destOrd="0" presId="urn:microsoft.com/office/officeart/2018/5/layout/IconLeafLabelList"/>
    <dgm:cxn modelId="{9A9AA7A3-4D36-4C46-B8B2-DAA598C24F12}" type="presParOf" srcId="{C350B742-99FB-467E-A9DE-D6AE89E27586}" destId="{14F8BF19-592B-4EEE-889A-5EB4FA762D0B}" srcOrd="6" destOrd="0" presId="urn:microsoft.com/office/officeart/2018/5/layout/IconLeafLabelList"/>
    <dgm:cxn modelId="{AC032884-4E78-4BC5-8AE3-E21D5CE2F326}" type="presParOf" srcId="{14F8BF19-592B-4EEE-889A-5EB4FA762D0B}" destId="{C87BAE3A-FB41-417D-8562-59B3B1515E5E}" srcOrd="0" destOrd="0" presId="urn:microsoft.com/office/officeart/2018/5/layout/IconLeafLabelList"/>
    <dgm:cxn modelId="{031626A3-59E5-4B4B-9C61-582323A39D5B}" type="presParOf" srcId="{14F8BF19-592B-4EEE-889A-5EB4FA762D0B}" destId="{1B697CEF-ED82-44F3-A2CD-F54622117E74}" srcOrd="1" destOrd="0" presId="urn:microsoft.com/office/officeart/2018/5/layout/IconLeafLabelList"/>
    <dgm:cxn modelId="{16C1C463-9BC4-40D8-B39A-5D6C6161DB42}" type="presParOf" srcId="{14F8BF19-592B-4EEE-889A-5EB4FA762D0B}" destId="{6510CCAC-4EB8-462C-9590-2674782BFDF6}" srcOrd="2" destOrd="0" presId="urn:microsoft.com/office/officeart/2018/5/layout/IconLeafLabelList"/>
    <dgm:cxn modelId="{25BB8565-4171-4A99-9DDE-E5C8EFA65B91}" type="presParOf" srcId="{14F8BF19-592B-4EEE-889A-5EB4FA762D0B}" destId="{C5487695-B5E9-462B-84D1-6F8FDAA2D494}" srcOrd="3" destOrd="0" presId="urn:microsoft.com/office/officeart/2018/5/layout/IconLeafLabelList"/>
    <dgm:cxn modelId="{5A04EAC8-D106-43A4-A127-BA3BDE2B20BA}" type="presParOf" srcId="{C350B742-99FB-467E-A9DE-D6AE89E27586}" destId="{D99C6632-F99D-4F7F-AB8D-B3AB0C362010}" srcOrd="7" destOrd="0" presId="urn:microsoft.com/office/officeart/2018/5/layout/IconLeafLabelList"/>
    <dgm:cxn modelId="{D6349EC7-E2F9-4C70-ABE7-0922CD34C585}" type="presParOf" srcId="{C350B742-99FB-467E-A9DE-D6AE89E27586}" destId="{6D0FFC77-81D8-468B-A978-85826BC1710D}" srcOrd="8" destOrd="0" presId="urn:microsoft.com/office/officeart/2018/5/layout/IconLeafLabelList"/>
    <dgm:cxn modelId="{10D60055-2E0D-4D5C-BB2F-17FBFF856ED6}" type="presParOf" srcId="{6D0FFC77-81D8-468B-A978-85826BC1710D}" destId="{2BFBA4B2-A4A8-433A-815D-1B8EB5874AC5}" srcOrd="0" destOrd="0" presId="urn:microsoft.com/office/officeart/2018/5/layout/IconLeafLabelList"/>
    <dgm:cxn modelId="{B044B0BD-1CA6-467F-8FE1-51D11EF95CAA}" type="presParOf" srcId="{6D0FFC77-81D8-468B-A978-85826BC1710D}" destId="{7D0C9432-D156-4D7A-83C7-F5E3B9B0FE1B}" srcOrd="1" destOrd="0" presId="urn:microsoft.com/office/officeart/2018/5/layout/IconLeafLabelList"/>
    <dgm:cxn modelId="{C6E7C892-577E-4172-9607-0CEBC4F4923B}" type="presParOf" srcId="{6D0FFC77-81D8-468B-A978-85826BC1710D}" destId="{0664EBDE-A491-447E-82A8-EDC7B497080D}" srcOrd="2" destOrd="0" presId="urn:microsoft.com/office/officeart/2018/5/layout/IconLeafLabelList"/>
    <dgm:cxn modelId="{9ACEFA61-86A4-4B5B-B925-F953C2D3DE9A}" type="presParOf" srcId="{6D0FFC77-81D8-468B-A978-85826BC1710D}" destId="{CA965D01-0FDF-4263-8E0B-3F6EB75D2006}" srcOrd="3" destOrd="0" presId="urn:microsoft.com/office/officeart/2018/5/layout/IconLeafLabelList"/>
    <dgm:cxn modelId="{8EC51603-B72F-47CE-A251-D7DFCD39A4DF}" type="presParOf" srcId="{C350B742-99FB-467E-A9DE-D6AE89E27586}" destId="{D9BF36AC-FB39-4CD9-98E6-54E800B62786}" srcOrd="9" destOrd="0" presId="urn:microsoft.com/office/officeart/2018/5/layout/IconLeafLabelList"/>
    <dgm:cxn modelId="{9F1C78A3-CE26-46C7-A206-0E457FCE2BA6}" type="presParOf" srcId="{C350B742-99FB-467E-A9DE-D6AE89E27586}" destId="{00DC9C99-6322-4A33-9237-41638B47AEA8}" srcOrd="10" destOrd="0" presId="urn:microsoft.com/office/officeart/2018/5/layout/IconLeafLabelList"/>
    <dgm:cxn modelId="{DAB74486-C45D-45AF-B661-A6EBE9FDCCCF}" type="presParOf" srcId="{00DC9C99-6322-4A33-9237-41638B47AEA8}" destId="{4ED534E8-5AFF-49F8-9596-EEDE36B5979A}" srcOrd="0" destOrd="0" presId="urn:microsoft.com/office/officeart/2018/5/layout/IconLeafLabelList"/>
    <dgm:cxn modelId="{B03B8D85-F5B7-48F3-992F-30185F1CD239}" type="presParOf" srcId="{00DC9C99-6322-4A33-9237-41638B47AEA8}" destId="{C1C8F5B0-C8EC-4B5F-BB22-7BC3FC9CCDCE}" srcOrd="1" destOrd="0" presId="urn:microsoft.com/office/officeart/2018/5/layout/IconLeafLabelList"/>
    <dgm:cxn modelId="{EE078F1B-9A2D-427C-AC18-06F704E34D32}" type="presParOf" srcId="{00DC9C99-6322-4A33-9237-41638B47AEA8}" destId="{0E88A384-22E0-47A3-8DB4-28A74AA9BC34}" srcOrd="2" destOrd="0" presId="urn:microsoft.com/office/officeart/2018/5/layout/IconLeafLabelList"/>
    <dgm:cxn modelId="{2F9993E1-09A9-4ACE-8994-C0A3FBC52B8F}" type="presParOf" srcId="{00DC9C99-6322-4A33-9237-41638B47AEA8}" destId="{4BE5B11F-52F7-4EBB-A623-FCE1AB6A4845}" srcOrd="3" destOrd="0" presId="urn:microsoft.com/office/officeart/2018/5/layout/IconLeafLabelList"/>
    <dgm:cxn modelId="{ADD167BB-CA85-4A51-984A-504DC8FD6CA6}" type="presParOf" srcId="{C350B742-99FB-467E-A9DE-D6AE89E27586}" destId="{511E501C-D507-4DA5-BD80-57A743C28FCE}" srcOrd="11" destOrd="0" presId="urn:microsoft.com/office/officeart/2018/5/layout/IconLeafLabelList"/>
    <dgm:cxn modelId="{68A5671A-D2A6-4C72-A960-D18F9D96D8C9}" type="presParOf" srcId="{C350B742-99FB-467E-A9DE-D6AE89E27586}" destId="{6F86BBED-8E89-4532-9E38-53C70DE8F14F}" srcOrd="12" destOrd="0" presId="urn:microsoft.com/office/officeart/2018/5/layout/IconLeafLabelList"/>
    <dgm:cxn modelId="{9E33916F-7F36-4D14-8B54-DD86F9CB7095}" type="presParOf" srcId="{6F86BBED-8E89-4532-9E38-53C70DE8F14F}" destId="{CC6842E2-5450-4F57-8445-A07D8B188E00}" srcOrd="0" destOrd="0" presId="urn:microsoft.com/office/officeart/2018/5/layout/IconLeafLabelList"/>
    <dgm:cxn modelId="{A109729D-28B9-420C-8DBC-9D1BB6A8F5E1}" type="presParOf" srcId="{6F86BBED-8E89-4532-9E38-53C70DE8F14F}" destId="{D0055756-674E-4A4F-9FF8-26A07C5B86F3}" srcOrd="1" destOrd="0" presId="urn:microsoft.com/office/officeart/2018/5/layout/IconLeafLabelList"/>
    <dgm:cxn modelId="{BF6DCCAB-81FB-4C27-B8DE-D3C153DBC718}" type="presParOf" srcId="{6F86BBED-8E89-4532-9E38-53C70DE8F14F}" destId="{837D9A8A-9D9E-42AE-934A-C77FDD727079}" srcOrd="2" destOrd="0" presId="urn:microsoft.com/office/officeart/2018/5/layout/IconLeafLabelList"/>
    <dgm:cxn modelId="{0203EDC3-8266-4247-B945-200514ECB890}" type="presParOf" srcId="{6F86BBED-8E89-4532-9E38-53C70DE8F14F}" destId="{83D84509-8546-4FC5-A021-0CBBD27BC12F}" srcOrd="3" destOrd="0" presId="urn:microsoft.com/office/officeart/2018/5/layout/IconLeafLabelList"/>
    <dgm:cxn modelId="{A751B7FD-0BB7-4EDA-82CC-5DDBEDEE52CF}" type="presParOf" srcId="{C350B742-99FB-467E-A9DE-D6AE89E27586}" destId="{86417A50-7177-4C6D-879D-08BE81F086AD}" srcOrd="13" destOrd="0" presId="urn:microsoft.com/office/officeart/2018/5/layout/IconLeafLabelList"/>
    <dgm:cxn modelId="{6A0EBC34-ACF3-4519-8518-34D1BC13CE7A}" type="presParOf" srcId="{C350B742-99FB-467E-A9DE-D6AE89E27586}" destId="{D5BDF779-99CA-4FD1-A403-915E55646873}" srcOrd="14" destOrd="0" presId="urn:microsoft.com/office/officeart/2018/5/layout/IconLeafLabelList"/>
    <dgm:cxn modelId="{64F8D8C2-E524-4F1E-8F99-2C79F906F2BD}" type="presParOf" srcId="{D5BDF779-99CA-4FD1-A403-915E55646873}" destId="{2AC37F51-6173-46CA-A60C-3034472628AE}" srcOrd="0" destOrd="0" presId="urn:microsoft.com/office/officeart/2018/5/layout/IconLeafLabelList"/>
    <dgm:cxn modelId="{8CD33C7B-365E-4A8D-BADE-D0EA041EB27A}" type="presParOf" srcId="{D5BDF779-99CA-4FD1-A403-915E55646873}" destId="{B2F473BD-AD4E-4446-B9D2-C9F2B792CF33}" srcOrd="1" destOrd="0" presId="urn:microsoft.com/office/officeart/2018/5/layout/IconLeafLabelList"/>
    <dgm:cxn modelId="{5C00ACC2-792F-48CF-A702-1EAFCEA4E19D}" type="presParOf" srcId="{D5BDF779-99CA-4FD1-A403-915E55646873}" destId="{9C525547-9AB6-4BCE-8689-7D9631D50122}" srcOrd="2" destOrd="0" presId="urn:microsoft.com/office/officeart/2018/5/layout/IconLeafLabelList"/>
    <dgm:cxn modelId="{46A496A3-8B69-4BCF-9951-3C294A93E6CA}" type="presParOf" srcId="{D5BDF779-99CA-4FD1-A403-915E55646873}" destId="{0B645365-57DD-4C5D-9F9F-7D57ECD349D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C2D332-66B4-4255-BAD7-55EF867F55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29F958-C0A3-43BB-B32B-0AD8404912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"Uncertainty isn’t something to avoid – it’s something to lead through."</a:t>
          </a:r>
        </a:p>
      </dgm:t>
    </dgm:pt>
    <dgm:pt modelId="{FCF868A7-5A28-43AF-81CF-630153DBB47A}" type="parTrans" cxnId="{D6C0BCFD-3D21-4C96-807E-5B004A17433C}">
      <dgm:prSet/>
      <dgm:spPr/>
      <dgm:t>
        <a:bodyPr/>
        <a:lstStyle/>
        <a:p>
          <a:endParaRPr lang="en-US"/>
        </a:p>
      </dgm:t>
    </dgm:pt>
    <dgm:pt modelId="{EB9062AF-CAEC-45EB-9A63-DEBF43E4B0C8}" type="sibTrans" cxnId="{D6C0BCFD-3D21-4C96-807E-5B004A17433C}">
      <dgm:prSet/>
      <dgm:spPr/>
      <dgm:t>
        <a:bodyPr/>
        <a:lstStyle/>
        <a:p>
          <a:endParaRPr lang="en-US"/>
        </a:p>
      </dgm:t>
    </dgm:pt>
    <dgm:pt modelId="{0E6EDFE0-8DB9-4BAC-B879-A4709DEE85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Preserve value. Grow with purpose.</a:t>
          </a:r>
        </a:p>
      </dgm:t>
    </dgm:pt>
    <dgm:pt modelId="{3A6871DE-E34D-4B47-95CB-31A5283CCEDC}" type="parTrans" cxnId="{2023F785-33CA-43C1-A63D-AC6B8A42C80F}">
      <dgm:prSet/>
      <dgm:spPr/>
      <dgm:t>
        <a:bodyPr/>
        <a:lstStyle/>
        <a:p>
          <a:endParaRPr lang="en-US"/>
        </a:p>
      </dgm:t>
    </dgm:pt>
    <dgm:pt modelId="{1FB8A7D9-8800-4B19-8535-3C1ACEF0A421}" type="sibTrans" cxnId="{2023F785-33CA-43C1-A63D-AC6B8A42C80F}">
      <dgm:prSet/>
      <dgm:spPr/>
      <dgm:t>
        <a:bodyPr/>
        <a:lstStyle/>
        <a:p>
          <a:endParaRPr lang="en-US"/>
        </a:p>
      </dgm:t>
    </dgm:pt>
    <dgm:pt modelId="{70003C20-A830-40B9-841D-31E124F340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Thank You. </a:t>
          </a:r>
        </a:p>
      </dgm:t>
    </dgm:pt>
    <dgm:pt modelId="{CBC4D532-5D5C-4E23-861C-A860F8D37935}" type="parTrans" cxnId="{AC4C9381-8FF1-4051-9E9D-36CEA8E1BAF3}">
      <dgm:prSet/>
      <dgm:spPr/>
      <dgm:t>
        <a:bodyPr/>
        <a:lstStyle/>
        <a:p>
          <a:endParaRPr lang="en-US"/>
        </a:p>
      </dgm:t>
    </dgm:pt>
    <dgm:pt modelId="{EAE5565F-E0FB-46E9-8009-ECF987B49B9A}" type="sibTrans" cxnId="{AC4C9381-8FF1-4051-9E9D-36CEA8E1BAF3}">
      <dgm:prSet/>
      <dgm:spPr/>
      <dgm:t>
        <a:bodyPr/>
        <a:lstStyle/>
        <a:p>
          <a:endParaRPr lang="en-US"/>
        </a:p>
      </dgm:t>
    </dgm:pt>
    <dgm:pt modelId="{FBE44DBF-2130-465A-9C8C-EF6D6AAD9B78}" type="pres">
      <dgm:prSet presAssocID="{8BC2D332-66B4-4255-BAD7-55EF867F55DB}" presName="root" presStyleCnt="0">
        <dgm:presLayoutVars>
          <dgm:dir/>
          <dgm:resizeHandles val="exact"/>
        </dgm:presLayoutVars>
      </dgm:prSet>
      <dgm:spPr/>
    </dgm:pt>
    <dgm:pt modelId="{DC4F08B7-2ED7-40BF-AF31-7F22ECC64CE8}" type="pres">
      <dgm:prSet presAssocID="{9129F958-C0A3-43BB-B32B-0AD840491278}" presName="compNode" presStyleCnt="0"/>
      <dgm:spPr/>
    </dgm:pt>
    <dgm:pt modelId="{94544A1E-9E96-4B47-A230-1F40A1A8939B}" type="pres">
      <dgm:prSet presAssocID="{9129F958-C0A3-43BB-B32B-0AD840491278}" presName="bgRect" presStyleLbl="bgShp" presStyleIdx="0" presStyleCnt="3"/>
      <dgm:spPr/>
    </dgm:pt>
    <dgm:pt modelId="{5F64692C-2AD9-4074-97DB-D3BCD7D81D17}" type="pres">
      <dgm:prSet presAssocID="{9129F958-C0A3-43BB-B32B-0AD8404912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040589F-8B30-43D2-89F8-41E9D9646523}" type="pres">
      <dgm:prSet presAssocID="{9129F958-C0A3-43BB-B32B-0AD840491278}" presName="spaceRect" presStyleCnt="0"/>
      <dgm:spPr/>
    </dgm:pt>
    <dgm:pt modelId="{3F350B7F-15C8-419F-8C00-6AA283D09915}" type="pres">
      <dgm:prSet presAssocID="{9129F958-C0A3-43BB-B32B-0AD840491278}" presName="parTx" presStyleLbl="revTx" presStyleIdx="0" presStyleCnt="3">
        <dgm:presLayoutVars>
          <dgm:chMax val="0"/>
          <dgm:chPref val="0"/>
        </dgm:presLayoutVars>
      </dgm:prSet>
      <dgm:spPr/>
    </dgm:pt>
    <dgm:pt modelId="{42007649-3756-4D99-8F9A-A01C027C31BC}" type="pres">
      <dgm:prSet presAssocID="{EB9062AF-CAEC-45EB-9A63-DEBF43E4B0C8}" presName="sibTrans" presStyleCnt="0"/>
      <dgm:spPr/>
    </dgm:pt>
    <dgm:pt modelId="{E52EE2DE-5D40-4AB0-8C90-70C8616B9147}" type="pres">
      <dgm:prSet presAssocID="{0E6EDFE0-8DB9-4BAC-B879-A4709DEE853D}" presName="compNode" presStyleCnt="0"/>
      <dgm:spPr/>
    </dgm:pt>
    <dgm:pt modelId="{68F9464C-8617-4985-A8CF-9E9CDC3D6D9D}" type="pres">
      <dgm:prSet presAssocID="{0E6EDFE0-8DB9-4BAC-B879-A4709DEE853D}" presName="bgRect" presStyleLbl="bgShp" presStyleIdx="1" presStyleCnt="3"/>
      <dgm:spPr/>
    </dgm:pt>
    <dgm:pt modelId="{59D35481-AB61-4CD5-9096-0E48AE701EDF}" type="pres">
      <dgm:prSet presAssocID="{0E6EDFE0-8DB9-4BAC-B879-A4709DEE85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ing pot"/>
        </a:ext>
      </dgm:extLst>
    </dgm:pt>
    <dgm:pt modelId="{60601D6E-FF03-4E0B-B8FE-B2D6CE316C31}" type="pres">
      <dgm:prSet presAssocID="{0E6EDFE0-8DB9-4BAC-B879-A4709DEE853D}" presName="spaceRect" presStyleCnt="0"/>
      <dgm:spPr/>
    </dgm:pt>
    <dgm:pt modelId="{0F845C52-1964-4D5F-BF12-DA62738492D9}" type="pres">
      <dgm:prSet presAssocID="{0E6EDFE0-8DB9-4BAC-B879-A4709DEE853D}" presName="parTx" presStyleLbl="revTx" presStyleIdx="1" presStyleCnt="3">
        <dgm:presLayoutVars>
          <dgm:chMax val="0"/>
          <dgm:chPref val="0"/>
        </dgm:presLayoutVars>
      </dgm:prSet>
      <dgm:spPr/>
    </dgm:pt>
    <dgm:pt modelId="{B1909767-B2FA-4A72-9493-C5C9CC5E7EEF}" type="pres">
      <dgm:prSet presAssocID="{1FB8A7D9-8800-4B19-8535-3C1ACEF0A421}" presName="sibTrans" presStyleCnt="0"/>
      <dgm:spPr/>
    </dgm:pt>
    <dgm:pt modelId="{9544A168-77B0-4BA7-8D11-05E514BA76E1}" type="pres">
      <dgm:prSet presAssocID="{70003C20-A830-40B9-841D-31E124F340CB}" presName="compNode" presStyleCnt="0"/>
      <dgm:spPr/>
    </dgm:pt>
    <dgm:pt modelId="{6BDE698B-83AE-4673-A39B-B6664DC353B0}" type="pres">
      <dgm:prSet presAssocID="{70003C20-A830-40B9-841D-31E124F340CB}" presName="bgRect" presStyleLbl="bgShp" presStyleIdx="2" presStyleCnt="3"/>
      <dgm:spPr/>
    </dgm:pt>
    <dgm:pt modelId="{3EC76EF3-70B6-4CDF-BADB-B1CD9A643540}" type="pres">
      <dgm:prSet presAssocID="{70003C20-A830-40B9-841D-31E124F340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CDD01FE7-448B-406F-AE8A-77B7C827F1BF}" type="pres">
      <dgm:prSet presAssocID="{70003C20-A830-40B9-841D-31E124F340CB}" presName="spaceRect" presStyleCnt="0"/>
      <dgm:spPr/>
    </dgm:pt>
    <dgm:pt modelId="{8097B053-8004-45A8-A146-7363F0F3774C}" type="pres">
      <dgm:prSet presAssocID="{70003C20-A830-40B9-841D-31E124F340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E46CE03-6E6D-4984-98DB-DC9DCC47F0C0}" type="presOf" srcId="{0E6EDFE0-8DB9-4BAC-B879-A4709DEE853D}" destId="{0F845C52-1964-4D5F-BF12-DA62738492D9}" srcOrd="0" destOrd="0" presId="urn:microsoft.com/office/officeart/2018/2/layout/IconVerticalSolidList"/>
    <dgm:cxn modelId="{13AF224A-FFE3-4A44-83E5-C54E5381A6E1}" type="presOf" srcId="{70003C20-A830-40B9-841D-31E124F340CB}" destId="{8097B053-8004-45A8-A146-7363F0F3774C}" srcOrd="0" destOrd="0" presId="urn:microsoft.com/office/officeart/2018/2/layout/IconVerticalSolidList"/>
    <dgm:cxn modelId="{8195BF74-ED14-4EB0-BDED-D24CF078888F}" type="presOf" srcId="{9129F958-C0A3-43BB-B32B-0AD840491278}" destId="{3F350B7F-15C8-419F-8C00-6AA283D09915}" srcOrd="0" destOrd="0" presId="urn:microsoft.com/office/officeart/2018/2/layout/IconVerticalSolidList"/>
    <dgm:cxn modelId="{AC4C9381-8FF1-4051-9E9D-36CEA8E1BAF3}" srcId="{8BC2D332-66B4-4255-BAD7-55EF867F55DB}" destId="{70003C20-A830-40B9-841D-31E124F340CB}" srcOrd="2" destOrd="0" parTransId="{CBC4D532-5D5C-4E23-861C-A860F8D37935}" sibTransId="{EAE5565F-E0FB-46E9-8009-ECF987B49B9A}"/>
    <dgm:cxn modelId="{2023F785-33CA-43C1-A63D-AC6B8A42C80F}" srcId="{8BC2D332-66B4-4255-BAD7-55EF867F55DB}" destId="{0E6EDFE0-8DB9-4BAC-B879-A4709DEE853D}" srcOrd="1" destOrd="0" parTransId="{3A6871DE-E34D-4B47-95CB-31A5283CCEDC}" sibTransId="{1FB8A7D9-8800-4B19-8535-3C1ACEF0A421}"/>
    <dgm:cxn modelId="{F21305F6-5898-43EF-96FB-965EB5FCAD1D}" type="presOf" srcId="{8BC2D332-66B4-4255-BAD7-55EF867F55DB}" destId="{FBE44DBF-2130-465A-9C8C-EF6D6AAD9B78}" srcOrd="0" destOrd="0" presId="urn:microsoft.com/office/officeart/2018/2/layout/IconVerticalSolidList"/>
    <dgm:cxn modelId="{D6C0BCFD-3D21-4C96-807E-5B004A17433C}" srcId="{8BC2D332-66B4-4255-BAD7-55EF867F55DB}" destId="{9129F958-C0A3-43BB-B32B-0AD840491278}" srcOrd="0" destOrd="0" parTransId="{FCF868A7-5A28-43AF-81CF-630153DBB47A}" sibTransId="{EB9062AF-CAEC-45EB-9A63-DEBF43E4B0C8}"/>
    <dgm:cxn modelId="{D88C9832-0890-469D-A4C2-55BAF53B6660}" type="presParOf" srcId="{FBE44DBF-2130-465A-9C8C-EF6D6AAD9B78}" destId="{DC4F08B7-2ED7-40BF-AF31-7F22ECC64CE8}" srcOrd="0" destOrd="0" presId="urn:microsoft.com/office/officeart/2018/2/layout/IconVerticalSolidList"/>
    <dgm:cxn modelId="{98F2421C-ABB2-4616-8912-71A1F20FC2B9}" type="presParOf" srcId="{DC4F08B7-2ED7-40BF-AF31-7F22ECC64CE8}" destId="{94544A1E-9E96-4B47-A230-1F40A1A8939B}" srcOrd="0" destOrd="0" presId="urn:microsoft.com/office/officeart/2018/2/layout/IconVerticalSolidList"/>
    <dgm:cxn modelId="{2D6D77AE-7659-4744-8740-DC402E050A5E}" type="presParOf" srcId="{DC4F08B7-2ED7-40BF-AF31-7F22ECC64CE8}" destId="{5F64692C-2AD9-4074-97DB-D3BCD7D81D17}" srcOrd="1" destOrd="0" presId="urn:microsoft.com/office/officeart/2018/2/layout/IconVerticalSolidList"/>
    <dgm:cxn modelId="{EB3F7CE6-57F7-4577-964E-B55DD5B6A235}" type="presParOf" srcId="{DC4F08B7-2ED7-40BF-AF31-7F22ECC64CE8}" destId="{8040589F-8B30-43D2-89F8-41E9D9646523}" srcOrd="2" destOrd="0" presId="urn:microsoft.com/office/officeart/2018/2/layout/IconVerticalSolidList"/>
    <dgm:cxn modelId="{B35DF4EA-B140-41E0-AD62-EA6076B15042}" type="presParOf" srcId="{DC4F08B7-2ED7-40BF-AF31-7F22ECC64CE8}" destId="{3F350B7F-15C8-419F-8C00-6AA283D09915}" srcOrd="3" destOrd="0" presId="urn:microsoft.com/office/officeart/2018/2/layout/IconVerticalSolidList"/>
    <dgm:cxn modelId="{8AC3B290-EC78-4FA6-8C07-D14B731A1E3B}" type="presParOf" srcId="{FBE44DBF-2130-465A-9C8C-EF6D6AAD9B78}" destId="{42007649-3756-4D99-8F9A-A01C027C31BC}" srcOrd="1" destOrd="0" presId="urn:microsoft.com/office/officeart/2018/2/layout/IconVerticalSolidList"/>
    <dgm:cxn modelId="{FF214AA3-6106-4D92-B277-D476B86A216E}" type="presParOf" srcId="{FBE44DBF-2130-465A-9C8C-EF6D6AAD9B78}" destId="{E52EE2DE-5D40-4AB0-8C90-70C8616B9147}" srcOrd="2" destOrd="0" presId="urn:microsoft.com/office/officeart/2018/2/layout/IconVerticalSolidList"/>
    <dgm:cxn modelId="{EE842BA9-DD2C-4303-AB19-8F0A83B43ADC}" type="presParOf" srcId="{E52EE2DE-5D40-4AB0-8C90-70C8616B9147}" destId="{68F9464C-8617-4985-A8CF-9E9CDC3D6D9D}" srcOrd="0" destOrd="0" presId="urn:microsoft.com/office/officeart/2018/2/layout/IconVerticalSolidList"/>
    <dgm:cxn modelId="{FD9E3238-C8AB-41F9-8257-39FE0C849E14}" type="presParOf" srcId="{E52EE2DE-5D40-4AB0-8C90-70C8616B9147}" destId="{59D35481-AB61-4CD5-9096-0E48AE701EDF}" srcOrd="1" destOrd="0" presId="urn:microsoft.com/office/officeart/2018/2/layout/IconVerticalSolidList"/>
    <dgm:cxn modelId="{AE3C635C-11F7-453F-A894-F0CE31062AB7}" type="presParOf" srcId="{E52EE2DE-5D40-4AB0-8C90-70C8616B9147}" destId="{60601D6E-FF03-4E0B-B8FE-B2D6CE316C31}" srcOrd="2" destOrd="0" presId="urn:microsoft.com/office/officeart/2018/2/layout/IconVerticalSolidList"/>
    <dgm:cxn modelId="{1779C015-6966-44F1-B281-5B8EF8B14465}" type="presParOf" srcId="{E52EE2DE-5D40-4AB0-8C90-70C8616B9147}" destId="{0F845C52-1964-4D5F-BF12-DA62738492D9}" srcOrd="3" destOrd="0" presId="urn:microsoft.com/office/officeart/2018/2/layout/IconVerticalSolidList"/>
    <dgm:cxn modelId="{4CD5E2DD-7EE5-4C11-AB6A-2743756BDEDC}" type="presParOf" srcId="{FBE44DBF-2130-465A-9C8C-EF6D6AAD9B78}" destId="{B1909767-B2FA-4A72-9493-C5C9CC5E7EEF}" srcOrd="3" destOrd="0" presId="urn:microsoft.com/office/officeart/2018/2/layout/IconVerticalSolidList"/>
    <dgm:cxn modelId="{5162BB2E-6127-45CD-A1B1-FD84ACC5410C}" type="presParOf" srcId="{FBE44DBF-2130-465A-9C8C-EF6D6AAD9B78}" destId="{9544A168-77B0-4BA7-8D11-05E514BA76E1}" srcOrd="4" destOrd="0" presId="urn:microsoft.com/office/officeart/2018/2/layout/IconVerticalSolidList"/>
    <dgm:cxn modelId="{73B52C26-1DA9-4878-8C8E-207F7A862C3E}" type="presParOf" srcId="{9544A168-77B0-4BA7-8D11-05E514BA76E1}" destId="{6BDE698B-83AE-4673-A39B-B6664DC353B0}" srcOrd="0" destOrd="0" presId="urn:microsoft.com/office/officeart/2018/2/layout/IconVerticalSolidList"/>
    <dgm:cxn modelId="{ABB5E079-364E-4B95-9A74-8F3D82628D2C}" type="presParOf" srcId="{9544A168-77B0-4BA7-8D11-05E514BA76E1}" destId="{3EC76EF3-70B6-4CDF-BADB-B1CD9A643540}" srcOrd="1" destOrd="0" presId="urn:microsoft.com/office/officeart/2018/2/layout/IconVerticalSolidList"/>
    <dgm:cxn modelId="{C663E7BA-347D-427F-A70F-4067715DBF7A}" type="presParOf" srcId="{9544A168-77B0-4BA7-8D11-05E514BA76E1}" destId="{CDD01FE7-448B-406F-AE8A-77B7C827F1BF}" srcOrd="2" destOrd="0" presId="urn:microsoft.com/office/officeart/2018/2/layout/IconVerticalSolidList"/>
    <dgm:cxn modelId="{843D05F7-6CCE-48D1-B4E5-E5417C417E17}" type="presParOf" srcId="{9544A168-77B0-4BA7-8D11-05E514BA76E1}" destId="{8097B053-8004-45A8-A146-7363F0F377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7437A-4D68-4991-9D62-09A881D2C07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AFB290F-DA2F-4A70-8C99-A26C95145B00}">
      <dgm:prSet/>
      <dgm:spPr/>
      <dgm:t>
        <a:bodyPr/>
        <a:lstStyle/>
        <a:p>
          <a:pPr>
            <a:defRPr cap="all"/>
          </a:pPr>
          <a:r>
            <a:rPr lang="en-US"/>
            <a:t>Act in beneficiaries’ best interest</a:t>
          </a:r>
        </a:p>
      </dgm:t>
    </dgm:pt>
    <dgm:pt modelId="{BBCF8497-A283-4B7D-911C-CF4DB99DADC5}" type="parTrans" cxnId="{DC324A14-DDF0-430C-9602-5FCBE6CFCEA0}">
      <dgm:prSet/>
      <dgm:spPr/>
      <dgm:t>
        <a:bodyPr/>
        <a:lstStyle/>
        <a:p>
          <a:endParaRPr lang="en-US"/>
        </a:p>
      </dgm:t>
    </dgm:pt>
    <dgm:pt modelId="{C740DB74-8309-43D0-BE1D-EC973E00D263}" type="sibTrans" cxnId="{DC324A14-DDF0-430C-9602-5FCBE6CFCEA0}">
      <dgm:prSet/>
      <dgm:spPr/>
      <dgm:t>
        <a:bodyPr/>
        <a:lstStyle/>
        <a:p>
          <a:endParaRPr lang="en-US"/>
        </a:p>
      </dgm:t>
    </dgm:pt>
    <dgm:pt modelId="{3D6FF180-0EF9-4093-8A03-832553B5006A}">
      <dgm:prSet/>
      <dgm:spPr/>
      <dgm:t>
        <a:bodyPr/>
        <a:lstStyle/>
        <a:p>
          <a:pPr>
            <a:defRPr cap="all"/>
          </a:pPr>
          <a:r>
            <a:rPr lang="en-US"/>
            <a:t>Approve and monitor risk strategy</a:t>
          </a:r>
        </a:p>
      </dgm:t>
    </dgm:pt>
    <dgm:pt modelId="{77A05118-BF89-47E9-82EC-A872049DBDC5}" type="parTrans" cxnId="{28FAB0B3-1ED5-4292-BBB3-3CBCDF0DFAF8}">
      <dgm:prSet/>
      <dgm:spPr/>
      <dgm:t>
        <a:bodyPr/>
        <a:lstStyle/>
        <a:p>
          <a:endParaRPr lang="en-US"/>
        </a:p>
      </dgm:t>
    </dgm:pt>
    <dgm:pt modelId="{E6E49EF2-39DD-4DA5-83BC-40DD6F510B2F}" type="sibTrans" cxnId="{28FAB0B3-1ED5-4292-BBB3-3CBCDF0DFAF8}">
      <dgm:prSet/>
      <dgm:spPr/>
      <dgm:t>
        <a:bodyPr/>
        <a:lstStyle/>
        <a:p>
          <a:endParaRPr lang="en-US"/>
        </a:p>
      </dgm:t>
    </dgm:pt>
    <dgm:pt modelId="{E6DD1F27-6F2F-4478-8AD1-00B5365D41E4}">
      <dgm:prSet/>
      <dgm:spPr/>
      <dgm:t>
        <a:bodyPr/>
        <a:lstStyle/>
        <a:p>
          <a:pPr>
            <a:defRPr cap="all"/>
          </a:pPr>
          <a:r>
            <a:rPr lang="en-US"/>
            <a:t>Ensure controls and structures</a:t>
          </a:r>
        </a:p>
      </dgm:t>
    </dgm:pt>
    <dgm:pt modelId="{D85C51A1-4D05-4455-9716-57343CAEBA87}" type="parTrans" cxnId="{8F3A49CA-E8D7-46B0-A219-5E633A7DE13B}">
      <dgm:prSet/>
      <dgm:spPr/>
      <dgm:t>
        <a:bodyPr/>
        <a:lstStyle/>
        <a:p>
          <a:endParaRPr lang="en-US"/>
        </a:p>
      </dgm:t>
    </dgm:pt>
    <dgm:pt modelId="{E80EC2EB-FFD9-4BDA-A63A-2E530D3855C7}" type="sibTrans" cxnId="{8F3A49CA-E8D7-46B0-A219-5E633A7DE13B}">
      <dgm:prSet/>
      <dgm:spPr/>
      <dgm:t>
        <a:bodyPr/>
        <a:lstStyle/>
        <a:p>
          <a:endParaRPr lang="en-US"/>
        </a:p>
      </dgm:t>
    </dgm:pt>
    <dgm:pt modelId="{3F6E166A-CE85-4557-AF1B-92596008A124}">
      <dgm:prSet/>
      <dgm:spPr/>
      <dgm:t>
        <a:bodyPr/>
        <a:lstStyle/>
        <a:p>
          <a:pPr>
            <a:defRPr cap="all"/>
          </a:pPr>
          <a:r>
            <a:rPr lang="en-US"/>
            <a:t>Manage conflicts of interest</a:t>
          </a:r>
        </a:p>
      </dgm:t>
    </dgm:pt>
    <dgm:pt modelId="{F58E9A05-FD89-40E1-92BE-1D0EB450C318}" type="parTrans" cxnId="{BF653F40-D4EC-44DF-BCD4-40904194204E}">
      <dgm:prSet/>
      <dgm:spPr/>
      <dgm:t>
        <a:bodyPr/>
        <a:lstStyle/>
        <a:p>
          <a:endParaRPr lang="en-US"/>
        </a:p>
      </dgm:t>
    </dgm:pt>
    <dgm:pt modelId="{CA934F1F-7F8A-464C-B11B-57C4A6F1A92D}" type="sibTrans" cxnId="{BF653F40-D4EC-44DF-BCD4-40904194204E}">
      <dgm:prSet/>
      <dgm:spPr/>
      <dgm:t>
        <a:bodyPr/>
        <a:lstStyle/>
        <a:p>
          <a:endParaRPr lang="en-US"/>
        </a:p>
      </dgm:t>
    </dgm:pt>
    <dgm:pt modelId="{70336EC6-95AB-4A54-805B-45938942A30B}" type="pres">
      <dgm:prSet presAssocID="{6027437A-4D68-4991-9D62-09A881D2C073}" presName="root" presStyleCnt="0">
        <dgm:presLayoutVars>
          <dgm:dir/>
          <dgm:resizeHandles val="exact"/>
        </dgm:presLayoutVars>
      </dgm:prSet>
      <dgm:spPr/>
    </dgm:pt>
    <dgm:pt modelId="{B1E6E122-AFD9-4C42-B37B-F86EB7804703}" type="pres">
      <dgm:prSet presAssocID="{AAFB290F-DA2F-4A70-8C99-A26C95145B00}" presName="compNode" presStyleCnt="0"/>
      <dgm:spPr/>
    </dgm:pt>
    <dgm:pt modelId="{1C205D71-299D-4E95-88DB-737594AD3DDF}" type="pres">
      <dgm:prSet presAssocID="{AAFB290F-DA2F-4A70-8C99-A26C95145B00}" presName="iconBgRect" presStyleLbl="bgShp" presStyleIdx="0" presStyleCnt="4"/>
      <dgm:spPr/>
    </dgm:pt>
    <dgm:pt modelId="{22440106-37BE-431F-944B-DDA7C7D32753}" type="pres">
      <dgm:prSet presAssocID="{AAFB290F-DA2F-4A70-8C99-A26C95145B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A02D35E-650A-4396-9C70-15553A171F7A}" type="pres">
      <dgm:prSet presAssocID="{AAFB290F-DA2F-4A70-8C99-A26C95145B00}" presName="spaceRect" presStyleCnt="0"/>
      <dgm:spPr/>
    </dgm:pt>
    <dgm:pt modelId="{B6AD72D7-ED03-411A-91C1-D5FC6F8A589F}" type="pres">
      <dgm:prSet presAssocID="{AAFB290F-DA2F-4A70-8C99-A26C95145B00}" presName="textRect" presStyleLbl="revTx" presStyleIdx="0" presStyleCnt="4">
        <dgm:presLayoutVars>
          <dgm:chMax val="1"/>
          <dgm:chPref val="1"/>
        </dgm:presLayoutVars>
      </dgm:prSet>
      <dgm:spPr/>
    </dgm:pt>
    <dgm:pt modelId="{5A7CF60E-CDB7-49EB-8E07-44DAD5C28480}" type="pres">
      <dgm:prSet presAssocID="{C740DB74-8309-43D0-BE1D-EC973E00D263}" presName="sibTrans" presStyleCnt="0"/>
      <dgm:spPr/>
    </dgm:pt>
    <dgm:pt modelId="{085D61F4-845F-4129-B2E8-28571BC125FA}" type="pres">
      <dgm:prSet presAssocID="{3D6FF180-0EF9-4093-8A03-832553B5006A}" presName="compNode" presStyleCnt="0"/>
      <dgm:spPr/>
    </dgm:pt>
    <dgm:pt modelId="{403D0377-1D72-4F1E-BCBE-B229E75DB717}" type="pres">
      <dgm:prSet presAssocID="{3D6FF180-0EF9-4093-8A03-832553B5006A}" presName="iconBgRect" presStyleLbl="bgShp" presStyleIdx="1" presStyleCnt="4"/>
      <dgm:spPr/>
    </dgm:pt>
    <dgm:pt modelId="{0F04AE61-7142-4151-A91F-11509D0F937D}" type="pres">
      <dgm:prSet presAssocID="{3D6FF180-0EF9-4093-8A03-832553B5006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2FE612E-6035-464E-AE64-57E032337E74}" type="pres">
      <dgm:prSet presAssocID="{3D6FF180-0EF9-4093-8A03-832553B5006A}" presName="spaceRect" presStyleCnt="0"/>
      <dgm:spPr/>
    </dgm:pt>
    <dgm:pt modelId="{4259D1AF-B1B3-45E0-B2B1-45B524D59DE6}" type="pres">
      <dgm:prSet presAssocID="{3D6FF180-0EF9-4093-8A03-832553B5006A}" presName="textRect" presStyleLbl="revTx" presStyleIdx="1" presStyleCnt="4">
        <dgm:presLayoutVars>
          <dgm:chMax val="1"/>
          <dgm:chPref val="1"/>
        </dgm:presLayoutVars>
      </dgm:prSet>
      <dgm:spPr/>
    </dgm:pt>
    <dgm:pt modelId="{C3C483DB-B800-4D1D-B25F-2D50D1D189DB}" type="pres">
      <dgm:prSet presAssocID="{E6E49EF2-39DD-4DA5-83BC-40DD6F510B2F}" presName="sibTrans" presStyleCnt="0"/>
      <dgm:spPr/>
    </dgm:pt>
    <dgm:pt modelId="{AB0C686D-A308-4377-8AB1-0D891A915A8C}" type="pres">
      <dgm:prSet presAssocID="{E6DD1F27-6F2F-4478-8AD1-00B5365D41E4}" presName="compNode" presStyleCnt="0"/>
      <dgm:spPr/>
    </dgm:pt>
    <dgm:pt modelId="{82428F15-C20D-4614-B027-4E9FD93CE027}" type="pres">
      <dgm:prSet presAssocID="{E6DD1F27-6F2F-4478-8AD1-00B5365D41E4}" presName="iconBgRect" presStyleLbl="bgShp" presStyleIdx="2" presStyleCnt="4"/>
      <dgm:spPr/>
    </dgm:pt>
    <dgm:pt modelId="{4451D028-84A3-40EE-A163-3E9B7CBB249A}" type="pres">
      <dgm:prSet presAssocID="{E6DD1F27-6F2F-4478-8AD1-00B5365D41E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111C9E8-5E02-4D52-80A2-C8D81DAB3B08}" type="pres">
      <dgm:prSet presAssocID="{E6DD1F27-6F2F-4478-8AD1-00B5365D41E4}" presName="spaceRect" presStyleCnt="0"/>
      <dgm:spPr/>
    </dgm:pt>
    <dgm:pt modelId="{4D19B7FD-67AB-42DE-92B6-4007A76C9BD5}" type="pres">
      <dgm:prSet presAssocID="{E6DD1F27-6F2F-4478-8AD1-00B5365D41E4}" presName="textRect" presStyleLbl="revTx" presStyleIdx="2" presStyleCnt="4">
        <dgm:presLayoutVars>
          <dgm:chMax val="1"/>
          <dgm:chPref val="1"/>
        </dgm:presLayoutVars>
      </dgm:prSet>
      <dgm:spPr/>
    </dgm:pt>
    <dgm:pt modelId="{0CD04883-2670-4DA1-A429-9780F73458A4}" type="pres">
      <dgm:prSet presAssocID="{E80EC2EB-FFD9-4BDA-A63A-2E530D3855C7}" presName="sibTrans" presStyleCnt="0"/>
      <dgm:spPr/>
    </dgm:pt>
    <dgm:pt modelId="{3E4E84B1-1E72-4780-82F0-36D6F4EA4755}" type="pres">
      <dgm:prSet presAssocID="{3F6E166A-CE85-4557-AF1B-92596008A124}" presName="compNode" presStyleCnt="0"/>
      <dgm:spPr/>
    </dgm:pt>
    <dgm:pt modelId="{E5534B6C-368D-47BF-87B9-38D7F7F9640F}" type="pres">
      <dgm:prSet presAssocID="{3F6E166A-CE85-4557-AF1B-92596008A124}" presName="iconBgRect" presStyleLbl="bgShp" presStyleIdx="3" presStyleCnt="4"/>
      <dgm:spPr/>
    </dgm:pt>
    <dgm:pt modelId="{B990B20F-B24C-4FEA-8438-24B4448F098A}" type="pres">
      <dgm:prSet presAssocID="{3F6E166A-CE85-4557-AF1B-92596008A1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A7312B2-C9A1-4C95-8498-8DF01DE34669}" type="pres">
      <dgm:prSet presAssocID="{3F6E166A-CE85-4557-AF1B-92596008A124}" presName="spaceRect" presStyleCnt="0"/>
      <dgm:spPr/>
    </dgm:pt>
    <dgm:pt modelId="{11E63A14-D1F5-4F4A-AA2E-4A2F053C2906}" type="pres">
      <dgm:prSet presAssocID="{3F6E166A-CE85-4557-AF1B-92596008A12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C324A14-DDF0-430C-9602-5FCBE6CFCEA0}" srcId="{6027437A-4D68-4991-9D62-09A881D2C073}" destId="{AAFB290F-DA2F-4A70-8C99-A26C95145B00}" srcOrd="0" destOrd="0" parTransId="{BBCF8497-A283-4B7D-911C-CF4DB99DADC5}" sibTransId="{C740DB74-8309-43D0-BE1D-EC973E00D263}"/>
    <dgm:cxn modelId="{7CC3BC33-F80C-4282-807F-37BB2A23B338}" type="presOf" srcId="{6027437A-4D68-4991-9D62-09A881D2C073}" destId="{70336EC6-95AB-4A54-805B-45938942A30B}" srcOrd="0" destOrd="0" presId="urn:microsoft.com/office/officeart/2018/5/layout/IconCircleLabelList"/>
    <dgm:cxn modelId="{F3567D35-D2B1-4C92-B275-6102F18ECB3C}" type="presOf" srcId="{3D6FF180-0EF9-4093-8A03-832553B5006A}" destId="{4259D1AF-B1B3-45E0-B2B1-45B524D59DE6}" srcOrd="0" destOrd="0" presId="urn:microsoft.com/office/officeart/2018/5/layout/IconCircleLabelList"/>
    <dgm:cxn modelId="{BF653F40-D4EC-44DF-BCD4-40904194204E}" srcId="{6027437A-4D68-4991-9D62-09A881D2C073}" destId="{3F6E166A-CE85-4557-AF1B-92596008A124}" srcOrd="3" destOrd="0" parTransId="{F58E9A05-FD89-40E1-92BE-1D0EB450C318}" sibTransId="{CA934F1F-7F8A-464C-B11B-57C4A6F1A92D}"/>
    <dgm:cxn modelId="{A9B3B26B-243E-40F2-ADFA-20F2B7B05D44}" type="presOf" srcId="{3F6E166A-CE85-4557-AF1B-92596008A124}" destId="{11E63A14-D1F5-4F4A-AA2E-4A2F053C2906}" srcOrd="0" destOrd="0" presId="urn:microsoft.com/office/officeart/2018/5/layout/IconCircleLabelList"/>
    <dgm:cxn modelId="{4808829B-1BE3-4E58-9C1B-6AD4910F59AB}" type="presOf" srcId="{E6DD1F27-6F2F-4478-8AD1-00B5365D41E4}" destId="{4D19B7FD-67AB-42DE-92B6-4007A76C9BD5}" srcOrd="0" destOrd="0" presId="urn:microsoft.com/office/officeart/2018/5/layout/IconCircleLabelList"/>
    <dgm:cxn modelId="{28FAB0B3-1ED5-4292-BBB3-3CBCDF0DFAF8}" srcId="{6027437A-4D68-4991-9D62-09A881D2C073}" destId="{3D6FF180-0EF9-4093-8A03-832553B5006A}" srcOrd="1" destOrd="0" parTransId="{77A05118-BF89-47E9-82EC-A872049DBDC5}" sibTransId="{E6E49EF2-39DD-4DA5-83BC-40DD6F510B2F}"/>
    <dgm:cxn modelId="{8F3A49CA-E8D7-46B0-A219-5E633A7DE13B}" srcId="{6027437A-4D68-4991-9D62-09A881D2C073}" destId="{E6DD1F27-6F2F-4478-8AD1-00B5365D41E4}" srcOrd="2" destOrd="0" parTransId="{D85C51A1-4D05-4455-9716-57343CAEBA87}" sibTransId="{E80EC2EB-FFD9-4BDA-A63A-2E530D3855C7}"/>
    <dgm:cxn modelId="{0CFF20D9-4161-4F5B-95AB-7684463E8EC1}" type="presOf" srcId="{AAFB290F-DA2F-4A70-8C99-A26C95145B00}" destId="{B6AD72D7-ED03-411A-91C1-D5FC6F8A589F}" srcOrd="0" destOrd="0" presId="urn:microsoft.com/office/officeart/2018/5/layout/IconCircleLabelList"/>
    <dgm:cxn modelId="{86E8E2E9-8D13-4D90-8DAE-48D38510B8F8}" type="presParOf" srcId="{70336EC6-95AB-4A54-805B-45938942A30B}" destId="{B1E6E122-AFD9-4C42-B37B-F86EB7804703}" srcOrd="0" destOrd="0" presId="urn:microsoft.com/office/officeart/2018/5/layout/IconCircleLabelList"/>
    <dgm:cxn modelId="{00B2992D-63E5-4505-B078-25E20EB6C854}" type="presParOf" srcId="{B1E6E122-AFD9-4C42-B37B-F86EB7804703}" destId="{1C205D71-299D-4E95-88DB-737594AD3DDF}" srcOrd="0" destOrd="0" presId="urn:microsoft.com/office/officeart/2018/5/layout/IconCircleLabelList"/>
    <dgm:cxn modelId="{5CA22219-553B-4839-AEA8-6429FF249D98}" type="presParOf" srcId="{B1E6E122-AFD9-4C42-B37B-F86EB7804703}" destId="{22440106-37BE-431F-944B-DDA7C7D32753}" srcOrd="1" destOrd="0" presId="urn:microsoft.com/office/officeart/2018/5/layout/IconCircleLabelList"/>
    <dgm:cxn modelId="{B4784DBC-6960-48D0-959C-F9BE40C0A6FE}" type="presParOf" srcId="{B1E6E122-AFD9-4C42-B37B-F86EB7804703}" destId="{1A02D35E-650A-4396-9C70-15553A171F7A}" srcOrd="2" destOrd="0" presId="urn:microsoft.com/office/officeart/2018/5/layout/IconCircleLabelList"/>
    <dgm:cxn modelId="{AE53AF18-60FD-4D97-8371-345F1CA93C78}" type="presParOf" srcId="{B1E6E122-AFD9-4C42-B37B-F86EB7804703}" destId="{B6AD72D7-ED03-411A-91C1-D5FC6F8A589F}" srcOrd="3" destOrd="0" presId="urn:microsoft.com/office/officeart/2018/5/layout/IconCircleLabelList"/>
    <dgm:cxn modelId="{F4860301-6FF6-4736-8982-E913D7B504BC}" type="presParOf" srcId="{70336EC6-95AB-4A54-805B-45938942A30B}" destId="{5A7CF60E-CDB7-49EB-8E07-44DAD5C28480}" srcOrd="1" destOrd="0" presId="urn:microsoft.com/office/officeart/2018/5/layout/IconCircleLabelList"/>
    <dgm:cxn modelId="{449AD9FF-AE97-40E9-B671-BDB5FFE7A396}" type="presParOf" srcId="{70336EC6-95AB-4A54-805B-45938942A30B}" destId="{085D61F4-845F-4129-B2E8-28571BC125FA}" srcOrd="2" destOrd="0" presId="urn:microsoft.com/office/officeart/2018/5/layout/IconCircleLabelList"/>
    <dgm:cxn modelId="{BD3778E3-8538-4A9D-B5E2-BF6935902C3C}" type="presParOf" srcId="{085D61F4-845F-4129-B2E8-28571BC125FA}" destId="{403D0377-1D72-4F1E-BCBE-B229E75DB717}" srcOrd="0" destOrd="0" presId="urn:microsoft.com/office/officeart/2018/5/layout/IconCircleLabelList"/>
    <dgm:cxn modelId="{6537BD8C-06CB-475F-BDDD-536EADCDB4FA}" type="presParOf" srcId="{085D61F4-845F-4129-B2E8-28571BC125FA}" destId="{0F04AE61-7142-4151-A91F-11509D0F937D}" srcOrd="1" destOrd="0" presId="urn:microsoft.com/office/officeart/2018/5/layout/IconCircleLabelList"/>
    <dgm:cxn modelId="{A1A5A634-C74F-4377-A7C1-069ECA0D284D}" type="presParOf" srcId="{085D61F4-845F-4129-B2E8-28571BC125FA}" destId="{F2FE612E-6035-464E-AE64-57E032337E74}" srcOrd="2" destOrd="0" presId="urn:microsoft.com/office/officeart/2018/5/layout/IconCircleLabelList"/>
    <dgm:cxn modelId="{0CE26463-B155-42BD-B761-4B5C90047DFC}" type="presParOf" srcId="{085D61F4-845F-4129-B2E8-28571BC125FA}" destId="{4259D1AF-B1B3-45E0-B2B1-45B524D59DE6}" srcOrd="3" destOrd="0" presId="urn:microsoft.com/office/officeart/2018/5/layout/IconCircleLabelList"/>
    <dgm:cxn modelId="{6D5E64CF-27ED-48B1-8B52-FA3328793B65}" type="presParOf" srcId="{70336EC6-95AB-4A54-805B-45938942A30B}" destId="{C3C483DB-B800-4D1D-B25F-2D50D1D189DB}" srcOrd="3" destOrd="0" presId="urn:microsoft.com/office/officeart/2018/5/layout/IconCircleLabelList"/>
    <dgm:cxn modelId="{1D29340D-F2B7-447D-812D-3FEDD57A16C8}" type="presParOf" srcId="{70336EC6-95AB-4A54-805B-45938942A30B}" destId="{AB0C686D-A308-4377-8AB1-0D891A915A8C}" srcOrd="4" destOrd="0" presId="urn:microsoft.com/office/officeart/2018/5/layout/IconCircleLabelList"/>
    <dgm:cxn modelId="{9E012D8D-A28D-4609-B9F1-B0DC7E2F2DD2}" type="presParOf" srcId="{AB0C686D-A308-4377-8AB1-0D891A915A8C}" destId="{82428F15-C20D-4614-B027-4E9FD93CE027}" srcOrd="0" destOrd="0" presId="urn:microsoft.com/office/officeart/2018/5/layout/IconCircleLabelList"/>
    <dgm:cxn modelId="{484BCAAA-5F7D-4A6A-9C86-AC5CD952D71B}" type="presParOf" srcId="{AB0C686D-A308-4377-8AB1-0D891A915A8C}" destId="{4451D028-84A3-40EE-A163-3E9B7CBB249A}" srcOrd="1" destOrd="0" presId="urn:microsoft.com/office/officeart/2018/5/layout/IconCircleLabelList"/>
    <dgm:cxn modelId="{9C3EE2D9-D608-43AD-A566-5E396A5D18CB}" type="presParOf" srcId="{AB0C686D-A308-4377-8AB1-0D891A915A8C}" destId="{1111C9E8-5E02-4D52-80A2-C8D81DAB3B08}" srcOrd="2" destOrd="0" presId="urn:microsoft.com/office/officeart/2018/5/layout/IconCircleLabelList"/>
    <dgm:cxn modelId="{D67DAAEE-55D3-43DA-93E8-35CE2DB60179}" type="presParOf" srcId="{AB0C686D-A308-4377-8AB1-0D891A915A8C}" destId="{4D19B7FD-67AB-42DE-92B6-4007A76C9BD5}" srcOrd="3" destOrd="0" presId="urn:microsoft.com/office/officeart/2018/5/layout/IconCircleLabelList"/>
    <dgm:cxn modelId="{7A0BFC89-EC07-45F0-A2D7-92BE36BF9074}" type="presParOf" srcId="{70336EC6-95AB-4A54-805B-45938942A30B}" destId="{0CD04883-2670-4DA1-A429-9780F73458A4}" srcOrd="5" destOrd="0" presId="urn:microsoft.com/office/officeart/2018/5/layout/IconCircleLabelList"/>
    <dgm:cxn modelId="{A70302FA-14EF-444B-ABE6-A4E03590EBCC}" type="presParOf" srcId="{70336EC6-95AB-4A54-805B-45938942A30B}" destId="{3E4E84B1-1E72-4780-82F0-36D6F4EA4755}" srcOrd="6" destOrd="0" presId="urn:microsoft.com/office/officeart/2018/5/layout/IconCircleLabelList"/>
    <dgm:cxn modelId="{F67FBBA4-0EF6-4F83-8732-FCE1B38E1BAE}" type="presParOf" srcId="{3E4E84B1-1E72-4780-82F0-36D6F4EA4755}" destId="{E5534B6C-368D-47BF-87B9-38D7F7F9640F}" srcOrd="0" destOrd="0" presId="urn:microsoft.com/office/officeart/2018/5/layout/IconCircleLabelList"/>
    <dgm:cxn modelId="{F5C958DD-8A19-4601-955E-DAAD1687D5A4}" type="presParOf" srcId="{3E4E84B1-1E72-4780-82F0-36D6F4EA4755}" destId="{B990B20F-B24C-4FEA-8438-24B4448F098A}" srcOrd="1" destOrd="0" presId="urn:microsoft.com/office/officeart/2018/5/layout/IconCircleLabelList"/>
    <dgm:cxn modelId="{78CB9CF5-AB04-4147-8F7B-B8CA21ABB950}" type="presParOf" srcId="{3E4E84B1-1E72-4780-82F0-36D6F4EA4755}" destId="{9A7312B2-C9A1-4C95-8498-8DF01DE34669}" srcOrd="2" destOrd="0" presId="urn:microsoft.com/office/officeart/2018/5/layout/IconCircleLabelList"/>
    <dgm:cxn modelId="{D3DFAF58-88F0-4A7B-8723-CA852EE3B1DC}" type="presParOf" srcId="{3E4E84B1-1E72-4780-82F0-36D6F4EA4755}" destId="{11E63A14-D1F5-4F4A-AA2E-4A2F053C2906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38DAE-7A12-4BF6-845B-6F743921C84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FAE4D2-397A-474C-8856-AA195547B60C}">
      <dgm:prSet/>
      <dgm:spPr/>
      <dgm:t>
        <a:bodyPr/>
        <a:lstStyle/>
        <a:p>
          <a:r>
            <a:rPr lang="en-ZW"/>
            <a:t>Regulator trustees training and Development</a:t>
          </a:r>
          <a:endParaRPr lang="en-US"/>
        </a:p>
      </dgm:t>
    </dgm:pt>
    <dgm:pt modelId="{069CDDD3-75C3-4262-AAC7-5AD165EF63EC}" type="parTrans" cxnId="{8F686F8B-C90D-4FA7-A4D5-82751A4F638E}">
      <dgm:prSet/>
      <dgm:spPr/>
      <dgm:t>
        <a:bodyPr/>
        <a:lstStyle/>
        <a:p>
          <a:endParaRPr lang="en-US"/>
        </a:p>
      </dgm:t>
    </dgm:pt>
    <dgm:pt modelId="{0DB37BF1-68CE-4DD4-A3C3-5E369A4953C2}" type="sibTrans" cxnId="{8F686F8B-C90D-4FA7-A4D5-82751A4F638E}">
      <dgm:prSet/>
      <dgm:spPr/>
      <dgm:t>
        <a:bodyPr/>
        <a:lstStyle/>
        <a:p>
          <a:endParaRPr lang="en-US"/>
        </a:p>
      </dgm:t>
    </dgm:pt>
    <dgm:pt modelId="{14D41C81-C45A-4C29-870E-203F63C01359}">
      <dgm:prSet/>
      <dgm:spPr/>
      <dgm:t>
        <a:bodyPr/>
        <a:lstStyle/>
        <a:p>
          <a:r>
            <a:rPr lang="en-ZW" dirty="0"/>
            <a:t>Diverse perspectives and Expertise</a:t>
          </a:r>
          <a:endParaRPr lang="en-US" dirty="0"/>
        </a:p>
      </dgm:t>
    </dgm:pt>
    <dgm:pt modelId="{199853E2-8E4F-45E2-92B9-C8C2737127BC}" type="parTrans" cxnId="{E8072F21-0620-435E-92B7-AE1C5F39B74A}">
      <dgm:prSet/>
      <dgm:spPr/>
      <dgm:t>
        <a:bodyPr/>
        <a:lstStyle/>
        <a:p>
          <a:endParaRPr lang="en-US"/>
        </a:p>
      </dgm:t>
    </dgm:pt>
    <dgm:pt modelId="{9953DB79-85FF-44FF-914B-055B2A6B6BF7}" type="sibTrans" cxnId="{E8072F21-0620-435E-92B7-AE1C5F39B74A}">
      <dgm:prSet/>
      <dgm:spPr/>
      <dgm:t>
        <a:bodyPr/>
        <a:lstStyle/>
        <a:p>
          <a:endParaRPr lang="en-US"/>
        </a:p>
      </dgm:t>
    </dgm:pt>
    <dgm:pt modelId="{A8BBCA81-E757-4797-B930-FA3D1AD44609}">
      <dgm:prSet/>
      <dgm:spPr/>
      <dgm:t>
        <a:bodyPr/>
        <a:lstStyle/>
        <a:p>
          <a:r>
            <a:rPr lang="en-ZW"/>
            <a:t>Robust governance frameworks</a:t>
          </a:r>
          <a:endParaRPr lang="en-US"/>
        </a:p>
      </dgm:t>
    </dgm:pt>
    <dgm:pt modelId="{48117C48-503C-48D7-B649-5E2F8C6D10C7}" type="parTrans" cxnId="{EC5A79A5-F90B-4894-B736-AA95C7B45ED0}">
      <dgm:prSet/>
      <dgm:spPr/>
      <dgm:t>
        <a:bodyPr/>
        <a:lstStyle/>
        <a:p>
          <a:endParaRPr lang="en-US"/>
        </a:p>
      </dgm:t>
    </dgm:pt>
    <dgm:pt modelId="{DAA3873C-C380-4ED2-A6E0-E19214D2349B}" type="sibTrans" cxnId="{EC5A79A5-F90B-4894-B736-AA95C7B45ED0}">
      <dgm:prSet/>
      <dgm:spPr/>
      <dgm:t>
        <a:bodyPr/>
        <a:lstStyle/>
        <a:p>
          <a:endParaRPr lang="en-US"/>
        </a:p>
      </dgm:t>
    </dgm:pt>
    <dgm:pt modelId="{944D46F4-FB16-4A4B-809C-7E4813CD3044}">
      <dgm:prSet/>
      <dgm:spPr/>
      <dgm:t>
        <a:bodyPr/>
        <a:lstStyle/>
        <a:p>
          <a:r>
            <a:rPr lang="en-ZW"/>
            <a:t>Conflict of Interest Management</a:t>
          </a:r>
          <a:endParaRPr lang="en-US"/>
        </a:p>
      </dgm:t>
    </dgm:pt>
    <dgm:pt modelId="{1F274404-D557-445F-BB0D-BB28CEF3ED73}" type="parTrans" cxnId="{4F6754B4-1C02-4DE4-9437-DC7959D19DA3}">
      <dgm:prSet/>
      <dgm:spPr/>
      <dgm:t>
        <a:bodyPr/>
        <a:lstStyle/>
        <a:p>
          <a:endParaRPr lang="en-US"/>
        </a:p>
      </dgm:t>
    </dgm:pt>
    <dgm:pt modelId="{1A52D0AB-C35E-4404-B2DB-6E966A485547}" type="sibTrans" cxnId="{4F6754B4-1C02-4DE4-9437-DC7959D19DA3}">
      <dgm:prSet/>
      <dgm:spPr/>
      <dgm:t>
        <a:bodyPr/>
        <a:lstStyle/>
        <a:p>
          <a:endParaRPr lang="en-US"/>
        </a:p>
      </dgm:t>
    </dgm:pt>
    <dgm:pt modelId="{F34B3E5B-FCFC-48DA-A0FA-0DF74F79FC8A}">
      <dgm:prSet/>
      <dgm:spPr/>
      <dgm:t>
        <a:bodyPr/>
        <a:lstStyle/>
        <a:p>
          <a:r>
            <a:rPr lang="en-ZW"/>
            <a:t>Long term planning</a:t>
          </a:r>
          <a:endParaRPr lang="en-US"/>
        </a:p>
      </dgm:t>
    </dgm:pt>
    <dgm:pt modelId="{1097C91B-FACD-4423-84F1-2F4CEF891EAE}" type="parTrans" cxnId="{7DD4BC78-3AD5-454F-90AC-980DCD41B7E3}">
      <dgm:prSet/>
      <dgm:spPr/>
      <dgm:t>
        <a:bodyPr/>
        <a:lstStyle/>
        <a:p>
          <a:endParaRPr lang="en-US"/>
        </a:p>
      </dgm:t>
    </dgm:pt>
    <dgm:pt modelId="{095728B7-8EEA-4D18-84F2-F06B67D559FB}" type="sibTrans" cxnId="{7DD4BC78-3AD5-454F-90AC-980DCD41B7E3}">
      <dgm:prSet/>
      <dgm:spPr/>
      <dgm:t>
        <a:bodyPr/>
        <a:lstStyle/>
        <a:p>
          <a:endParaRPr lang="en-US"/>
        </a:p>
      </dgm:t>
    </dgm:pt>
    <dgm:pt modelId="{CAAF7586-1497-4CC5-9C60-19CE0927E7C8}" type="pres">
      <dgm:prSet presAssocID="{54438DAE-7A12-4BF6-845B-6F743921C846}" presName="vert0" presStyleCnt="0">
        <dgm:presLayoutVars>
          <dgm:dir/>
          <dgm:animOne val="branch"/>
          <dgm:animLvl val="lvl"/>
        </dgm:presLayoutVars>
      </dgm:prSet>
      <dgm:spPr/>
    </dgm:pt>
    <dgm:pt modelId="{B892F411-AAA8-4756-AB5B-1C65179B986A}" type="pres">
      <dgm:prSet presAssocID="{4BFAE4D2-397A-474C-8856-AA195547B60C}" presName="thickLine" presStyleLbl="alignNode1" presStyleIdx="0" presStyleCnt="5"/>
      <dgm:spPr/>
    </dgm:pt>
    <dgm:pt modelId="{DA55ACCC-9C63-413B-846E-069ED3A49ECE}" type="pres">
      <dgm:prSet presAssocID="{4BFAE4D2-397A-474C-8856-AA195547B60C}" presName="horz1" presStyleCnt="0"/>
      <dgm:spPr/>
    </dgm:pt>
    <dgm:pt modelId="{5DE32B08-867F-4868-8BFA-AEECD32B723C}" type="pres">
      <dgm:prSet presAssocID="{4BFAE4D2-397A-474C-8856-AA195547B60C}" presName="tx1" presStyleLbl="revTx" presStyleIdx="0" presStyleCnt="5"/>
      <dgm:spPr/>
    </dgm:pt>
    <dgm:pt modelId="{1C3A354C-C57E-4764-B881-1E52695C6111}" type="pres">
      <dgm:prSet presAssocID="{4BFAE4D2-397A-474C-8856-AA195547B60C}" presName="vert1" presStyleCnt="0"/>
      <dgm:spPr/>
    </dgm:pt>
    <dgm:pt modelId="{9D71448D-82EA-4B86-9906-5556FA03CB4E}" type="pres">
      <dgm:prSet presAssocID="{14D41C81-C45A-4C29-870E-203F63C01359}" presName="thickLine" presStyleLbl="alignNode1" presStyleIdx="1" presStyleCnt="5"/>
      <dgm:spPr/>
    </dgm:pt>
    <dgm:pt modelId="{27CF3D4E-0CC1-41A6-B4E6-FE18F55EDA99}" type="pres">
      <dgm:prSet presAssocID="{14D41C81-C45A-4C29-870E-203F63C01359}" presName="horz1" presStyleCnt="0"/>
      <dgm:spPr/>
    </dgm:pt>
    <dgm:pt modelId="{FA425C8C-6131-4EBB-839E-315643C4EFDF}" type="pres">
      <dgm:prSet presAssocID="{14D41C81-C45A-4C29-870E-203F63C01359}" presName="tx1" presStyleLbl="revTx" presStyleIdx="1" presStyleCnt="5"/>
      <dgm:spPr/>
    </dgm:pt>
    <dgm:pt modelId="{50F4516B-C24F-4CEE-B3A0-7E0BE955A4D2}" type="pres">
      <dgm:prSet presAssocID="{14D41C81-C45A-4C29-870E-203F63C01359}" presName="vert1" presStyleCnt="0"/>
      <dgm:spPr/>
    </dgm:pt>
    <dgm:pt modelId="{6EFB2CE6-F2A0-42C2-8DDC-7FD6404AA256}" type="pres">
      <dgm:prSet presAssocID="{A8BBCA81-E757-4797-B930-FA3D1AD44609}" presName="thickLine" presStyleLbl="alignNode1" presStyleIdx="2" presStyleCnt="5"/>
      <dgm:spPr/>
    </dgm:pt>
    <dgm:pt modelId="{111A4BA8-806C-4317-AFE9-9B006FC27303}" type="pres">
      <dgm:prSet presAssocID="{A8BBCA81-E757-4797-B930-FA3D1AD44609}" presName="horz1" presStyleCnt="0"/>
      <dgm:spPr/>
    </dgm:pt>
    <dgm:pt modelId="{B0262260-E808-4F1B-B972-0B8F63A3466C}" type="pres">
      <dgm:prSet presAssocID="{A8BBCA81-E757-4797-B930-FA3D1AD44609}" presName="tx1" presStyleLbl="revTx" presStyleIdx="2" presStyleCnt="5"/>
      <dgm:spPr/>
    </dgm:pt>
    <dgm:pt modelId="{F7EB46DC-91E2-44BD-B9F7-398BB49C8D47}" type="pres">
      <dgm:prSet presAssocID="{A8BBCA81-E757-4797-B930-FA3D1AD44609}" presName="vert1" presStyleCnt="0"/>
      <dgm:spPr/>
    </dgm:pt>
    <dgm:pt modelId="{F26747BB-8CF0-4BF9-B384-F377D2DC50A0}" type="pres">
      <dgm:prSet presAssocID="{944D46F4-FB16-4A4B-809C-7E4813CD3044}" presName="thickLine" presStyleLbl="alignNode1" presStyleIdx="3" presStyleCnt="5"/>
      <dgm:spPr/>
    </dgm:pt>
    <dgm:pt modelId="{2EA9ABF6-D11C-4F0B-B2A0-42DD6C01B03E}" type="pres">
      <dgm:prSet presAssocID="{944D46F4-FB16-4A4B-809C-7E4813CD3044}" presName="horz1" presStyleCnt="0"/>
      <dgm:spPr/>
    </dgm:pt>
    <dgm:pt modelId="{261D671F-3A5E-4F4B-AA34-AF6A1B50A802}" type="pres">
      <dgm:prSet presAssocID="{944D46F4-FB16-4A4B-809C-7E4813CD3044}" presName="tx1" presStyleLbl="revTx" presStyleIdx="3" presStyleCnt="5"/>
      <dgm:spPr/>
    </dgm:pt>
    <dgm:pt modelId="{C0DA7173-DC4B-4E0D-824D-8922E5152D99}" type="pres">
      <dgm:prSet presAssocID="{944D46F4-FB16-4A4B-809C-7E4813CD3044}" presName="vert1" presStyleCnt="0"/>
      <dgm:spPr/>
    </dgm:pt>
    <dgm:pt modelId="{FFCC3D09-027E-4B7F-B8DD-AA4ACC1CE761}" type="pres">
      <dgm:prSet presAssocID="{F34B3E5B-FCFC-48DA-A0FA-0DF74F79FC8A}" presName="thickLine" presStyleLbl="alignNode1" presStyleIdx="4" presStyleCnt="5"/>
      <dgm:spPr/>
    </dgm:pt>
    <dgm:pt modelId="{2D22EDCE-FC8D-42A3-8488-0A02667AF660}" type="pres">
      <dgm:prSet presAssocID="{F34B3E5B-FCFC-48DA-A0FA-0DF74F79FC8A}" presName="horz1" presStyleCnt="0"/>
      <dgm:spPr/>
    </dgm:pt>
    <dgm:pt modelId="{B0242945-4F4C-4481-92C4-14D71DB5E884}" type="pres">
      <dgm:prSet presAssocID="{F34B3E5B-FCFC-48DA-A0FA-0DF74F79FC8A}" presName="tx1" presStyleLbl="revTx" presStyleIdx="4" presStyleCnt="5"/>
      <dgm:spPr/>
    </dgm:pt>
    <dgm:pt modelId="{8ABB651E-5387-405E-89F8-867D3D380B8F}" type="pres">
      <dgm:prSet presAssocID="{F34B3E5B-FCFC-48DA-A0FA-0DF74F79FC8A}" presName="vert1" presStyleCnt="0"/>
      <dgm:spPr/>
    </dgm:pt>
  </dgm:ptLst>
  <dgm:cxnLst>
    <dgm:cxn modelId="{E8072F21-0620-435E-92B7-AE1C5F39B74A}" srcId="{54438DAE-7A12-4BF6-845B-6F743921C846}" destId="{14D41C81-C45A-4C29-870E-203F63C01359}" srcOrd="1" destOrd="0" parTransId="{199853E2-8E4F-45E2-92B9-C8C2737127BC}" sibTransId="{9953DB79-85FF-44FF-914B-055B2A6B6BF7}"/>
    <dgm:cxn modelId="{06AF115B-1758-415C-B022-D2F714A7477D}" type="presOf" srcId="{944D46F4-FB16-4A4B-809C-7E4813CD3044}" destId="{261D671F-3A5E-4F4B-AA34-AF6A1B50A802}" srcOrd="0" destOrd="0" presId="urn:microsoft.com/office/officeart/2008/layout/LinedList"/>
    <dgm:cxn modelId="{46223E67-AD54-4735-A3CD-BC4CB618730D}" type="presOf" srcId="{F34B3E5B-FCFC-48DA-A0FA-0DF74F79FC8A}" destId="{B0242945-4F4C-4481-92C4-14D71DB5E884}" srcOrd="0" destOrd="0" presId="urn:microsoft.com/office/officeart/2008/layout/LinedList"/>
    <dgm:cxn modelId="{28A77273-DA45-4D22-862B-ED206765407E}" type="presOf" srcId="{54438DAE-7A12-4BF6-845B-6F743921C846}" destId="{CAAF7586-1497-4CC5-9C60-19CE0927E7C8}" srcOrd="0" destOrd="0" presId="urn:microsoft.com/office/officeart/2008/layout/LinedList"/>
    <dgm:cxn modelId="{7DD4BC78-3AD5-454F-90AC-980DCD41B7E3}" srcId="{54438DAE-7A12-4BF6-845B-6F743921C846}" destId="{F34B3E5B-FCFC-48DA-A0FA-0DF74F79FC8A}" srcOrd="4" destOrd="0" parTransId="{1097C91B-FACD-4423-84F1-2F4CEF891EAE}" sibTransId="{095728B7-8EEA-4D18-84F2-F06B67D559FB}"/>
    <dgm:cxn modelId="{CEE55C5A-C721-4663-92F1-A6E6631FDF26}" type="presOf" srcId="{14D41C81-C45A-4C29-870E-203F63C01359}" destId="{FA425C8C-6131-4EBB-839E-315643C4EFDF}" srcOrd="0" destOrd="0" presId="urn:microsoft.com/office/officeart/2008/layout/LinedList"/>
    <dgm:cxn modelId="{A28E3C7D-95D0-4ED0-9696-1565F2E5FA78}" type="presOf" srcId="{4BFAE4D2-397A-474C-8856-AA195547B60C}" destId="{5DE32B08-867F-4868-8BFA-AEECD32B723C}" srcOrd="0" destOrd="0" presId="urn:microsoft.com/office/officeart/2008/layout/LinedList"/>
    <dgm:cxn modelId="{8F686F8B-C90D-4FA7-A4D5-82751A4F638E}" srcId="{54438DAE-7A12-4BF6-845B-6F743921C846}" destId="{4BFAE4D2-397A-474C-8856-AA195547B60C}" srcOrd="0" destOrd="0" parTransId="{069CDDD3-75C3-4262-AAC7-5AD165EF63EC}" sibTransId="{0DB37BF1-68CE-4DD4-A3C3-5E369A4953C2}"/>
    <dgm:cxn modelId="{82BAA692-4ED0-4DBF-9442-2A5FCE810940}" type="presOf" srcId="{A8BBCA81-E757-4797-B930-FA3D1AD44609}" destId="{B0262260-E808-4F1B-B972-0B8F63A3466C}" srcOrd="0" destOrd="0" presId="urn:microsoft.com/office/officeart/2008/layout/LinedList"/>
    <dgm:cxn modelId="{EC5A79A5-F90B-4894-B736-AA95C7B45ED0}" srcId="{54438DAE-7A12-4BF6-845B-6F743921C846}" destId="{A8BBCA81-E757-4797-B930-FA3D1AD44609}" srcOrd="2" destOrd="0" parTransId="{48117C48-503C-48D7-B649-5E2F8C6D10C7}" sibTransId="{DAA3873C-C380-4ED2-A6E0-E19214D2349B}"/>
    <dgm:cxn modelId="{4F6754B4-1C02-4DE4-9437-DC7959D19DA3}" srcId="{54438DAE-7A12-4BF6-845B-6F743921C846}" destId="{944D46F4-FB16-4A4B-809C-7E4813CD3044}" srcOrd="3" destOrd="0" parTransId="{1F274404-D557-445F-BB0D-BB28CEF3ED73}" sibTransId="{1A52D0AB-C35E-4404-B2DB-6E966A485547}"/>
    <dgm:cxn modelId="{9EC160D6-415E-4CBE-BA99-E41A249426D4}" type="presParOf" srcId="{CAAF7586-1497-4CC5-9C60-19CE0927E7C8}" destId="{B892F411-AAA8-4756-AB5B-1C65179B986A}" srcOrd="0" destOrd="0" presId="urn:microsoft.com/office/officeart/2008/layout/LinedList"/>
    <dgm:cxn modelId="{D90D9A0D-3A9E-4328-8F94-76D5417280A1}" type="presParOf" srcId="{CAAF7586-1497-4CC5-9C60-19CE0927E7C8}" destId="{DA55ACCC-9C63-413B-846E-069ED3A49ECE}" srcOrd="1" destOrd="0" presId="urn:microsoft.com/office/officeart/2008/layout/LinedList"/>
    <dgm:cxn modelId="{C5E74D91-0157-48E9-8E9B-B43920477DD4}" type="presParOf" srcId="{DA55ACCC-9C63-413B-846E-069ED3A49ECE}" destId="{5DE32B08-867F-4868-8BFA-AEECD32B723C}" srcOrd="0" destOrd="0" presId="urn:microsoft.com/office/officeart/2008/layout/LinedList"/>
    <dgm:cxn modelId="{FA8CB5B0-7067-4B43-824C-A5CD57502C92}" type="presParOf" srcId="{DA55ACCC-9C63-413B-846E-069ED3A49ECE}" destId="{1C3A354C-C57E-4764-B881-1E52695C6111}" srcOrd="1" destOrd="0" presId="urn:microsoft.com/office/officeart/2008/layout/LinedList"/>
    <dgm:cxn modelId="{499B06C6-EEFC-4A12-875B-71F841FFA245}" type="presParOf" srcId="{CAAF7586-1497-4CC5-9C60-19CE0927E7C8}" destId="{9D71448D-82EA-4B86-9906-5556FA03CB4E}" srcOrd="2" destOrd="0" presId="urn:microsoft.com/office/officeart/2008/layout/LinedList"/>
    <dgm:cxn modelId="{5BEA0D42-60C4-460C-9D21-7594B3F1D1C6}" type="presParOf" srcId="{CAAF7586-1497-4CC5-9C60-19CE0927E7C8}" destId="{27CF3D4E-0CC1-41A6-B4E6-FE18F55EDA99}" srcOrd="3" destOrd="0" presId="urn:microsoft.com/office/officeart/2008/layout/LinedList"/>
    <dgm:cxn modelId="{3D91C36F-98AC-412F-9097-3B381CC558CD}" type="presParOf" srcId="{27CF3D4E-0CC1-41A6-B4E6-FE18F55EDA99}" destId="{FA425C8C-6131-4EBB-839E-315643C4EFDF}" srcOrd="0" destOrd="0" presId="urn:microsoft.com/office/officeart/2008/layout/LinedList"/>
    <dgm:cxn modelId="{666C55B5-3E0A-4A59-A0B3-4DF6C811B6E9}" type="presParOf" srcId="{27CF3D4E-0CC1-41A6-B4E6-FE18F55EDA99}" destId="{50F4516B-C24F-4CEE-B3A0-7E0BE955A4D2}" srcOrd="1" destOrd="0" presId="urn:microsoft.com/office/officeart/2008/layout/LinedList"/>
    <dgm:cxn modelId="{C4F133D6-514D-4D56-9DD2-57DD17B3D811}" type="presParOf" srcId="{CAAF7586-1497-4CC5-9C60-19CE0927E7C8}" destId="{6EFB2CE6-F2A0-42C2-8DDC-7FD6404AA256}" srcOrd="4" destOrd="0" presId="urn:microsoft.com/office/officeart/2008/layout/LinedList"/>
    <dgm:cxn modelId="{802E0076-658D-40F2-AFD8-940DD68AF3D7}" type="presParOf" srcId="{CAAF7586-1497-4CC5-9C60-19CE0927E7C8}" destId="{111A4BA8-806C-4317-AFE9-9B006FC27303}" srcOrd="5" destOrd="0" presId="urn:microsoft.com/office/officeart/2008/layout/LinedList"/>
    <dgm:cxn modelId="{DE8A9A2C-6248-4689-8FEB-05E04EEEF47B}" type="presParOf" srcId="{111A4BA8-806C-4317-AFE9-9B006FC27303}" destId="{B0262260-E808-4F1B-B972-0B8F63A3466C}" srcOrd="0" destOrd="0" presId="urn:microsoft.com/office/officeart/2008/layout/LinedList"/>
    <dgm:cxn modelId="{44CD3B7C-7B70-47A3-A710-321A6E5CCA43}" type="presParOf" srcId="{111A4BA8-806C-4317-AFE9-9B006FC27303}" destId="{F7EB46DC-91E2-44BD-B9F7-398BB49C8D47}" srcOrd="1" destOrd="0" presId="urn:microsoft.com/office/officeart/2008/layout/LinedList"/>
    <dgm:cxn modelId="{A37DCF95-AD19-4F0B-A062-DF52F1032FF5}" type="presParOf" srcId="{CAAF7586-1497-4CC5-9C60-19CE0927E7C8}" destId="{F26747BB-8CF0-4BF9-B384-F377D2DC50A0}" srcOrd="6" destOrd="0" presId="urn:microsoft.com/office/officeart/2008/layout/LinedList"/>
    <dgm:cxn modelId="{80D88DE8-8CDD-4710-8DA5-342159D662A7}" type="presParOf" srcId="{CAAF7586-1497-4CC5-9C60-19CE0927E7C8}" destId="{2EA9ABF6-D11C-4F0B-B2A0-42DD6C01B03E}" srcOrd="7" destOrd="0" presId="urn:microsoft.com/office/officeart/2008/layout/LinedList"/>
    <dgm:cxn modelId="{2E6F2E86-4037-4380-9618-CCB90AD5EAF4}" type="presParOf" srcId="{2EA9ABF6-D11C-4F0B-B2A0-42DD6C01B03E}" destId="{261D671F-3A5E-4F4B-AA34-AF6A1B50A802}" srcOrd="0" destOrd="0" presId="urn:microsoft.com/office/officeart/2008/layout/LinedList"/>
    <dgm:cxn modelId="{3331CBF1-160D-40DD-BD05-929D6E01E31D}" type="presParOf" srcId="{2EA9ABF6-D11C-4F0B-B2A0-42DD6C01B03E}" destId="{C0DA7173-DC4B-4E0D-824D-8922E5152D99}" srcOrd="1" destOrd="0" presId="urn:microsoft.com/office/officeart/2008/layout/LinedList"/>
    <dgm:cxn modelId="{A60CC3DE-0937-41BE-AB22-7A82A2964BEE}" type="presParOf" srcId="{CAAF7586-1497-4CC5-9C60-19CE0927E7C8}" destId="{FFCC3D09-027E-4B7F-B8DD-AA4ACC1CE761}" srcOrd="8" destOrd="0" presId="urn:microsoft.com/office/officeart/2008/layout/LinedList"/>
    <dgm:cxn modelId="{46995095-E1B2-4DB9-B4AD-EF8623903206}" type="presParOf" srcId="{CAAF7586-1497-4CC5-9C60-19CE0927E7C8}" destId="{2D22EDCE-FC8D-42A3-8488-0A02667AF660}" srcOrd="9" destOrd="0" presId="urn:microsoft.com/office/officeart/2008/layout/LinedList"/>
    <dgm:cxn modelId="{FEB890A7-5991-44D2-B27B-A17CC8DC8D7D}" type="presParOf" srcId="{2D22EDCE-FC8D-42A3-8488-0A02667AF660}" destId="{B0242945-4F4C-4481-92C4-14D71DB5E884}" srcOrd="0" destOrd="0" presId="urn:microsoft.com/office/officeart/2008/layout/LinedList"/>
    <dgm:cxn modelId="{1F01EBE8-0BDE-44B3-A179-73246EBCA651}" type="presParOf" srcId="{2D22EDCE-FC8D-42A3-8488-0A02667AF660}" destId="{8ABB651E-5387-405E-89F8-867D3D380B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0D0912-691F-40BD-BB1E-5C466061E03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2BE8B6-EF60-4C2D-802D-09B3650F3B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Annual board risk workshops</a:t>
          </a:r>
        </a:p>
      </dgm:t>
    </dgm:pt>
    <dgm:pt modelId="{0BD35C3A-9708-4322-9FC2-B20F53871CBD}" type="parTrans" cxnId="{0FDDFA64-0A46-4D50-A2FC-5E649CD2EA45}">
      <dgm:prSet/>
      <dgm:spPr/>
      <dgm:t>
        <a:bodyPr/>
        <a:lstStyle/>
        <a:p>
          <a:endParaRPr lang="en-US"/>
        </a:p>
      </dgm:t>
    </dgm:pt>
    <dgm:pt modelId="{3E07CA6F-7EC5-4FD4-9A58-02C0DDB542F4}" type="sibTrans" cxnId="{0FDDFA64-0A46-4D50-A2FC-5E649CD2EA45}">
      <dgm:prSet/>
      <dgm:spPr/>
      <dgm:t>
        <a:bodyPr/>
        <a:lstStyle/>
        <a:p>
          <a:endParaRPr lang="en-US"/>
        </a:p>
      </dgm:t>
    </dgm:pt>
    <dgm:pt modelId="{57307167-B139-42DB-A508-8BDC12B6D8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 and audit committees</a:t>
          </a:r>
        </a:p>
      </dgm:t>
    </dgm:pt>
    <dgm:pt modelId="{6EAE1882-9AC8-4E0C-AFE8-F1646E12F81F}" type="parTrans" cxnId="{15B4A729-81E6-4557-BF75-4F8040D097B9}">
      <dgm:prSet/>
      <dgm:spPr/>
      <dgm:t>
        <a:bodyPr/>
        <a:lstStyle/>
        <a:p>
          <a:endParaRPr lang="en-US"/>
        </a:p>
      </dgm:t>
    </dgm:pt>
    <dgm:pt modelId="{3F361A47-84BC-4D03-BB2E-C21CB248389C}" type="sibTrans" cxnId="{15B4A729-81E6-4557-BF75-4F8040D097B9}">
      <dgm:prSet/>
      <dgm:spPr/>
      <dgm:t>
        <a:bodyPr/>
        <a:lstStyle/>
        <a:p>
          <a:endParaRPr lang="en-US"/>
        </a:p>
      </dgm:t>
    </dgm:pt>
    <dgm:pt modelId="{9B02E203-DC0A-46F6-84C2-0C3AC2A5F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Expert reviews</a:t>
          </a:r>
        </a:p>
      </dgm:t>
    </dgm:pt>
    <dgm:pt modelId="{F6E1A010-4A51-4FE6-8F92-C93A93549899}" type="parTrans" cxnId="{6C5485F4-8E54-472C-A7E6-80732A32C424}">
      <dgm:prSet/>
      <dgm:spPr/>
      <dgm:t>
        <a:bodyPr/>
        <a:lstStyle/>
        <a:p>
          <a:endParaRPr lang="en-US"/>
        </a:p>
      </dgm:t>
    </dgm:pt>
    <dgm:pt modelId="{76395E45-6DB9-43F0-BBCD-70A8FF7441B2}" type="sibTrans" cxnId="{6C5485F4-8E54-472C-A7E6-80732A32C424}">
      <dgm:prSet/>
      <dgm:spPr/>
      <dgm:t>
        <a:bodyPr/>
        <a:lstStyle/>
        <a:p>
          <a:endParaRPr lang="en-US"/>
        </a:p>
      </dgm:t>
    </dgm:pt>
    <dgm:pt modelId="{5230DE2E-B92A-4F1D-94A8-AAA13E7977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KPI-linked risk evaluation</a:t>
          </a:r>
        </a:p>
      </dgm:t>
    </dgm:pt>
    <dgm:pt modelId="{BD6C37D1-E2DD-4150-96CF-DBD332EF5702}" type="parTrans" cxnId="{2845C8C4-6CF0-4AB6-B8AC-9D8003234193}">
      <dgm:prSet/>
      <dgm:spPr/>
      <dgm:t>
        <a:bodyPr/>
        <a:lstStyle/>
        <a:p>
          <a:endParaRPr lang="en-US"/>
        </a:p>
      </dgm:t>
    </dgm:pt>
    <dgm:pt modelId="{744D4183-1DE9-4ABC-832E-A3DE93A822F1}" type="sibTrans" cxnId="{2845C8C4-6CF0-4AB6-B8AC-9D8003234193}">
      <dgm:prSet/>
      <dgm:spPr/>
      <dgm:t>
        <a:bodyPr/>
        <a:lstStyle/>
        <a:p>
          <a:endParaRPr lang="en-US"/>
        </a:p>
      </dgm:t>
    </dgm:pt>
    <dgm:pt modelId="{CFFB5F7D-1F5A-45DF-8F52-156E49CD2E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 in strategic agendas</a:t>
          </a:r>
        </a:p>
      </dgm:t>
    </dgm:pt>
    <dgm:pt modelId="{6B243277-26D5-487B-BC53-71D062890AF6}" type="parTrans" cxnId="{618AC788-E739-4975-B936-98B9D3C99B33}">
      <dgm:prSet/>
      <dgm:spPr/>
      <dgm:t>
        <a:bodyPr/>
        <a:lstStyle/>
        <a:p>
          <a:endParaRPr lang="en-US"/>
        </a:p>
      </dgm:t>
    </dgm:pt>
    <dgm:pt modelId="{4AEF6E4D-2C7C-494A-8890-DF75F7C6E6AD}" type="sibTrans" cxnId="{618AC788-E739-4975-B936-98B9D3C99B33}">
      <dgm:prSet/>
      <dgm:spPr/>
      <dgm:t>
        <a:bodyPr/>
        <a:lstStyle/>
        <a:p>
          <a:endParaRPr lang="en-US"/>
        </a:p>
      </dgm:t>
    </dgm:pt>
    <dgm:pt modelId="{1E4993D9-A7F0-4EF6-A4F5-871315DD6DCA}" type="pres">
      <dgm:prSet presAssocID="{F60D0912-691F-40BD-BB1E-5C466061E03A}" presName="root" presStyleCnt="0">
        <dgm:presLayoutVars>
          <dgm:dir/>
          <dgm:resizeHandles val="exact"/>
        </dgm:presLayoutVars>
      </dgm:prSet>
      <dgm:spPr/>
    </dgm:pt>
    <dgm:pt modelId="{8EFEB044-CD06-43C5-8C75-6E12AD41F232}" type="pres">
      <dgm:prSet presAssocID="{792BE8B6-EF60-4C2D-802D-09B3650F3BFA}" presName="compNode" presStyleCnt="0"/>
      <dgm:spPr/>
    </dgm:pt>
    <dgm:pt modelId="{0E3DCC13-3096-4130-8AF0-12C7917614B1}" type="pres">
      <dgm:prSet presAssocID="{792BE8B6-EF60-4C2D-802D-09B3650F3BF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0F68A04-BEBD-4779-BA56-63EE0549B4BA}" type="pres">
      <dgm:prSet presAssocID="{792BE8B6-EF60-4C2D-802D-09B3650F3BFA}" presName="spaceRect" presStyleCnt="0"/>
      <dgm:spPr/>
    </dgm:pt>
    <dgm:pt modelId="{FAF81F95-8910-4E14-A70B-24AE23D4CA3E}" type="pres">
      <dgm:prSet presAssocID="{792BE8B6-EF60-4C2D-802D-09B3650F3BFA}" presName="textRect" presStyleLbl="revTx" presStyleIdx="0" presStyleCnt="5">
        <dgm:presLayoutVars>
          <dgm:chMax val="1"/>
          <dgm:chPref val="1"/>
        </dgm:presLayoutVars>
      </dgm:prSet>
      <dgm:spPr/>
    </dgm:pt>
    <dgm:pt modelId="{2CD8E164-2666-4ECC-AFB1-5830AA3F7436}" type="pres">
      <dgm:prSet presAssocID="{3E07CA6F-7EC5-4FD4-9A58-02C0DDB542F4}" presName="sibTrans" presStyleCnt="0"/>
      <dgm:spPr/>
    </dgm:pt>
    <dgm:pt modelId="{199C2149-C7C7-48B0-8E25-26AA96164C83}" type="pres">
      <dgm:prSet presAssocID="{57307167-B139-42DB-A508-8BDC12B6D83D}" presName="compNode" presStyleCnt="0"/>
      <dgm:spPr/>
    </dgm:pt>
    <dgm:pt modelId="{C5CE8280-2785-4318-A648-6031B5224857}" type="pres">
      <dgm:prSet presAssocID="{57307167-B139-42DB-A508-8BDC12B6D83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E326853-F67A-4614-AEE5-F4F66B1D9711}" type="pres">
      <dgm:prSet presAssocID="{57307167-B139-42DB-A508-8BDC12B6D83D}" presName="spaceRect" presStyleCnt="0"/>
      <dgm:spPr/>
    </dgm:pt>
    <dgm:pt modelId="{4B0374DC-A79A-4F72-BBB3-E5016E15C0F1}" type="pres">
      <dgm:prSet presAssocID="{57307167-B139-42DB-A508-8BDC12B6D83D}" presName="textRect" presStyleLbl="revTx" presStyleIdx="1" presStyleCnt="5">
        <dgm:presLayoutVars>
          <dgm:chMax val="1"/>
          <dgm:chPref val="1"/>
        </dgm:presLayoutVars>
      </dgm:prSet>
      <dgm:spPr/>
    </dgm:pt>
    <dgm:pt modelId="{DFEC6F87-329E-4F37-926A-96918979A18D}" type="pres">
      <dgm:prSet presAssocID="{3F361A47-84BC-4D03-BB2E-C21CB248389C}" presName="sibTrans" presStyleCnt="0"/>
      <dgm:spPr/>
    </dgm:pt>
    <dgm:pt modelId="{44115B6F-642B-45D3-AEC9-CB2AC77976DB}" type="pres">
      <dgm:prSet presAssocID="{9B02E203-DC0A-46F6-84C2-0C3AC2A5FB47}" presName="compNode" presStyleCnt="0"/>
      <dgm:spPr/>
    </dgm:pt>
    <dgm:pt modelId="{77FF68EC-5A0D-439D-88BF-ABB6FCDE2022}" type="pres">
      <dgm:prSet presAssocID="{9B02E203-DC0A-46F6-84C2-0C3AC2A5FB4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A88329-3810-4974-A8AC-8D9B18009554}" type="pres">
      <dgm:prSet presAssocID="{9B02E203-DC0A-46F6-84C2-0C3AC2A5FB47}" presName="spaceRect" presStyleCnt="0"/>
      <dgm:spPr/>
    </dgm:pt>
    <dgm:pt modelId="{8E4BCCB9-9C9D-47C8-A5CC-4F86D96C6FF5}" type="pres">
      <dgm:prSet presAssocID="{9B02E203-DC0A-46F6-84C2-0C3AC2A5FB47}" presName="textRect" presStyleLbl="revTx" presStyleIdx="2" presStyleCnt="5">
        <dgm:presLayoutVars>
          <dgm:chMax val="1"/>
          <dgm:chPref val="1"/>
        </dgm:presLayoutVars>
      </dgm:prSet>
      <dgm:spPr/>
    </dgm:pt>
    <dgm:pt modelId="{02CE79C5-4E60-4020-B0DD-97DBFC38A58C}" type="pres">
      <dgm:prSet presAssocID="{76395E45-6DB9-43F0-BBCD-70A8FF7441B2}" presName="sibTrans" presStyleCnt="0"/>
      <dgm:spPr/>
    </dgm:pt>
    <dgm:pt modelId="{2140CAE9-7A2A-4F4F-97D2-103A41ADB0E3}" type="pres">
      <dgm:prSet presAssocID="{5230DE2E-B92A-4F1D-94A8-AAA13E797757}" presName="compNode" presStyleCnt="0"/>
      <dgm:spPr/>
    </dgm:pt>
    <dgm:pt modelId="{62A0566D-A72A-424C-8009-0D19CDC19F50}" type="pres">
      <dgm:prSet presAssocID="{5230DE2E-B92A-4F1D-94A8-AAA13E7977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547EC69-9589-4CC3-B03D-0AF19B606FDA}" type="pres">
      <dgm:prSet presAssocID="{5230DE2E-B92A-4F1D-94A8-AAA13E797757}" presName="spaceRect" presStyleCnt="0"/>
      <dgm:spPr/>
    </dgm:pt>
    <dgm:pt modelId="{EF4F551A-3767-4763-B88A-851717A1B3CF}" type="pres">
      <dgm:prSet presAssocID="{5230DE2E-B92A-4F1D-94A8-AAA13E797757}" presName="textRect" presStyleLbl="revTx" presStyleIdx="3" presStyleCnt="5">
        <dgm:presLayoutVars>
          <dgm:chMax val="1"/>
          <dgm:chPref val="1"/>
        </dgm:presLayoutVars>
      </dgm:prSet>
      <dgm:spPr/>
    </dgm:pt>
    <dgm:pt modelId="{E11ED039-EB19-4003-8CD2-7EE288F877B0}" type="pres">
      <dgm:prSet presAssocID="{744D4183-1DE9-4ABC-832E-A3DE93A822F1}" presName="sibTrans" presStyleCnt="0"/>
      <dgm:spPr/>
    </dgm:pt>
    <dgm:pt modelId="{5A54ED45-892A-467D-9992-E2680423E7E8}" type="pres">
      <dgm:prSet presAssocID="{CFFB5F7D-1F5A-45DF-8F52-156E49CD2EA9}" presName="compNode" presStyleCnt="0"/>
      <dgm:spPr/>
    </dgm:pt>
    <dgm:pt modelId="{F08AA222-C1BE-4C99-A7F1-64D7BB854EDD}" type="pres">
      <dgm:prSet presAssocID="{CFFB5F7D-1F5A-45DF-8F52-156E49CD2EA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741308C-115A-43BA-A2EE-AEF91F8B76E8}" type="pres">
      <dgm:prSet presAssocID="{CFFB5F7D-1F5A-45DF-8F52-156E49CD2EA9}" presName="spaceRect" presStyleCnt="0"/>
      <dgm:spPr/>
    </dgm:pt>
    <dgm:pt modelId="{B06E6D6D-E3CE-4B24-A42A-84F33F9BC0ED}" type="pres">
      <dgm:prSet presAssocID="{CFFB5F7D-1F5A-45DF-8F52-156E49CD2EA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2F1AE15-D52F-453C-B31B-9DD46DFEF7B6}" type="presOf" srcId="{57307167-B139-42DB-A508-8BDC12B6D83D}" destId="{4B0374DC-A79A-4F72-BBB3-E5016E15C0F1}" srcOrd="0" destOrd="0" presId="urn:microsoft.com/office/officeart/2018/2/layout/IconLabelList"/>
    <dgm:cxn modelId="{15B4A729-81E6-4557-BF75-4F8040D097B9}" srcId="{F60D0912-691F-40BD-BB1E-5C466061E03A}" destId="{57307167-B139-42DB-A508-8BDC12B6D83D}" srcOrd="1" destOrd="0" parTransId="{6EAE1882-9AC8-4E0C-AFE8-F1646E12F81F}" sibTransId="{3F361A47-84BC-4D03-BB2E-C21CB248389C}"/>
    <dgm:cxn modelId="{07EF3030-6FD5-4010-88F7-1A5F1E752998}" type="presOf" srcId="{F60D0912-691F-40BD-BB1E-5C466061E03A}" destId="{1E4993D9-A7F0-4EF6-A4F5-871315DD6DCA}" srcOrd="0" destOrd="0" presId="urn:microsoft.com/office/officeart/2018/2/layout/IconLabelList"/>
    <dgm:cxn modelId="{8E62E53D-FF4B-4DF1-8752-6CA1B52B9770}" type="presOf" srcId="{792BE8B6-EF60-4C2D-802D-09B3650F3BFA}" destId="{FAF81F95-8910-4E14-A70B-24AE23D4CA3E}" srcOrd="0" destOrd="0" presId="urn:microsoft.com/office/officeart/2018/2/layout/IconLabelList"/>
    <dgm:cxn modelId="{BB69375B-323B-49EE-90A8-405C02D91416}" type="presOf" srcId="{CFFB5F7D-1F5A-45DF-8F52-156E49CD2EA9}" destId="{B06E6D6D-E3CE-4B24-A42A-84F33F9BC0ED}" srcOrd="0" destOrd="0" presId="urn:microsoft.com/office/officeart/2018/2/layout/IconLabelList"/>
    <dgm:cxn modelId="{0FDDFA64-0A46-4D50-A2FC-5E649CD2EA45}" srcId="{F60D0912-691F-40BD-BB1E-5C466061E03A}" destId="{792BE8B6-EF60-4C2D-802D-09B3650F3BFA}" srcOrd="0" destOrd="0" parTransId="{0BD35C3A-9708-4322-9FC2-B20F53871CBD}" sibTransId="{3E07CA6F-7EC5-4FD4-9A58-02C0DDB542F4}"/>
    <dgm:cxn modelId="{6BFC0470-50DA-4CC3-BE30-B908894C9ECE}" type="presOf" srcId="{5230DE2E-B92A-4F1D-94A8-AAA13E797757}" destId="{EF4F551A-3767-4763-B88A-851717A1B3CF}" srcOrd="0" destOrd="0" presId="urn:microsoft.com/office/officeart/2018/2/layout/IconLabelList"/>
    <dgm:cxn modelId="{618AC788-E739-4975-B936-98B9D3C99B33}" srcId="{F60D0912-691F-40BD-BB1E-5C466061E03A}" destId="{CFFB5F7D-1F5A-45DF-8F52-156E49CD2EA9}" srcOrd="4" destOrd="0" parTransId="{6B243277-26D5-487B-BC53-71D062890AF6}" sibTransId="{4AEF6E4D-2C7C-494A-8890-DF75F7C6E6AD}"/>
    <dgm:cxn modelId="{2845C8C4-6CF0-4AB6-B8AC-9D8003234193}" srcId="{F60D0912-691F-40BD-BB1E-5C466061E03A}" destId="{5230DE2E-B92A-4F1D-94A8-AAA13E797757}" srcOrd="3" destOrd="0" parTransId="{BD6C37D1-E2DD-4150-96CF-DBD332EF5702}" sibTransId="{744D4183-1DE9-4ABC-832E-A3DE93A822F1}"/>
    <dgm:cxn modelId="{91FBD6C6-168E-40A2-B49F-E14A7217F81C}" type="presOf" srcId="{9B02E203-DC0A-46F6-84C2-0C3AC2A5FB47}" destId="{8E4BCCB9-9C9D-47C8-A5CC-4F86D96C6FF5}" srcOrd="0" destOrd="0" presId="urn:microsoft.com/office/officeart/2018/2/layout/IconLabelList"/>
    <dgm:cxn modelId="{6C5485F4-8E54-472C-A7E6-80732A32C424}" srcId="{F60D0912-691F-40BD-BB1E-5C466061E03A}" destId="{9B02E203-DC0A-46F6-84C2-0C3AC2A5FB47}" srcOrd="2" destOrd="0" parTransId="{F6E1A010-4A51-4FE6-8F92-C93A93549899}" sibTransId="{76395E45-6DB9-43F0-BBCD-70A8FF7441B2}"/>
    <dgm:cxn modelId="{9513EE2A-0882-49CE-BDDB-66B0A89F654A}" type="presParOf" srcId="{1E4993D9-A7F0-4EF6-A4F5-871315DD6DCA}" destId="{8EFEB044-CD06-43C5-8C75-6E12AD41F232}" srcOrd="0" destOrd="0" presId="urn:microsoft.com/office/officeart/2018/2/layout/IconLabelList"/>
    <dgm:cxn modelId="{92AFDFC8-4DB7-45F0-88ED-36C883D6346C}" type="presParOf" srcId="{8EFEB044-CD06-43C5-8C75-6E12AD41F232}" destId="{0E3DCC13-3096-4130-8AF0-12C7917614B1}" srcOrd="0" destOrd="0" presId="urn:microsoft.com/office/officeart/2018/2/layout/IconLabelList"/>
    <dgm:cxn modelId="{BE4DA81D-91CE-4048-B999-63B1AAD04F38}" type="presParOf" srcId="{8EFEB044-CD06-43C5-8C75-6E12AD41F232}" destId="{40F68A04-BEBD-4779-BA56-63EE0549B4BA}" srcOrd="1" destOrd="0" presId="urn:microsoft.com/office/officeart/2018/2/layout/IconLabelList"/>
    <dgm:cxn modelId="{CCCA433C-DB09-4A53-BB4E-D39A931EA4E7}" type="presParOf" srcId="{8EFEB044-CD06-43C5-8C75-6E12AD41F232}" destId="{FAF81F95-8910-4E14-A70B-24AE23D4CA3E}" srcOrd="2" destOrd="0" presId="urn:microsoft.com/office/officeart/2018/2/layout/IconLabelList"/>
    <dgm:cxn modelId="{34DE5FBE-16DA-4322-BBBC-A24BC45F0FFE}" type="presParOf" srcId="{1E4993D9-A7F0-4EF6-A4F5-871315DD6DCA}" destId="{2CD8E164-2666-4ECC-AFB1-5830AA3F7436}" srcOrd="1" destOrd="0" presId="urn:microsoft.com/office/officeart/2018/2/layout/IconLabelList"/>
    <dgm:cxn modelId="{899EE7F0-027B-4A45-9A14-41D64B629C24}" type="presParOf" srcId="{1E4993D9-A7F0-4EF6-A4F5-871315DD6DCA}" destId="{199C2149-C7C7-48B0-8E25-26AA96164C83}" srcOrd="2" destOrd="0" presId="urn:microsoft.com/office/officeart/2018/2/layout/IconLabelList"/>
    <dgm:cxn modelId="{116DB323-3924-493B-9A04-C9F6CDF66D3D}" type="presParOf" srcId="{199C2149-C7C7-48B0-8E25-26AA96164C83}" destId="{C5CE8280-2785-4318-A648-6031B5224857}" srcOrd="0" destOrd="0" presId="urn:microsoft.com/office/officeart/2018/2/layout/IconLabelList"/>
    <dgm:cxn modelId="{2F822C28-E3D5-4A19-BE05-E662B9BCC510}" type="presParOf" srcId="{199C2149-C7C7-48B0-8E25-26AA96164C83}" destId="{9E326853-F67A-4614-AEE5-F4F66B1D9711}" srcOrd="1" destOrd="0" presId="urn:microsoft.com/office/officeart/2018/2/layout/IconLabelList"/>
    <dgm:cxn modelId="{5F1C21CE-AD62-4F8D-A1B6-00519F4E4AA1}" type="presParOf" srcId="{199C2149-C7C7-48B0-8E25-26AA96164C83}" destId="{4B0374DC-A79A-4F72-BBB3-E5016E15C0F1}" srcOrd="2" destOrd="0" presId="urn:microsoft.com/office/officeart/2018/2/layout/IconLabelList"/>
    <dgm:cxn modelId="{355244AE-7894-4861-B7B5-1C67CAF89E18}" type="presParOf" srcId="{1E4993D9-A7F0-4EF6-A4F5-871315DD6DCA}" destId="{DFEC6F87-329E-4F37-926A-96918979A18D}" srcOrd="3" destOrd="0" presId="urn:microsoft.com/office/officeart/2018/2/layout/IconLabelList"/>
    <dgm:cxn modelId="{55235B18-6681-4A63-A85C-5836BEEC6A6D}" type="presParOf" srcId="{1E4993D9-A7F0-4EF6-A4F5-871315DD6DCA}" destId="{44115B6F-642B-45D3-AEC9-CB2AC77976DB}" srcOrd="4" destOrd="0" presId="urn:microsoft.com/office/officeart/2018/2/layout/IconLabelList"/>
    <dgm:cxn modelId="{13F32F5E-EC13-4964-8DCC-EF7928EF7D74}" type="presParOf" srcId="{44115B6F-642B-45D3-AEC9-CB2AC77976DB}" destId="{77FF68EC-5A0D-439D-88BF-ABB6FCDE2022}" srcOrd="0" destOrd="0" presId="urn:microsoft.com/office/officeart/2018/2/layout/IconLabelList"/>
    <dgm:cxn modelId="{BAA53F0E-948B-47BA-A062-F1D3F4495A4A}" type="presParOf" srcId="{44115B6F-642B-45D3-AEC9-CB2AC77976DB}" destId="{8EA88329-3810-4974-A8AC-8D9B18009554}" srcOrd="1" destOrd="0" presId="urn:microsoft.com/office/officeart/2018/2/layout/IconLabelList"/>
    <dgm:cxn modelId="{7C9DDC5F-C9A9-440C-9612-CFA8069CDB99}" type="presParOf" srcId="{44115B6F-642B-45D3-AEC9-CB2AC77976DB}" destId="{8E4BCCB9-9C9D-47C8-A5CC-4F86D96C6FF5}" srcOrd="2" destOrd="0" presId="urn:microsoft.com/office/officeart/2018/2/layout/IconLabelList"/>
    <dgm:cxn modelId="{85CD09FB-A847-4A9C-BF3E-6B7D4F5C7140}" type="presParOf" srcId="{1E4993D9-A7F0-4EF6-A4F5-871315DD6DCA}" destId="{02CE79C5-4E60-4020-B0DD-97DBFC38A58C}" srcOrd="5" destOrd="0" presId="urn:microsoft.com/office/officeart/2018/2/layout/IconLabelList"/>
    <dgm:cxn modelId="{61B1F531-CD2F-4D07-9B24-79078F7E4E3B}" type="presParOf" srcId="{1E4993D9-A7F0-4EF6-A4F5-871315DD6DCA}" destId="{2140CAE9-7A2A-4F4F-97D2-103A41ADB0E3}" srcOrd="6" destOrd="0" presId="urn:microsoft.com/office/officeart/2018/2/layout/IconLabelList"/>
    <dgm:cxn modelId="{F8DC36E1-39D9-4190-AA61-76C8EDE4F539}" type="presParOf" srcId="{2140CAE9-7A2A-4F4F-97D2-103A41ADB0E3}" destId="{62A0566D-A72A-424C-8009-0D19CDC19F50}" srcOrd="0" destOrd="0" presId="urn:microsoft.com/office/officeart/2018/2/layout/IconLabelList"/>
    <dgm:cxn modelId="{6E9F430F-341A-49C1-9EE8-A051BA086E55}" type="presParOf" srcId="{2140CAE9-7A2A-4F4F-97D2-103A41ADB0E3}" destId="{1547EC69-9589-4CC3-B03D-0AF19B606FDA}" srcOrd="1" destOrd="0" presId="urn:microsoft.com/office/officeart/2018/2/layout/IconLabelList"/>
    <dgm:cxn modelId="{D1E147C3-8DA5-4F3A-BCF5-F85DDA13E05D}" type="presParOf" srcId="{2140CAE9-7A2A-4F4F-97D2-103A41ADB0E3}" destId="{EF4F551A-3767-4763-B88A-851717A1B3CF}" srcOrd="2" destOrd="0" presId="urn:microsoft.com/office/officeart/2018/2/layout/IconLabelList"/>
    <dgm:cxn modelId="{023F81C3-4355-44E3-8FB3-C1D9EEF65D8B}" type="presParOf" srcId="{1E4993D9-A7F0-4EF6-A4F5-871315DD6DCA}" destId="{E11ED039-EB19-4003-8CD2-7EE288F877B0}" srcOrd="7" destOrd="0" presId="urn:microsoft.com/office/officeart/2018/2/layout/IconLabelList"/>
    <dgm:cxn modelId="{AEF86D62-BAE8-4719-AF87-BF727D4B6111}" type="presParOf" srcId="{1E4993D9-A7F0-4EF6-A4F5-871315DD6DCA}" destId="{5A54ED45-892A-467D-9992-E2680423E7E8}" srcOrd="8" destOrd="0" presId="urn:microsoft.com/office/officeart/2018/2/layout/IconLabelList"/>
    <dgm:cxn modelId="{8B0E8687-8D1F-422B-89DE-0039CDA08D7D}" type="presParOf" srcId="{5A54ED45-892A-467D-9992-E2680423E7E8}" destId="{F08AA222-C1BE-4C99-A7F1-64D7BB854EDD}" srcOrd="0" destOrd="0" presId="urn:microsoft.com/office/officeart/2018/2/layout/IconLabelList"/>
    <dgm:cxn modelId="{72E0DC1A-0E3F-41E4-AA80-A72C884A26C8}" type="presParOf" srcId="{5A54ED45-892A-467D-9992-E2680423E7E8}" destId="{E741308C-115A-43BA-A2EE-AEF91F8B76E8}" srcOrd="1" destOrd="0" presId="urn:microsoft.com/office/officeart/2018/2/layout/IconLabelList"/>
    <dgm:cxn modelId="{EB508378-4331-4FD1-A288-59C6E067D652}" type="presParOf" srcId="{5A54ED45-892A-467D-9992-E2680423E7E8}" destId="{B06E6D6D-E3CE-4B24-A42A-84F33F9BC0E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CF9717-E209-4F70-889C-DC6F216BAD2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0419AF2-4194-483E-934A-A939E90406F9}">
      <dgm:prSet/>
      <dgm:spPr/>
      <dgm:t>
        <a:bodyPr/>
        <a:lstStyle/>
        <a:p>
          <a:r>
            <a:rPr lang="en-US"/>
            <a:t>Currency volatility, inflation</a:t>
          </a:r>
        </a:p>
      </dgm:t>
    </dgm:pt>
    <dgm:pt modelId="{967CF60D-7A8C-4DF5-B11E-A24D45948BA4}" type="parTrans" cxnId="{097588AC-3AD4-4FCA-8FF8-32C8F92A7355}">
      <dgm:prSet/>
      <dgm:spPr/>
      <dgm:t>
        <a:bodyPr/>
        <a:lstStyle/>
        <a:p>
          <a:endParaRPr lang="en-US"/>
        </a:p>
      </dgm:t>
    </dgm:pt>
    <dgm:pt modelId="{238F7EEA-E603-42BE-A267-9E1B6B5647C2}" type="sibTrans" cxnId="{097588AC-3AD4-4FCA-8FF8-32C8F92A7355}">
      <dgm:prSet/>
      <dgm:spPr/>
      <dgm:t>
        <a:bodyPr/>
        <a:lstStyle/>
        <a:p>
          <a:endParaRPr lang="en-US"/>
        </a:p>
      </dgm:t>
    </dgm:pt>
    <dgm:pt modelId="{1C323997-C289-4AE4-A416-00CCD9EF75B8}">
      <dgm:prSet/>
      <dgm:spPr/>
      <dgm:t>
        <a:bodyPr/>
        <a:lstStyle/>
        <a:p>
          <a:r>
            <a:rPr lang="en-US"/>
            <a:t>Real estate over-concentration</a:t>
          </a:r>
        </a:p>
      </dgm:t>
    </dgm:pt>
    <dgm:pt modelId="{F69B03F6-1981-4AF9-B4E4-04E40822F018}" type="parTrans" cxnId="{08B1C112-65DD-4314-A470-3EB07C20F3A4}">
      <dgm:prSet/>
      <dgm:spPr/>
      <dgm:t>
        <a:bodyPr/>
        <a:lstStyle/>
        <a:p>
          <a:endParaRPr lang="en-US"/>
        </a:p>
      </dgm:t>
    </dgm:pt>
    <dgm:pt modelId="{211E47FB-EC6C-422B-B561-3247D811297D}" type="sibTrans" cxnId="{08B1C112-65DD-4314-A470-3EB07C20F3A4}">
      <dgm:prSet/>
      <dgm:spPr/>
      <dgm:t>
        <a:bodyPr/>
        <a:lstStyle/>
        <a:p>
          <a:endParaRPr lang="en-US"/>
        </a:p>
      </dgm:t>
    </dgm:pt>
    <dgm:pt modelId="{8DF47A57-0B85-4C91-A5AF-2FB2AAB69980}">
      <dgm:prSet/>
      <dgm:spPr/>
      <dgm:t>
        <a:bodyPr/>
        <a:lstStyle/>
        <a:p>
          <a:r>
            <a:rPr lang="en-US"/>
            <a:t>Infrastructure and political risks</a:t>
          </a:r>
        </a:p>
      </dgm:t>
    </dgm:pt>
    <dgm:pt modelId="{25436BDE-A9A2-46D7-ADD2-33B561546E19}" type="parTrans" cxnId="{A7F9147B-0C71-4B31-BFA7-A530504AE795}">
      <dgm:prSet/>
      <dgm:spPr/>
      <dgm:t>
        <a:bodyPr/>
        <a:lstStyle/>
        <a:p>
          <a:endParaRPr lang="en-US"/>
        </a:p>
      </dgm:t>
    </dgm:pt>
    <dgm:pt modelId="{957891A0-3E46-44C5-8295-B555DA508191}" type="sibTrans" cxnId="{A7F9147B-0C71-4B31-BFA7-A530504AE795}">
      <dgm:prSet/>
      <dgm:spPr/>
      <dgm:t>
        <a:bodyPr/>
        <a:lstStyle/>
        <a:p>
          <a:endParaRPr lang="en-US"/>
        </a:p>
      </dgm:t>
    </dgm:pt>
    <dgm:pt modelId="{EC690A0E-2F08-42E5-A786-29CF9E600CCD}">
      <dgm:prSet/>
      <dgm:spPr/>
      <dgm:t>
        <a:bodyPr/>
        <a:lstStyle/>
        <a:p>
          <a:r>
            <a:rPr lang="en-US" dirty="0"/>
            <a:t>Regulatory Changes</a:t>
          </a:r>
        </a:p>
      </dgm:t>
    </dgm:pt>
    <dgm:pt modelId="{C4EB07F9-3C04-4610-B880-F78C7B09E78A}" type="parTrans" cxnId="{EC7413F1-69C1-440D-A38A-2BCC43C1FB06}">
      <dgm:prSet/>
      <dgm:spPr/>
      <dgm:t>
        <a:bodyPr/>
        <a:lstStyle/>
        <a:p>
          <a:endParaRPr lang="en-US"/>
        </a:p>
      </dgm:t>
    </dgm:pt>
    <dgm:pt modelId="{6E09EB97-6B2C-4720-A2AD-BCBC419B659E}" type="sibTrans" cxnId="{EC7413F1-69C1-440D-A38A-2BCC43C1FB06}">
      <dgm:prSet/>
      <dgm:spPr/>
      <dgm:t>
        <a:bodyPr/>
        <a:lstStyle/>
        <a:p>
          <a:endParaRPr lang="en-US"/>
        </a:p>
      </dgm:t>
    </dgm:pt>
    <dgm:pt modelId="{F5BE4B4B-8712-41D0-AE19-443A00A4574F}">
      <dgm:prSet/>
      <dgm:spPr/>
      <dgm:t>
        <a:bodyPr/>
        <a:lstStyle/>
        <a:p>
          <a:r>
            <a:rPr lang="en-ZW"/>
            <a:t>Confidence erosion</a:t>
          </a:r>
          <a:endParaRPr lang="en-US"/>
        </a:p>
      </dgm:t>
    </dgm:pt>
    <dgm:pt modelId="{B2434D1D-074D-4A65-9F48-B27D9D955DD8}" type="parTrans" cxnId="{3BA15E26-C4B8-4BAF-B7F7-FFB2953BC7B4}">
      <dgm:prSet/>
      <dgm:spPr/>
      <dgm:t>
        <a:bodyPr/>
        <a:lstStyle/>
        <a:p>
          <a:endParaRPr lang="en-US"/>
        </a:p>
      </dgm:t>
    </dgm:pt>
    <dgm:pt modelId="{4F39831A-6ECD-4E85-A842-23BEE65A236A}" type="sibTrans" cxnId="{3BA15E26-C4B8-4BAF-B7F7-FFB2953BC7B4}">
      <dgm:prSet/>
      <dgm:spPr/>
      <dgm:t>
        <a:bodyPr/>
        <a:lstStyle/>
        <a:p>
          <a:endParaRPr lang="en-US"/>
        </a:p>
      </dgm:t>
    </dgm:pt>
    <dgm:pt modelId="{8D2E423D-5B87-48AA-AA5C-598D0BD1C15C}" type="pres">
      <dgm:prSet presAssocID="{A3CF9717-E209-4F70-889C-DC6F216BAD20}" presName="root" presStyleCnt="0">
        <dgm:presLayoutVars>
          <dgm:dir/>
          <dgm:resizeHandles val="exact"/>
        </dgm:presLayoutVars>
      </dgm:prSet>
      <dgm:spPr/>
    </dgm:pt>
    <dgm:pt modelId="{E4B45B53-0E42-4C1E-B2EB-1770BFE6B249}" type="pres">
      <dgm:prSet presAssocID="{A3CF9717-E209-4F70-889C-DC6F216BAD20}" presName="container" presStyleCnt="0">
        <dgm:presLayoutVars>
          <dgm:dir/>
          <dgm:resizeHandles val="exact"/>
        </dgm:presLayoutVars>
      </dgm:prSet>
      <dgm:spPr/>
    </dgm:pt>
    <dgm:pt modelId="{49AB81CD-7682-47FD-8064-66E086C6D652}" type="pres">
      <dgm:prSet presAssocID="{30419AF2-4194-483E-934A-A939E90406F9}" presName="compNode" presStyleCnt="0"/>
      <dgm:spPr/>
    </dgm:pt>
    <dgm:pt modelId="{3C12D421-A637-4134-B037-574CBE0219FE}" type="pres">
      <dgm:prSet presAssocID="{30419AF2-4194-483E-934A-A939E90406F9}" presName="iconBgRect" presStyleLbl="bgShp" presStyleIdx="0" presStyleCnt="5"/>
      <dgm:spPr/>
    </dgm:pt>
    <dgm:pt modelId="{3DEF9578-D643-4FD0-98CA-32D211692453}" type="pres">
      <dgm:prSet presAssocID="{30419AF2-4194-483E-934A-A939E90406F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0DD791B-77C7-466D-A684-0C93989D236A}" type="pres">
      <dgm:prSet presAssocID="{30419AF2-4194-483E-934A-A939E90406F9}" presName="spaceRect" presStyleCnt="0"/>
      <dgm:spPr/>
    </dgm:pt>
    <dgm:pt modelId="{B0DB3ADC-2559-473F-8FBD-07E32529ADEB}" type="pres">
      <dgm:prSet presAssocID="{30419AF2-4194-483E-934A-A939E90406F9}" presName="textRect" presStyleLbl="revTx" presStyleIdx="0" presStyleCnt="5">
        <dgm:presLayoutVars>
          <dgm:chMax val="1"/>
          <dgm:chPref val="1"/>
        </dgm:presLayoutVars>
      </dgm:prSet>
      <dgm:spPr/>
    </dgm:pt>
    <dgm:pt modelId="{DDE6142E-B675-40F2-A485-F8BB48A4101A}" type="pres">
      <dgm:prSet presAssocID="{238F7EEA-E603-42BE-A267-9E1B6B5647C2}" presName="sibTrans" presStyleLbl="sibTrans2D1" presStyleIdx="0" presStyleCnt="0"/>
      <dgm:spPr/>
    </dgm:pt>
    <dgm:pt modelId="{BF0E901B-92A6-4707-BB05-7558E47E0135}" type="pres">
      <dgm:prSet presAssocID="{1C323997-C289-4AE4-A416-00CCD9EF75B8}" presName="compNode" presStyleCnt="0"/>
      <dgm:spPr/>
    </dgm:pt>
    <dgm:pt modelId="{73896954-2C48-498C-A40A-3C73FB66B816}" type="pres">
      <dgm:prSet presAssocID="{1C323997-C289-4AE4-A416-00CCD9EF75B8}" presName="iconBgRect" presStyleLbl="bgShp" presStyleIdx="1" presStyleCnt="5"/>
      <dgm:spPr/>
    </dgm:pt>
    <dgm:pt modelId="{9519C596-1EB5-49AF-B64B-C2171377531D}" type="pres">
      <dgm:prSet presAssocID="{1C323997-C289-4AE4-A416-00CCD9EF75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BA09CA7B-A152-4787-BE56-C420F3831D6D}" type="pres">
      <dgm:prSet presAssocID="{1C323997-C289-4AE4-A416-00CCD9EF75B8}" presName="spaceRect" presStyleCnt="0"/>
      <dgm:spPr/>
    </dgm:pt>
    <dgm:pt modelId="{5ADB5D53-EC7C-4DC5-9785-9276792FAFDA}" type="pres">
      <dgm:prSet presAssocID="{1C323997-C289-4AE4-A416-00CCD9EF75B8}" presName="textRect" presStyleLbl="revTx" presStyleIdx="1" presStyleCnt="5">
        <dgm:presLayoutVars>
          <dgm:chMax val="1"/>
          <dgm:chPref val="1"/>
        </dgm:presLayoutVars>
      </dgm:prSet>
      <dgm:spPr/>
    </dgm:pt>
    <dgm:pt modelId="{4BF62BC8-F73D-4CCF-B230-834E1F25C961}" type="pres">
      <dgm:prSet presAssocID="{211E47FB-EC6C-422B-B561-3247D811297D}" presName="sibTrans" presStyleLbl="sibTrans2D1" presStyleIdx="0" presStyleCnt="0"/>
      <dgm:spPr/>
    </dgm:pt>
    <dgm:pt modelId="{51E5E508-855C-4A64-8F48-7FCC7D759D43}" type="pres">
      <dgm:prSet presAssocID="{8DF47A57-0B85-4C91-A5AF-2FB2AAB69980}" presName="compNode" presStyleCnt="0"/>
      <dgm:spPr/>
    </dgm:pt>
    <dgm:pt modelId="{5C16D95A-1CEE-4394-B6D5-321690D0CA75}" type="pres">
      <dgm:prSet presAssocID="{8DF47A57-0B85-4C91-A5AF-2FB2AAB69980}" presName="iconBgRect" presStyleLbl="bgShp" presStyleIdx="2" presStyleCnt="5"/>
      <dgm:spPr/>
    </dgm:pt>
    <dgm:pt modelId="{6DF41427-9B3A-47CB-BEF8-D7C645F6AEA7}" type="pres">
      <dgm:prSet presAssocID="{8DF47A57-0B85-4C91-A5AF-2FB2AAB6998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1E4907E-850A-411B-B7E6-6B238B33BDF5}" type="pres">
      <dgm:prSet presAssocID="{8DF47A57-0B85-4C91-A5AF-2FB2AAB69980}" presName="spaceRect" presStyleCnt="0"/>
      <dgm:spPr/>
    </dgm:pt>
    <dgm:pt modelId="{2CB4FC8C-CD55-4AC1-A045-53C0EA424F19}" type="pres">
      <dgm:prSet presAssocID="{8DF47A57-0B85-4C91-A5AF-2FB2AAB69980}" presName="textRect" presStyleLbl="revTx" presStyleIdx="2" presStyleCnt="5">
        <dgm:presLayoutVars>
          <dgm:chMax val="1"/>
          <dgm:chPref val="1"/>
        </dgm:presLayoutVars>
      </dgm:prSet>
      <dgm:spPr/>
    </dgm:pt>
    <dgm:pt modelId="{D62FE97C-16DC-486C-B393-970E4BC13C52}" type="pres">
      <dgm:prSet presAssocID="{957891A0-3E46-44C5-8295-B555DA508191}" presName="sibTrans" presStyleLbl="sibTrans2D1" presStyleIdx="0" presStyleCnt="0"/>
      <dgm:spPr/>
    </dgm:pt>
    <dgm:pt modelId="{6387F2C6-2E72-479F-B99C-4A6225EC545E}" type="pres">
      <dgm:prSet presAssocID="{EC690A0E-2F08-42E5-A786-29CF9E600CCD}" presName="compNode" presStyleCnt="0"/>
      <dgm:spPr/>
    </dgm:pt>
    <dgm:pt modelId="{DD115D4F-849E-4EB8-9A90-260EC755B098}" type="pres">
      <dgm:prSet presAssocID="{EC690A0E-2F08-42E5-A786-29CF9E600CCD}" presName="iconBgRect" presStyleLbl="bgShp" presStyleIdx="3" presStyleCnt="5"/>
      <dgm:spPr/>
    </dgm:pt>
    <dgm:pt modelId="{5E2B7251-4CD2-493E-A4E3-849F4989F437}" type="pres">
      <dgm:prSet presAssocID="{EC690A0E-2F08-42E5-A786-29CF9E600CC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DFC104A1-287D-4805-9525-899851311DC3}" type="pres">
      <dgm:prSet presAssocID="{EC690A0E-2F08-42E5-A786-29CF9E600CCD}" presName="spaceRect" presStyleCnt="0"/>
      <dgm:spPr/>
    </dgm:pt>
    <dgm:pt modelId="{969B1CD9-6904-4F92-AC11-1B641EB29D17}" type="pres">
      <dgm:prSet presAssocID="{EC690A0E-2F08-42E5-A786-29CF9E600CCD}" presName="textRect" presStyleLbl="revTx" presStyleIdx="3" presStyleCnt="5">
        <dgm:presLayoutVars>
          <dgm:chMax val="1"/>
          <dgm:chPref val="1"/>
        </dgm:presLayoutVars>
      </dgm:prSet>
      <dgm:spPr/>
    </dgm:pt>
    <dgm:pt modelId="{778090C8-664B-4CBC-B2C9-49D0D8E0B9FF}" type="pres">
      <dgm:prSet presAssocID="{6E09EB97-6B2C-4720-A2AD-BCBC419B659E}" presName="sibTrans" presStyleLbl="sibTrans2D1" presStyleIdx="0" presStyleCnt="0"/>
      <dgm:spPr/>
    </dgm:pt>
    <dgm:pt modelId="{A448D34C-B7BA-4759-92DB-07235C8B6427}" type="pres">
      <dgm:prSet presAssocID="{F5BE4B4B-8712-41D0-AE19-443A00A4574F}" presName="compNode" presStyleCnt="0"/>
      <dgm:spPr/>
    </dgm:pt>
    <dgm:pt modelId="{05B29FE2-F9A0-4658-9C02-3930970D8761}" type="pres">
      <dgm:prSet presAssocID="{F5BE4B4B-8712-41D0-AE19-443A00A4574F}" presName="iconBgRect" presStyleLbl="bgShp" presStyleIdx="4" presStyleCnt="5"/>
      <dgm:spPr/>
    </dgm:pt>
    <dgm:pt modelId="{55F96FD8-0E5E-41EC-814E-161D21A01AFE}" type="pres">
      <dgm:prSet presAssocID="{F5BE4B4B-8712-41D0-AE19-443A00A4574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9AF149B5-F139-4E25-ADA3-6DBB78E86BF1}" type="pres">
      <dgm:prSet presAssocID="{F5BE4B4B-8712-41D0-AE19-443A00A4574F}" presName="spaceRect" presStyleCnt="0"/>
      <dgm:spPr/>
    </dgm:pt>
    <dgm:pt modelId="{65BE13AA-AC84-4B7D-9DD8-114686DDFFA8}" type="pres">
      <dgm:prSet presAssocID="{F5BE4B4B-8712-41D0-AE19-443A00A4574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9283204-F28C-4B26-955F-5FC049EF424C}" type="presOf" srcId="{1C323997-C289-4AE4-A416-00CCD9EF75B8}" destId="{5ADB5D53-EC7C-4DC5-9785-9276792FAFDA}" srcOrd="0" destOrd="0" presId="urn:microsoft.com/office/officeart/2018/2/layout/IconCircleList"/>
    <dgm:cxn modelId="{4A76B90E-FDB8-43C2-ACCF-D985A489B825}" type="presOf" srcId="{30419AF2-4194-483E-934A-A939E90406F9}" destId="{B0DB3ADC-2559-473F-8FBD-07E32529ADEB}" srcOrd="0" destOrd="0" presId="urn:microsoft.com/office/officeart/2018/2/layout/IconCircleList"/>
    <dgm:cxn modelId="{08B1C112-65DD-4314-A470-3EB07C20F3A4}" srcId="{A3CF9717-E209-4F70-889C-DC6F216BAD20}" destId="{1C323997-C289-4AE4-A416-00CCD9EF75B8}" srcOrd="1" destOrd="0" parTransId="{F69B03F6-1981-4AF9-B4E4-04E40822F018}" sibTransId="{211E47FB-EC6C-422B-B561-3247D811297D}"/>
    <dgm:cxn modelId="{D78EC319-EDA7-45A8-BB76-A7868472BC90}" type="presOf" srcId="{211E47FB-EC6C-422B-B561-3247D811297D}" destId="{4BF62BC8-F73D-4CCF-B230-834E1F25C961}" srcOrd="0" destOrd="0" presId="urn:microsoft.com/office/officeart/2018/2/layout/IconCircleList"/>
    <dgm:cxn modelId="{72B2611B-1BBA-4E9D-99CC-9BA73DC678AF}" type="presOf" srcId="{F5BE4B4B-8712-41D0-AE19-443A00A4574F}" destId="{65BE13AA-AC84-4B7D-9DD8-114686DDFFA8}" srcOrd="0" destOrd="0" presId="urn:microsoft.com/office/officeart/2018/2/layout/IconCircleList"/>
    <dgm:cxn modelId="{3BA15E26-C4B8-4BAF-B7F7-FFB2953BC7B4}" srcId="{A3CF9717-E209-4F70-889C-DC6F216BAD20}" destId="{F5BE4B4B-8712-41D0-AE19-443A00A4574F}" srcOrd="4" destOrd="0" parTransId="{B2434D1D-074D-4A65-9F48-B27D9D955DD8}" sibTransId="{4F39831A-6ECD-4E85-A842-23BEE65A236A}"/>
    <dgm:cxn modelId="{A7F9147B-0C71-4B31-BFA7-A530504AE795}" srcId="{A3CF9717-E209-4F70-889C-DC6F216BAD20}" destId="{8DF47A57-0B85-4C91-A5AF-2FB2AAB69980}" srcOrd="2" destOrd="0" parTransId="{25436BDE-A9A2-46D7-ADD2-33B561546E19}" sibTransId="{957891A0-3E46-44C5-8295-B555DA508191}"/>
    <dgm:cxn modelId="{2F29DA95-2F28-4FBB-9A6C-E694B9BC3240}" type="presOf" srcId="{6E09EB97-6B2C-4720-A2AD-BCBC419B659E}" destId="{778090C8-664B-4CBC-B2C9-49D0D8E0B9FF}" srcOrd="0" destOrd="0" presId="urn:microsoft.com/office/officeart/2018/2/layout/IconCircleList"/>
    <dgm:cxn modelId="{097588AC-3AD4-4FCA-8FF8-32C8F92A7355}" srcId="{A3CF9717-E209-4F70-889C-DC6F216BAD20}" destId="{30419AF2-4194-483E-934A-A939E90406F9}" srcOrd="0" destOrd="0" parTransId="{967CF60D-7A8C-4DF5-B11E-A24D45948BA4}" sibTransId="{238F7EEA-E603-42BE-A267-9E1B6B5647C2}"/>
    <dgm:cxn modelId="{6D52ECB7-178E-456D-B772-0135041CB794}" type="presOf" srcId="{8DF47A57-0B85-4C91-A5AF-2FB2AAB69980}" destId="{2CB4FC8C-CD55-4AC1-A045-53C0EA424F19}" srcOrd="0" destOrd="0" presId="urn:microsoft.com/office/officeart/2018/2/layout/IconCircleList"/>
    <dgm:cxn modelId="{F61CA1BC-2EC2-4212-926E-C05619B2E455}" type="presOf" srcId="{EC690A0E-2F08-42E5-A786-29CF9E600CCD}" destId="{969B1CD9-6904-4F92-AC11-1B641EB29D17}" srcOrd="0" destOrd="0" presId="urn:microsoft.com/office/officeart/2018/2/layout/IconCircleList"/>
    <dgm:cxn modelId="{B5AEAACF-44B1-4290-AA03-4B5AE3326EE8}" type="presOf" srcId="{A3CF9717-E209-4F70-889C-DC6F216BAD20}" destId="{8D2E423D-5B87-48AA-AA5C-598D0BD1C15C}" srcOrd="0" destOrd="0" presId="urn:microsoft.com/office/officeart/2018/2/layout/IconCircleList"/>
    <dgm:cxn modelId="{5B9A6CE4-7274-4FFA-A41F-9AAC2929E008}" type="presOf" srcId="{238F7EEA-E603-42BE-A267-9E1B6B5647C2}" destId="{DDE6142E-B675-40F2-A485-F8BB48A4101A}" srcOrd="0" destOrd="0" presId="urn:microsoft.com/office/officeart/2018/2/layout/IconCircleList"/>
    <dgm:cxn modelId="{1366EBEA-3996-4C24-96D6-D3704CBED2B6}" type="presOf" srcId="{957891A0-3E46-44C5-8295-B555DA508191}" destId="{D62FE97C-16DC-486C-B393-970E4BC13C52}" srcOrd="0" destOrd="0" presId="urn:microsoft.com/office/officeart/2018/2/layout/IconCircleList"/>
    <dgm:cxn modelId="{EC7413F1-69C1-440D-A38A-2BCC43C1FB06}" srcId="{A3CF9717-E209-4F70-889C-DC6F216BAD20}" destId="{EC690A0E-2F08-42E5-A786-29CF9E600CCD}" srcOrd="3" destOrd="0" parTransId="{C4EB07F9-3C04-4610-B880-F78C7B09E78A}" sibTransId="{6E09EB97-6B2C-4720-A2AD-BCBC419B659E}"/>
    <dgm:cxn modelId="{D0544748-29E4-4775-AAF0-1FC91EA3213B}" type="presParOf" srcId="{8D2E423D-5B87-48AA-AA5C-598D0BD1C15C}" destId="{E4B45B53-0E42-4C1E-B2EB-1770BFE6B249}" srcOrd="0" destOrd="0" presId="urn:microsoft.com/office/officeart/2018/2/layout/IconCircleList"/>
    <dgm:cxn modelId="{867EF0D1-1F28-4D0D-8CD7-6DD76BA5DC0B}" type="presParOf" srcId="{E4B45B53-0E42-4C1E-B2EB-1770BFE6B249}" destId="{49AB81CD-7682-47FD-8064-66E086C6D652}" srcOrd="0" destOrd="0" presId="urn:microsoft.com/office/officeart/2018/2/layout/IconCircleList"/>
    <dgm:cxn modelId="{C286DE15-391D-41BB-B0E5-23200EA86CC0}" type="presParOf" srcId="{49AB81CD-7682-47FD-8064-66E086C6D652}" destId="{3C12D421-A637-4134-B037-574CBE0219FE}" srcOrd="0" destOrd="0" presId="urn:microsoft.com/office/officeart/2018/2/layout/IconCircleList"/>
    <dgm:cxn modelId="{695AEE97-EA63-4BBF-8218-C8C91C12F8C5}" type="presParOf" srcId="{49AB81CD-7682-47FD-8064-66E086C6D652}" destId="{3DEF9578-D643-4FD0-98CA-32D211692453}" srcOrd="1" destOrd="0" presId="urn:microsoft.com/office/officeart/2018/2/layout/IconCircleList"/>
    <dgm:cxn modelId="{8E3CC5EF-C34D-4CA1-80DB-2BAD7CF299AF}" type="presParOf" srcId="{49AB81CD-7682-47FD-8064-66E086C6D652}" destId="{50DD791B-77C7-466D-A684-0C93989D236A}" srcOrd="2" destOrd="0" presId="urn:microsoft.com/office/officeart/2018/2/layout/IconCircleList"/>
    <dgm:cxn modelId="{80B9ADAE-E709-4989-B98D-636F51D99E47}" type="presParOf" srcId="{49AB81CD-7682-47FD-8064-66E086C6D652}" destId="{B0DB3ADC-2559-473F-8FBD-07E32529ADEB}" srcOrd="3" destOrd="0" presId="urn:microsoft.com/office/officeart/2018/2/layout/IconCircleList"/>
    <dgm:cxn modelId="{7AE08E23-099B-49B5-BA28-C67304A03FF2}" type="presParOf" srcId="{E4B45B53-0E42-4C1E-B2EB-1770BFE6B249}" destId="{DDE6142E-B675-40F2-A485-F8BB48A4101A}" srcOrd="1" destOrd="0" presId="urn:microsoft.com/office/officeart/2018/2/layout/IconCircleList"/>
    <dgm:cxn modelId="{AEAF7535-4265-4FAF-9BE9-C405E568258B}" type="presParOf" srcId="{E4B45B53-0E42-4C1E-B2EB-1770BFE6B249}" destId="{BF0E901B-92A6-4707-BB05-7558E47E0135}" srcOrd="2" destOrd="0" presId="urn:microsoft.com/office/officeart/2018/2/layout/IconCircleList"/>
    <dgm:cxn modelId="{12E58C52-D444-486C-96B1-3ACD0E72A87B}" type="presParOf" srcId="{BF0E901B-92A6-4707-BB05-7558E47E0135}" destId="{73896954-2C48-498C-A40A-3C73FB66B816}" srcOrd="0" destOrd="0" presId="urn:microsoft.com/office/officeart/2018/2/layout/IconCircleList"/>
    <dgm:cxn modelId="{EE81411D-3E39-4B42-BA3D-0212A710DDE1}" type="presParOf" srcId="{BF0E901B-92A6-4707-BB05-7558E47E0135}" destId="{9519C596-1EB5-49AF-B64B-C2171377531D}" srcOrd="1" destOrd="0" presId="urn:microsoft.com/office/officeart/2018/2/layout/IconCircleList"/>
    <dgm:cxn modelId="{E1E67849-FF3E-43B5-BBF9-C20FA8527C71}" type="presParOf" srcId="{BF0E901B-92A6-4707-BB05-7558E47E0135}" destId="{BA09CA7B-A152-4787-BE56-C420F3831D6D}" srcOrd="2" destOrd="0" presId="urn:microsoft.com/office/officeart/2018/2/layout/IconCircleList"/>
    <dgm:cxn modelId="{CD040CEF-D1AE-479E-9A69-6178D596AF45}" type="presParOf" srcId="{BF0E901B-92A6-4707-BB05-7558E47E0135}" destId="{5ADB5D53-EC7C-4DC5-9785-9276792FAFDA}" srcOrd="3" destOrd="0" presId="urn:microsoft.com/office/officeart/2018/2/layout/IconCircleList"/>
    <dgm:cxn modelId="{44E66F70-7246-4508-93D8-E8DA98198122}" type="presParOf" srcId="{E4B45B53-0E42-4C1E-B2EB-1770BFE6B249}" destId="{4BF62BC8-F73D-4CCF-B230-834E1F25C961}" srcOrd="3" destOrd="0" presId="urn:microsoft.com/office/officeart/2018/2/layout/IconCircleList"/>
    <dgm:cxn modelId="{3DA8C04A-0364-41B1-8F9E-464FD186167D}" type="presParOf" srcId="{E4B45B53-0E42-4C1E-B2EB-1770BFE6B249}" destId="{51E5E508-855C-4A64-8F48-7FCC7D759D43}" srcOrd="4" destOrd="0" presId="urn:microsoft.com/office/officeart/2018/2/layout/IconCircleList"/>
    <dgm:cxn modelId="{7C78C8E5-161C-4837-9BA3-AB549E28A3EF}" type="presParOf" srcId="{51E5E508-855C-4A64-8F48-7FCC7D759D43}" destId="{5C16D95A-1CEE-4394-B6D5-321690D0CA75}" srcOrd="0" destOrd="0" presId="urn:microsoft.com/office/officeart/2018/2/layout/IconCircleList"/>
    <dgm:cxn modelId="{7F67A5B7-EB09-45A9-8EDF-0B978DD15431}" type="presParOf" srcId="{51E5E508-855C-4A64-8F48-7FCC7D759D43}" destId="{6DF41427-9B3A-47CB-BEF8-D7C645F6AEA7}" srcOrd="1" destOrd="0" presId="urn:microsoft.com/office/officeart/2018/2/layout/IconCircleList"/>
    <dgm:cxn modelId="{C9809F1A-E085-4DBE-9FFB-EAE84AFB83D2}" type="presParOf" srcId="{51E5E508-855C-4A64-8F48-7FCC7D759D43}" destId="{41E4907E-850A-411B-B7E6-6B238B33BDF5}" srcOrd="2" destOrd="0" presId="urn:microsoft.com/office/officeart/2018/2/layout/IconCircleList"/>
    <dgm:cxn modelId="{B787E90B-6892-4EF6-8B9D-91B83BABE0BD}" type="presParOf" srcId="{51E5E508-855C-4A64-8F48-7FCC7D759D43}" destId="{2CB4FC8C-CD55-4AC1-A045-53C0EA424F19}" srcOrd="3" destOrd="0" presId="urn:microsoft.com/office/officeart/2018/2/layout/IconCircleList"/>
    <dgm:cxn modelId="{9DD84457-195A-4132-83BE-32FDE1393703}" type="presParOf" srcId="{E4B45B53-0E42-4C1E-B2EB-1770BFE6B249}" destId="{D62FE97C-16DC-486C-B393-970E4BC13C52}" srcOrd="5" destOrd="0" presId="urn:microsoft.com/office/officeart/2018/2/layout/IconCircleList"/>
    <dgm:cxn modelId="{1F6AB747-F1C4-4D10-9C9C-025C177F5277}" type="presParOf" srcId="{E4B45B53-0E42-4C1E-B2EB-1770BFE6B249}" destId="{6387F2C6-2E72-479F-B99C-4A6225EC545E}" srcOrd="6" destOrd="0" presId="urn:microsoft.com/office/officeart/2018/2/layout/IconCircleList"/>
    <dgm:cxn modelId="{FBEB8D01-8A9D-470D-AA0D-76E574D22CA5}" type="presParOf" srcId="{6387F2C6-2E72-479F-B99C-4A6225EC545E}" destId="{DD115D4F-849E-4EB8-9A90-260EC755B098}" srcOrd="0" destOrd="0" presId="urn:microsoft.com/office/officeart/2018/2/layout/IconCircleList"/>
    <dgm:cxn modelId="{2E194F20-F6AC-4C05-871F-AAA9154313E0}" type="presParOf" srcId="{6387F2C6-2E72-479F-B99C-4A6225EC545E}" destId="{5E2B7251-4CD2-493E-A4E3-849F4989F437}" srcOrd="1" destOrd="0" presId="urn:microsoft.com/office/officeart/2018/2/layout/IconCircleList"/>
    <dgm:cxn modelId="{462682A5-B838-43A7-8DBB-C6173975CD82}" type="presParOf" srcId="{6387F2C6-2E72-479F-B99C-4A6225EC545E}" destId="{DFC104A1-287D-4805-9525-899851311DC3}" srcOrd="2" destOrd="0" presId="urn:microsoft.com/office/officeart/2018/2/layout/IconCircleList"/>
    <dgm:cxn modelId="{A3CC7B84-A75B-4430-BAE4-AEB108472487}" type="presParOf" srcId="{6387F2C6-2E72-479F-B99C-4A6225EC545E}" destId="{969B1CD9-6904-4F92-AC11-1B641EB29D17}" srcOrd="3" destOrd="0" presId="urn:microsoft.com/office/officeart/2018/2/layout/IconCircleList"/>
    <dgm:cxn modelId="{486AD440-CA44-4B41-BD02-A7237E4BE2D7}" type="presParOf" srcId="{E4B45B53-0E42-4C1E-B2EB-1770BFE6B249}" destId="{778090C8-664B-4CBC-B2C9-49D0D8E0B9FF}" srcOrd="7" destOrd="0" presId="urn:microsoft.com/office/officeart/2018/2/layout/IconCircleList"/>
    <dgm:cxn modelId="{E2603711-A546-4C35-A566-A1A0E2120A16}" type="presParOf" srcId="{E4B45B53-0E42-4C1E-B2EB-1770BFE6B249}" destId="{A448D34C-B7BA-4759-92DB-07235C8B6427}" srcOrd="8" destOrd="0" presId="urn:microsoft.com/office/officeart/2018/2/layout/IconCircleList"/>
    <dgm:cxn modelId="{EB7E19BB-E929-426C-BE78-34A0555A0394}" type="presParOf" srcId="{A448D34C-B7BA-4759-92DB-07235C8B6427}" destId="{05B29FE2-F9A0-4658-9C02-3930970D8761}" srcOrd="0" destOrd="0" presId="urn:microsoft.com/office/officeart/2018/2/layout/IconCircleList"/>
    <dgm:cxn modelId="{5C42407E-51DC-4C10-AA05-86D80B0DCC75}" type="presParOf" srcId="{A448D34C-B7BA-4759-92DB-07235C8B6427}" destId="{55F96FD8-0E5E-41EC-814E-161D21A01AFE}" srcOrd="1" destOrd="0" presId="urn:microsoft.com/office/officeart/2018/2/layout/IconCircleList"/>
    <dgm:cxn modelId="{A195963C-BF2F-4306-8057-E9B80C1AB2CE}" type="presParOf" srcId="{A448D34C-B7BA-4759-92DB-07235C8B6427}" destId="{9AF149B5-F139-4E25-ADA3-6DBB78E86BF1}" srcOrd="2" destOrd="0" presId="urn:microsoft.com/office/officeart/2018/2/layout/IconCircleList"/>
    <dgm:cxn modelId="{A2CA0836-9B9E-4B4D-AD97-CE5B8ECC77F7}" type="presParOf" srcId="{A448D34C-B7BA-4759-92DB-07235C8B6427}" destId="{65BE13AA-AC84-4B7D-9DD8-114686DDFFA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B6B700-316E-49DF-874F-5303775BBD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D7B58FE-F5A5-4465-8DB1-9399C5D75557}">
      <dgm:prSet/>
      <dgm:spPr/>
      <dgm:t>
        <a:bodyPr/>
        <a:lstStyle/>
        <a:p>
          <a:r>
            <a:rPr lang="en-ZW" b="1"/>
            <a:t>⚖️ 1. Governance and Oversight</a:t>
          </a:r>
          <a:endParaRPr lang="en-US"/>
        </a:p>
      </dgm:t>
    </dgm:pt>
    <dgm:pt modelId="{BE4AF478-ED47-4743-9D16-546E17D6DB50}" type="parTrans" cxnId="{58B841CC-6106-49FA-857B-6D257D63CDD0}">
      <dgm:prSet/>
      <dgm:spPr/>
      <dgm:t>
        <a:bodyPr/>
        <a:lstStyle/>
        <a:p>
          <a:endParaRPr lang="en-US"/>
        </a:p>
      </dgm:t>
    </dgm:pt>
    <dgm:pt modelId="{045953E2-3D81-4205-864E-CC72A70B786C}" type="sibTrans" cxnId="{58B841CC-6106-49FA-857B-6D257D63CDD0}">
      <dgm:prSet/>
      <dgm:spPr/>
      <dgm:t>
        <a:bodyPr/>
        <a:lstStyle/>
        <a:p>
          <a:endParaRPr lang="en-US"/>
        </a:p>
      </dgm:t>
    </dgm:pt>
    <dgm:pt modelId="{B3B2CEFA-9570-4645-B2E9-E3E8D8937A45}">
      <dgm:prSet/>
      <dgm:spPr/>
      <dgm:t>
        <a:bodyPr/>
        <a:lstStyle/>
        <a:p>
          <a:r>
            <a:rPr lang="en-US" b="1"/>
            <a:t>📊 2. Investment Risk Management</a:t>
          </a:r>
          <a:endParaRPr lang="en-US"/>
        </a:p>
      </dgm:t>
    </dgm:pt>
    <dgm:pt modelId="{79551F95-1CE7-4622-89DC-DAB59BACC4A9}" type="parTrans" cxnId="{6937C345-E14C-4644-B9BC-29879CEF5568}">
      <dgm:prSet/>
      <dgm:spPr/>
      <dgm:t>
        <a:bodyPr/>
        <a:lstStyle/>
        <a:p>
          <a:endParaRPr lang="en-US"/>
        </a:p>
      </dgm:t>
    </dgm:pt>
    <dgm:pt modelId="{91F77FFF-88AC-4F97-A1F7-1FEFB08D0E2D}" type="sibTrans" cxnId="{6937C345-E14C-4644-B9BC-29879CEF5568}">
      <dgm:prSet/>
      <dgm:spPr/>
      <dgm:t>
        <a:bodyPr/>
        <a:lstStyle/>
        <a:p>
          <a:endParaRPr lang="en-US"/>
        </a:p>
      </dgm:t>
    </dgm:pt>
    <dgm:pt modelId="{239E47BE-160B-4B22-A3D2-C486374FA509}">
      <dgm:prSet/>
      <dgm:spPr/>
      <dgm:t>
        <a:bodyPr/>
        <a:lstStyle/>
        <a:p>
          <a:r>
            <a:rPr lang="en-US" b="1"/>
            <a:t>🏦 3. Operational Risk Controls</a:t>
          </a:r>
          <a:endParaRPr lang="en-US"/>
        </a:p>
      </dgm:t>
    </dgm:pt>
    <dgm:pt modelId="{21BE4DF9-C173-42CB-BFE2-34910CB620C8}" type="parTrans" cxnId="{85370D6B-6F3A-43C7-B1AC-D58EB6FDDE2B}">
      <dgm:prSet/>
      <dgm:spPr/>
      <dgm:t>
        <a:bodyPr/>
        <a:lstStyle/>
        <a:p>
          <a:endParaRPr lang="en-US"/>
        </a:p>
      </dgm:t>
    </dgm:pt>
    <dgm:pt modelId="{9E4DD13C-EAC3-4F08-B398-AEA38C9C2D97}" type="sibTrans" cxnId="{85370D6B-6F3A-43C7-B1AC-D58EB6FDDE2B}">
      <dgm:prSet/>
      <dgm:spPr/>
      <dgm:t>
        <a:bodyPr/>
        <a:lstStyle/>
        <a:p>
          <a:endParaRPr lang="en-US"/>
        </a:p>
      </dgm:t>
    </dgm:pt>
    <dgm:pt modelId="{D4F0AEF7-04AE-4D50-858E-4FD26F47D45C}">
      <dgm:prSet/>
      <dgm:spPr/>
      <dgm:t>
        <a:bodyPr/>
        <a:lstStyle/>
        <a:p>
          <a:r>
            <a:rPr lang="en-US" b="1"/>
            <a:t>🛡️ 4. Regulatory and Compliance Risk</a:t>
          </a:r>
          <a:endParaRPr lang="en-US"/>
        </a:p>
      </dgm:t>
    </dgm:pt>
    <dgm:pt modelId="{683A02D0-E849-4AF6-B432-A17F03B47FEB}" type="parTrans" cxnId="{A40A01CD-7D5B-49A0-9669-7ED92791022B}">
      <dgm:prSet/>
      <dgm:spPr/>
      <dgm:t>
        <a:bodyPr/>
        <a:lstStyle/>
        <a:p>
          <a:endParaRPr lang="en-US"/>
        </a:p>
      </dgm:t>
    </dgm:pt>
    <dgm:pt modelId="{31222214-9BBB-4CEE-B7EA-19C9EE69A813}" type="sibTrans" cxnId="{A40A01CD-7D5B-49A0-9669-7ED92791022B}">
      <dgm:prSet/>
      <dgm:spPr/>
      <dgm:t>
        <a:bodyPr/>
        <a:lstStyle/>
        <a:p>
          <a:endParaRPr lang="en-US"/>
        </a:p>
      </dgm:t>
    </dgm:pt>
    <dgm:pt modelId="{D54C49A2-9757-4192-9292-00B2C5A4138E}">
      <dgm:prSet/>
      <dgm:spPr/>
      <dgm:t>
        <a:bodyPr/>
        <a:lstStyle/>
        <a:p>
          <a:r>
            <a:rPr lang="en-US" b="1"/>
            <a:t>🔄 6. Liquidity and Cash Flow Risk</a:t>
          </a:r>
          <a:endParaRPr lang="en-US"/>
        </a:p>
      </dgm:t>
    </dgm:pt>
    <dgm:pt modelId="{C95CC85C-8147-4A1F-AC14-B9E8F0ADEE12}" type="parTrans" cxnId="{F0E6048B-9525-4416-8624-F3122B0A6BCA}">
      <dgm:prSet/>
      <dgm:spPr/>
      <dgm:t>
        <a:bodyPr/>
        <a:lstStyle/>
        <a:p>
          <a:endParaRPr lang="en-US"/>
        </a:p>
      </dgm:t>
    </dgm:pt>
    <dgm:pt modelId="{0AA5AE8F-6C7D-40B7-AA9F-19430F5E6EE0}" type="sibTrans" cxnId="{F0E6048B-9525-4416-8624-F3122B0A6BCA}">
      <dgm:prSet/>
      <dgm:spPr/>
      <dgm:t>
        <a:bodyPr/>
        <a:lstStyle/>
        <a:p>
          <a:endParaRPr lang="en-US"/>
        </a:p>
      </dgm:t>
    </dgm:pt>
    <dgm:pt modelId="{92D42E23-0C55-4027-84E0-CD03F7DF547E}">
      <dgm:prSet/>
      <dgm:spPr/>
      <dgm:t>
        <a:bodyPr/>
        <a:lstStyle/>
        <a:p>
          <a:r>
            <a:rPr lang="en-US" b="1"/>
            <a:t>🔍 7. Transparency and Member Communication</a:t>
          </a:r>
          <a:endParaRPr lang="en-US"/>
        </a:p>
      </dgm:t>
    </dgm:pt>
    <dgm:pt modelId="{00F7EE0B-F2C1-4C75-9FEE-2C47474A2CBD}" type="parTrans" cxnId="{F5745A0F-CE4A-4B73-A540-5F73FC172F7A}">
      <dgm:prSet/>
      <dgm:spPr/>
      <dgm:t>
        <a:bodyPr/>
        <a:lstStyle/>
        <a:p>
          <a:endParaRPr lang="en-US"/>
        </a:p>
      </dgm:t>
    </dgm:pt>
    <dgm:pt modelId="{10EB669F-08B2-4415-A202-615A38125390}" type="sibTrans" cxnId="{F5745A0F-CE4A-4B73-A540-5F73FC172F7A}">
      <dgm:prSet/>
      <dgm:spPr/>
      <dgm:t>
        <a:bodyPr/>
        <a:lstStyle/>
        <a:p>
          <a:endParaRPr lang="en-US"/>
        </a:p>
      </dgm:t>
    </dgm:pt>
    <dgm:pt modelId="{5515679C-F38F-4291-BA94-0C5178776013}">
      <dgm:prSet/>
      <dgm:spPr/>
      <dgm:t>
        <a:bodyPr/>
        <a:lstStyle/>
        <a:p>
          <a:r>
            <a:rPr lang="en-US" b="1"/>
            <a:t>📈 8. Performance and Risk Metrics</a:t>
          </a:r>
          <a:endParaRPr lang="en-US"/>
        </a:p>
      </dgm:t>
    </dgm:pt>
    <dgm:pt modelId="{1964827B-DDB1-4F45-906B-E2E079D25C64}" type="parTrans" cxnId="{EB75F497-4C7F-4542-9577-E5F449B3A0D1}">
      <dgm:prSet/>
      <dgm:spPr/>
      <dgm:t>
        <a:bodyPr/>
        <a:lstStyle/>
        <a:p>
          <a:endParaRPr lang="en-US"/>
        </a:p>
      </dgm:t>
    </dgm:pt>
    <dgm:pt modelId="{742E377A-ED76-4540-8ECC-8212116F8FB8}" type="sibTrans" cxnId="{EB75F497-4C7F-4542-9577-E5F449B3A0D1}">
      <dgm:prSet/>
      <dgm:spPr/>
      <dgm:t>
        <a:bodyPr/>
        <a:lstStyle/>
        <a:p>
          <a:endParaRPr lang="en-US"/>
        </a:p>
      </dgm:t>
    </dgm:pt>
    <dgm:pt modelId="{0E394FBE-A0BD-421B-8448-8806662B17F5}" type="pres">
      <dgm:prSet presAssocID="{71B6B700-316E-49DF-874F-5303775BBD0D}" presName="root" presStyleCnt="0">
        <dgm:presLayoutVars>
          <dgm:dir/>
          <dgm:resizeHandles val="exact"/>
        </dgm:presLayoutVars>
      </dgm:prSet>
      <dgm:spPr/>
    </dgm:pt>
    <dgm:pt modelId="{E75E2AA7-8084-420C-9494-4198B6688EE4}" type="pres">
      <dgm:prSet presAssocID="{5D7B58FE-F5A5-4465-8DB1-9399C5D75557}" presName="compNode" presStyleCnt="0"/>
      <dgm:spPr/>
    </dgm:pt>
    <dgm:pt modelId="{A17CB5DC-268A-4723-A32B-586C5BB7DA6F}" type="pres">
      <dgm:prSet presAssocID="{5D7B58FE-F5A5-4465-8DB1-9399C5D75557}" presName="bgRect" presStyleLbl="bgShp" presStyleIdx="0" presStyleCnt="7"/>
      <dgm:spPr/>
    </dgm:pt>
    <dgm:pt modelId="{57B70D4F-B592-4B6B-9A3A-1383FDAD4DC6}" type="pres">
      <dgm:prSet presAssocID="{5D7B58FE-F5A5-4465-8DB1-9399C5D7555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E263726-163A-4D12-BEF0-BB0B1278CF76}" type="pres">
      <dgm:prSet presAssocID="{5D7B58FE-F5A5-4465-8DB1-9399C5D75557}" presName="spaceRect" presStyleCnt="0"/>
      <dgm:spPr/>
    </dgm:pt>
    <dgm:pt modelId="{811CDA7B-D22C-49AA-828C-D0517004DB1B}" type="pres">
      <dgm:prSet presAssocID="{5D7B58FE-F5A5-4465-8DB1-9399C5D75557}" presName="parTx" presStyleLbl="revTx" presStyleIdx="0" presStyleCnt="7">
        <dgm:presLayoutVars>
          <dgm:chMax val="0"/>
          <dgm:chPref val="0"/>
        </dgm:presLayoutVars>
      </dgm:prSet>
      <dgm:spPr/>
    </dgm:pt>
    <dgm:pt modelId="{59339541-6097-4EA1-8F63-4C96E86629E6}" type="pres">
      <dgm:prSet presAssocID="{045953E2-3D81-4205-864E-CC72A70B786C}" presName="sibTrans" presStyleCnt="0"/>
      <dgm:spPr/>
    </dgm:pt>
    <dgm:pt modelId="{350C313E-E73A-4AF6-9419-F8BDEB8B9229}" type="pres">
      <dgm:prSet presAssocID="{B3B2CEFA-9570-4645-B2E9-E3E8D8937A45}" presName="compNode" presStyleCnt="0"/>
      <dgm:spPr/>
    </dgm:pt>
    <dgm:pt modelId="{963CF0DD-4504-4099-847C-75CAFF382E1E}" type="pres">
      <dgm:prSet presAssocID="{B3B2CEFA-9570-4645-B2E9-E3E8D8937A45}" presName="bgRect" presStyleLbl="bgShp" presStyleIdx="1" presStyleCnt="7"/>
      <dgm:spPr/>
    </dgm:pt>
    <dgm:pt modelId="{9139ACC4-C8F8-45A8-84BB-9167D4CA2893}" type="pres">
      <dgm:prSet presAssocID="{B3B2CEFA-9570-4645-B2E9-E3E8D8937A4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45D9D8E-92F6-42AD-A41E-649AED610A82}" type="pres">
      <dgm:prSet presAssocID="{B3B2CEFA-9570-4645-B2E9-E3E8D8937A45}" presName="spaceRect" presStyleCnt="0"/>
      <dgm:spPr/>
    </dgm:pt>
    <dgm:pt modelId="{C03B872C-D52E-46C9-BAE8-5A91FA4D8CE5}" type="pres">
      <dgm:prSet presAssocID="{B3B2CEFA-9570-4645-B2E9-E3E8D8937A45}" presName="parTx" presStyleLbl="revTx" presStyleIdx="1" presStyleCnt="7">
        <dgm:presLayoutVars>
          <dgm:chMax val="0"/>
          <dgm:chPref val="0"/>
        </dgm:presLayoutVars>
      </dgm:prSet>
      <dgm:spPr/>
    </dgm:pt>
    <dgm:pt modelId="{3FAD6D6E-8960-43DF-AD93-08B942D06B70}" type="pres">
      <dgm:prSet presAssocID="{91F77FFF-88AC-4F97-A1F7-1FEFB08D0E2D}" presName="sibTrans" presStyleCnt="0"/>
      <dgm:spPr/>
    </dgm:pt>
    <dgm:pt modelId="{3382FA28-E958-4BBB-983E-66D4FA98F593}" type="pres">
      <dgm:prSet presAssocID="{239E47BE-160B-4B22-A3D2-C486374FA509}" presName="compNode" presStyleCnt="0"/>
      <dgm:spPr/>
    </dgm:pt>
    <dgm:pt modelId="{2311C286-85F7-4B5D-90D0-0DEC34552F38}" type="pres">
      <dgm:prSet presAssocID="{239E47BE-160B-4B22-A3D2-C486374FA509}" presName="bgRect" presStyleLbl="bgShp" presStyleIdx="2" presStyleCnt="7"/>
      <dgm:spPr/>
    </dgm:pt>
    <dgm:pt modelId="{79408E4E-2BCC-4153-A5F0-1FC1898EA513}" type="pres">
      <dgm:prSet presAssocID="{239E47BE-160B-4B22-A3D2-C486374FA50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95C6A46-6071-4025-9AF8-060343966937}" type="pres">
      <dgm:prSet presAssocID="{239E47BE-160B-4B22-A3D2-C486374FA509}" presName="spaceRect" presStyleCnt="0"/>
      <dgm:spPr/>
    </dgm:pt>
    <dgm:pt modelId="{90CA833C-78B2-4A93-A2F1-8AD07E9C7D46}" type="pres">
      <dgm:prSet presAssocID="{239E47BE-160B-4B22-A3D2-C486374FA509}" presName="parTx" presStyleLbl="revTx" presStyleIdx="2" presStyleCnt="7">
        <dgm:presLayoutVars>
          <dgm:chMax val="0"/>
          <dgm:chPref val="0"/>
        </dgm:presLayoutVars>
      </dgm:prSet>
      <dgm:spPr/>
    </dgm:pt>
    <dgm:pt modelId="{E8C098C6-F82C-44BE-9349-CCFA843F96AD}" type="pres">
      <dgm:prSet presAssocID="{9E4DD13C-EAC3-4F08-B398-AEA38C9C2D97}" presName="sibTrans" presStyleCnt="0"/>
      <dgm:spPr/>
    </dgm:pt>
    <dgm:pt modelId="{164CD10C-A540-4DC2-8BF1-7D886DEB0723}" type="pres">
      <dgm:prSet presAssocID="{D4F0AEF7-04AE-4D50-858E-4FD26F47D45C}" presName="compNode" presStyleCnt="0"/>
      <dgm:spPr/>
    </dgm:pt>
    <dgm:pt modelId="{4FD45A02-6E94-4F04-B780-EC5DF5D84E8D}" type="pres">
      <dgm:prSet presAssocID="{D4F0AEF7-04AE-4D50-858E-4FD26F47D45C}" presName="bgRect" presStyleLbl="bgShp" presStyleIdx="3" presStyleCnt="7"/>
      <dgm:spPr/>
    </dgm:pt>
    <dgm:pt modelId="{4F735849-8CA9-4F8D-8F75-0934F577DCA2}" type="pres">
      <dgm:prSet presAssocID="{D4F0AEF7-04AE-4D50-858E-4FD26F47D45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B759540-9E68-4FF0-A5B7-7D878BF83633}" type="pres">
      <dgm:prSet presAssocID="{D4F0AEF7-04AE-4D50-858E-4FD26F47D45C}" presName="spaceRect" presStyleCnt="0"/>
      <dgm:spPr/>
    </dgm:pt>
    <dgm:pt modelId="{42CCD507-FB7C-4BA6-B4F4-97DE94C9DEC7}" type="pres">
      <dgm:prSet presAssocID="{D4F0AEF7-04AE-4D50-858E-4FD26F47D45C}" presName="parTx" presStyleLbl="revTx" presStyleIdx="3" presStyleCnt="7">
        <dgm:presLayoutVars>
          <dgm:chMax val="0"/>
          <dgm:chPref val="0"/>
        </dgm:presLayoutVars>
      </dgm:prSet>
      <dgm:spPr/>
    </dgm:pt>
    <dgm:pt modelId="{0C4CA68E-8C05-426B-8165-45BF059BB215}" type="pres">
      <dgm:prSet presAssocID="{31222214-9BBB-4CEE-B7EA-19C9EE69A813}" presName="sibTrans" presStyleCnt="0"/>
      <dgm:spPr/>
    </dgm:pt>
    <dgm:pt modelId="{2677EAEA-6FB5-4B9D-AF58-1ACD151BAC6B}" type="pres">
      <dgm:prSet presAssocID="{D54C49A2-9757-4192-9292-00B2C5A4138E}" presName="compNode" presStyleCnt="0"/>
      <dgm:spPr/>
    </dgm:pt>
    <dgm:pt modelId="{E7658E27-B184-498E-A183-16CD1227CF67}" type="pres">
      <dgm:prSet presAssocID="{D54C49A2-9757-4192-9292-00B2C5A4138E}" presName="bgRect" presStyleLbl="bgShp" presStyleIdx="4" presStyleCnt="7"/>
      <dgm:spPr/>
    </dgm:pt>
    <dgm:pt modelId="{55DAEED4-934A-497F-8A8E-EA82B7EC500B}" type="pres">
      <dgm:prSet presAssocID="{D54C49A2-9757-4192-9292-00B2C5A4138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22C1C7A-3950-4840-B99A-AEE17A33DB5C}" type="pres">
      <dgm:prSet presAssocID="{D54C49A2-9757-4192-9292-00B2C5A4138E}" presName="spaceRect" presStyleCnt="0"/>
      <dgm:spPr/>
    </dgm:pt>
    <dgm:pt modelId="{0E90D996-B19A-480F-B25E-205D4C3D4DFC}" type="pres">
      <dgm:prSet presAssocID="{D54C49A2-9757-4192-9292-00B2C5A4138E}" presName="parTx" presStyleLbl="revTx" presStyleIdx="4" presStyleCnt="7">
        <dgm:presLayoutVars>
          <dgm:chMax val="0"/>
          <dgm:chPref val="0"/>
        </dgm:presLayoutVars>
      </dgm:prSet>
      <dgm:spPr/>
    </dgm:pt>
    <dgm:pt modelId="{B3F23704-62FB-4132-8E84-2FE9594AA896}" type="pres">
      <dgm:prSet presAssocID="{0AA5AE8F-6C7D-40B7-AA9F-19430F5E6EE0}" presName="sibTrans" presStyleCnt="0"/>
      <dgm:spPr/>
    </dgm:pt>
    <dgm:pt modelId="{08E2425D-7A80-42A1-88CF-787802251F09}" type="pres">
      <dgm:prSet presAssocID="{92D42E23-0C55-4027-84E0-CD03F7DF547E}" presName="compNode" presStyleCnt="0"/>
      <dgm:spPr/>
    </dgm:pt>
    <dgm:pt modelId="{11E8844C-CABA-40D8-A8FC-E016D3C6D58A}" type="pres">
      <dgm:prSet presAssocID="{92D42E23-0C55-4027-84E0-CD03F7DF547E}" presName="bgRect" presStyleLbl="bgShp" presStyleIdx="5" presStyleCnt="7"/>
      <dgm:spPr/>
    </dgm:pt>
    <dgm:pt modelId="{A2D03801-ECAB-452A-A019-45171F7E64CA}" type="pres">
      <dgm:prSet presAssocID="{92D42E23-0C55-4027-84E0-CD03F7DF547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1B1129A-208A-42BB-865B-3214D277643A}" type="pres">
      <dgm:prSet presAssocID="{92D42E23-0C55-4027-84E0-CD03F7DF547E}" presName="spaceRect" presStyleCnt="0"/>
      <dgm:spPr/>
    </dgm:pt>
    <dgm:pt modelId="{DCB4FA28-BEE6-4187-B34E-4D26F8CC8ADE}" type="pres">
      <dgm:prSet presAssocID="{92D42E23-0C55-4027-84E0-CD03F7DF547E}" presName="parTx" presStyleLbl="revTx" presStyleIdx="5" presStyleCnt="7">
        <dgm:presLayoutVars>
          <dgm:chMax val="0"/>
          <dgm:chPref val="0"/>
        </dgm:presLayoutVars>
      </dgm:prSet>
      <dgm:spPr/>
    </dgm:pt>
    <dgm:pt modelId="{3144E64B-4928-4135-BFFD-5FEF90EB0920}" type="pres">
      <dgm:prSet presAssocID="{10EB669F-08B2-4415-A202-615A38125390}" presName="sibTrans" presStyleCnt="0"/>
      <dgm:spPr/>
    </dgm:pt>
    <dgm:pt modelId="{8F9740B1-8157-4D17-B713-69CFB95E300D}" type="pres">
      <dgm:prSet presAssocID="{5515679C-F38F-4291-BA94-0C5178776013}" presName="compNode" presStyleCnt="0"/>
      <dgm:spPr/>
    </dgm:pt>
    <dgm:pt modelId="{1A1F71FD-54F7-4CCE-80F2-B51A3AEB90AA}" type="pres">
      <dgm:prSet presAssocID="{5515679C-F38F-4291-BA94-0C5178776013}" presName="bgRect" presStyleLbl="bgShp" presStyleIdx="6" presStyleCnt="7"/>
      <dgm:spPr/>
    </dgm:pt>
    <dgm:pt modelId="{2BDEF96A-507E-4D5E-A651-EE4A852B4B54}" type="pres">
      <dgm:prSet presAssocID="{5515679C-F38F-4291-BA94-0C51787760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69B0789E-B6C8-4C6E-84E6-80B94015EBC4}" type="pres">
      <dgm:prSet presAssocID="{5515679C-F38F-4291-BA94-0C5178776013}" presName="spaceRect" presStyleCnt="0"/>
      <dgm:spPr/>
    </dgm:pt>
    <dgm:pt modelId="{8062BD30-0F3F-42B8-ACFB-0DCFA998921E}" type="pres">
      <dgm:prSet presAssocID="{5515679C-F38F-4291-BA94-0C517877601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5745A0F-CE4A-4B73-A540-5F73FC172F7A}" srcId="{71B6B700-316E-49DF-874F-5303775BBD0D}" destId="{92D42E23-0C55-4027-84E0-CD03F7DF547E}" srcOrd="5" destOrd="0" parTransId="{00F7EE0B-F2C1-4C75-9FEE-2C47474A2CBD}" sibTransId="{10EB669F-08B2-4415-A202-615A38125390}"/>
    <dgm:cxn modelId="{408A651E-F6A8-43AE-9106-640A2DBCF5C7}" type="presOf" srcId="{239E47BE-160B-4B22-A3D2-C486374FA509}" destId="{90CA833C-78B2-4A93-A2F1-8AD07E9C7D46}" srcOrd="0" destOrd="0" presId="urn:microsoft.com/office/officeart/2018/2/layout/IconVerticalSolidList"/>
    <dgm:cxn modelId="{E24B433E-6BBF-48D9-A808-F9977B9297F3}" type="presOf" srcId="{D54C49A2-9757-4192-9292-00B2C5A4138E}" destId="{0E90D996-B19A-480F-B25E-205D4C3D4DFC}" srcOrd="0" destOrd="0" presId="urn:microsoft.com/office/officeart/2018/2/layout/IconVerticalSolidList"/>
    <dgm:cxn modelId="{6937C345-E14C-4644-B9BC-29879CEF5568}" srcId="{71B6B700-316E-49DF-874F-5303775BBD0D}" destId="{B3B2CEFA-9570-4645-B2E9-E3E8D8937A45}" srcOrd="1" destOrd="0" parTransId="{79551F95-1CE7-4622-89DC-DAB59BACC4A9}" sibTransId="{91F77FFF-88AC-4F97-A1F7-1FEFB08D0E2D}"/>
    <dgm:cxn modelId="{85370D6B-6F3A-43C7-B1AC-D58EB6FDDE2B}" srcId="{71B6B700-316E-49DF-874F-5303775BBD0D}" destId="{239E47BE-160B-4B22-A3D2-C486374FA509}" srcOrd="2" destOrd="0" parTransId="{21BE4DF9-C173-42CB-BFE2-34910CB620C8}" sibTransId="{9E4DD13C-EAC3-4F08-B398-AEA38C9C2D97}"/>
    <dgm:cxn modelId="{8931C079-6BA5-48CB-B20E-5C724C7B4AE4}" type="presOf" srcId="{92D42E23-0C55-4027-84E0-CD03F7DF547E}" destId="{DCB4FA28-BEE6-4187-B34E-4D26F8CC8ADE}" srcOrd="0" destOrd="0" presId="urn:microsoft.com/office/officeart/2018/2/layout/IconVerticalSolidList"/>
    <dgm:cxn modelId="{D356C379-A084-47B2-9D5C-FAEF4C75EA9E}" type="presOf" srcId="{5515679C-F38F-4291-BA94-0C5178776013}" destId="{8062BD30-0F3F-42B8-ACFB-0DCFA998921E}" srcOrd="0" destOrd="0" presId="urn:microsoft.com/office/officeart/2018/2/layout/IconVerticalSolidList"/>
    <dgm:cxn modelId="{24D2C67C-B9C8-49FB-8462-C04E0DC20960}" type="presOf" srcId="{5D7B58FE-F5A5-4465-8DB1-9399C5D75557}" destId="{811CDA7B-D22C-49AA-828C-D0517004DB1B}" srcOrd="0" destOrd="0" presId="urn:microsoft.com/office/officeart/2018/2/layout/IconVerticalSolidList"/>
    <dgm:cxn modelId="{F0E6048B-9525-4416-8624-F3122B0A6BCA}" srcId="{71B6B700-316E-49DF-874F-5303775BBD0D}" destId="{D54C49A2-9757-4192-9292-00B2C5A4138E}" srcOrd="4" destOrd="0" parTransId="{C95CC85C-8147-4A1F-AC14-B9E8F0ADEE12}" sibTransId="{0AA5AE8F-6C7D-40B7-AA9F-19430F5E6EE0}"/>
    <dgm:cxn modelId="{EB75F497-4C7F-4542-9577-E5F449B3A0D1}" srcId="{71B6B700-316E-49DF-874F-5303775BBD0D}" destId="{5515679C-F38F-4291-BA94-0C5178776013}" srcOrd="6" destOrd="0" parTransId="{1964827B-DDB1-4F45-906B-E2E079D25C64}" sibTransId="{742E377A-ED76-4540-8ECC-8212116F8FB8}"/>
    <dgm:cxn modelId="{F88CCDA1-5BD0-472F-AD43-A16193368A2A}" type="presOf" srcId="{B3B2CEFA-9570-4645-B2E9-E3E8D8937A45}" destId="{C03B872C-D52E-46C9-BAE8-5A91FA4D8CE5}" srcOrd="0" destOrd="0" presId="urn:microsoft.com/office/officeart/2018/2/layout/IconVerticalSolidList"/>
    <dgm:cxn modelId="{D3246BB4-02E4-4B3F-911F-225A686DF6B4}" type="presOf" srcId="{D4F0AEF7-04AE-4D50-858E-4FD26F47D45C}" destId="{42CCD507-FB7C-4BA6-B4F4-97DE94C9DEC7}" srcOrd="0" destOrd="0" presId="urn:microsoft.com/office/officeart/2018/2/layout/IconVerticalSolidList"/>
    <dgm:cxn modelId="{58B841CC-6106-49FA-857B-6D257D63CDD0}" srcId="{71B6B700-316E-49DF-874F-5303775BBD0D}" destId="{5D7B58FE-F5A5-4465-8DB1-9399C5D75557}" srcOrd="0" destOrd="0" parTransId="{BE4AF478-ED47-4743-9D16-546E17D6DB50}" sibTransId="{045953E2-3D81-4205-864E-CC72A70B786C}"/>
    <dgm:cxn modelId="{A40A01CD-7D5B-49A0-9669-7ED92791022B}" srcId="{71B6B700-316E-49DF-874F-5303775BBD0D}" destId="{D4F0AEF7-04AE-4D50-858E-4FD26F47D45C}" srcOrd="3" destOrd="0" parTransId="{683A02D0-E849-4AF6-B432-A17F03B47FEB}" sibTransId="{31222214-9BBB-4CEE-B7EA-19C9EE69A813}"/>
    <dgm:cxn modelId="{6C27B7DA-7634-49B7-833C-06017F34A145}" type="presOf" srcId="{71B6B700-316E-49DF-874F-5303775BBD0D}" destId="{0E394FBE-A0BD-421B-8448-8806662B17F5}" srcOrd="0" destOrd="0" presId="urn:microsoft.com/office/officeart/2018/2/layout/IconVerticalSolidList"/>
    <dgm:cxn modelId="{C4AA6902-23A3-4247-A4BD-B7880FCF6C89}" type="presParOf" srcId="{0E394FBE-A0BD-421B-8448-8806662B17F5}" destId="{E75E2AA7-8084-420C-9494-4198B6688EE4}" srcOrd="0" destOrd="0" presId="urn:microsoft.com/office/officeart/2018/2/layout/IconVerticalSolidList"/>
    <dgm:cxn modelId="{901ADE46-4BF1-4514-AAFC-95E0284D159D}" type="presParOf" srcId="{E75E2AA7-8084-420C-9494-4198B6688EE4}" destId="{A17CB5DC-268A-4723-A32B-586C5BB7DA6F}" srcOrd="0" destOrd="0" presId="urn:microsoft.com/office/officeart/2018/2/layout/IconVerticalSolidList"/>
    <dgm:cxn modelId="{074DD811-2697-4492-A2C8-ADC53D8D7FE2}" type="presParOf" srcId="{E75E2AA7-8084-420C-9494-4198B6688EE4}" destId="{57B70D4F-B592-4B6B-9A3A-1383FDAD4DC6}" srcOrd="1" destOrd="0" presId="urn:microsoft.com/office/officeart/2018/2/layout/IconVerticalSolidList"/>
    <dgm:cxn modelId="{D2932271-E8DC-4027-ACF1-A20D5CDA9C70}" type="presParOf" srcId="{E75E2AA7-8084-420C-9494-4198B6688EE4}" destId="{2E263726-163A-4D12-BEF0-BB0B1278CF76}" srcOrd="2" destOrd="0" presId="urn:microsoft.com/office/officeart/2018/2/layout/IconVerticalSolidList"/>
    <dgm:cxn modelId="{DE6CE216-452A-4643-ABBD-B511E54D0D42}" type="presParOf" srcId="{E75E2AA7-8084-420C-9494-4198B6688EE4}" destId="{811CDA7B-D22C-49AA-828C-D0517004DB1B}" srcOrd="3" destOrd="0" presId="urn:microsoft.com/office/officeart/2018/2/layout/IconVerticalSolidList"/>
    <dgm:cxn modelId="{6A8C1808-FDD4-4CF7-9A8F-85E56E64C8CA}" type="presParOf" srcId="{0E394FBE-A0BD-421B-8448-8806662B17F5}" destId="{59339541-6097-4EA1-8F63-4C96E86629E6}" srcOrd="1" destOrd="0" presId="urn:microsoft.com/office/officeart/2018/2/layout/IconVerticalSolidList"/>
    <dgm:cxn modelId="{143E0265-8AE5-4CA8-864E-0DB951808FE7}" type="presParOf" srcId="{0E394FBE-A0BD-421B-8448-8806662B17F5}" destId="{350C313E-E73A-4AF6-9419-F8BDEB8B9229}" srcOrd="2" destOrd="0" presId="urn:microsoft.com/office/officeart/2018/2/layout/IconVerticalSolidList"/>
    <dgm:cxn modelId="{FFF4F39C-2B98-4BBC-9745-69F8B0A3BB55}" type="presParOf" srcId="{350C313E-E73A-4AF6-9419-F8BDEB8B9229}" destId="{963CF0DD-4504-4099-847C-75CAFF382E1E}" srcOrd="0" destOrd="0" presId="urn:microsoft.com/office/officeart/2018/2/layout/IconVerticalSolidList"/>
    <dgm:cxn modelId="{FA2F3625-6D5B-4DA5-97AF-07A8024F4BB5}" type="presParOf" srcId="{350C313E-E73A-4AF6-9419-F8BDEB8B9229}" destId="{9139ACC4-C8F8-45A8-84BB-9167D4CA2893}" srcOrd="1" destOrd="0" presId="urn:microsoft.com/office/officeart/2018/2/layout/IconVerticalSolidList"/>
    <dgm:cxn modelId="{1CF459E7-21F7-45D4-B76A-0A2C7C9E2CAB}" type="presParOf" srcId="{350C313E-E73A-4AF6-9419-F8BDEB8B9229}" destId="{E45D9D8E-92F6-42AD-A41E-649AED610A82}" srcOrd="2" destOrd="0" presId="urn:microsoft.com/office/officeart/2018/2/layout/IconVerticalSolidList"/>
    <dgm:cxn modelId="{BEE2974B-BC02-4E45-ACEE-FDE7C03CA76D}" type="presParOf" srcId="{350C313E-E73A-4AF6-9419-F8BDEB8B9229}" destId="{C03B872C-D52E-46C9-BAE8-5A91FA4D8CE5}" srcOrd="3" destOrd="0" presId="urn:microsoft.com/office/officeart/2018/2/layout/IconVerticalSolidList"/>
    <dgm:cxn modelId="{E4019B8B-BA13-468C-9492-D38F5A5FE518}" type="presParOf" srcId="{0E394FBE-A0BD-421B-8448-8806662B17F5}" destId="{3FAD6D6E-8960-43DF-AD93-08B942D06B70}" srcOrd="3" destOrd="0" presId="urn:microsoft.com/office/officeart/2018/2/layout/IconVerticalSolidList"/>
    <dgm:cxn modelId="{978FF024-056E-4F11-84B2-AC2425791A56}" type="presParOf" srcId="{0E394FBE-A0BD-421B-8448-8806662B17F5}" destId="{3382FA28-E958-4BBB-983E-66D4FA98F593}" srcOrd="4" destOrd="0" presId="urn:microsoft.com/office/officeart/2018/2/layout/IconVerticalSolidList"/>
    <dgm:cxn modelId="{294D2E17-AE70-4CD6-8AC2-9F0DBEF710C7}" type="presParOf" srcId="{3382FA28-E958-4BBB-983E-66D4FA98F593}" destId="{2311C286-85F7-4B5D-90D0-0DEC34552F38}" srcOrd="0" destOrd="0" presId="urn:microsoft.com/office/officeart/2018/2/layout/IconVerticalSolidList"/>
    <dgm:cxn modelId="{7AC1838D-8FFA-4CE0-A9D3-878E1B03E49A}" type="presParOf" srcId="{3382FA28-E958-4BBB-983E-66D4FA98F593}" destId="{79408E4E-2BCC-4153-A5F0-1FC1898EA513}" srcOrd="1" destOrd="0" presId="urn:microsoft.com/office/officeart/2018/2/layout/IconVerticalSolidList"/>
    <dgm:cxn modelId="{1E5A609A-A0A9-4F23-9C4F-2ECBAB4928C0}" type="presParOf" srcId="{3382FA28-E958-4BBB-983E-66D4FA98F593}" destId="{695C6A46-6071-4025-9AF8-060343966937}" srcOrd="2" destOrd="0" presId="urn:microsoft.com/office/officeart/2018/2/layout/IconVerticalSolidList"/>
    <dgm:cxn modelId="{1E70A1C7-B45D-4F9C-A1CF-2E205E511B6E}" type="presParOf" srcId="{3382FA28-E958-4BBB-983E-66D4FA98F593}" destId="{90CA833C-78B2-4A93-A2F1-8AD07E9C7D46}" srcOrd="3" destOrd="0" presId="urn:microsoft.com/office/officeart/2018/2/layout/IconVerticalSolidList"/>
    <dgm:cxn modelId="{DD324FB5-EB68-4529-8A1D-B787B881EE05}" type="presParOf" srcId="{0E394FBE-A0BD-421B-8448-8806662B17F5}" destId="{E8C098C6-F82C-44BE-9349-CCFA843F96AD}" srcOrd="5" destOrd="0" presId="urn:microsoft.com/office/officeart/2018/2/layout/IconVerticalSolidList"/>
    <dgm:cxn modelId="{DE6CDE19-7674-4291-8D1E-932ABB486A01}" type="presParOf" srcId="{0E394FBE-A0BD-421B-8448-8806662B17F5}" destId="{164CD10C-A540-4DC2-8BF1-7D886DEB0723}" srcOrd="6" destOrd="0" presId="urn:microsoft.com/office/officeart/2018/2/layout/IconVerticalSolidList"/>
    <dgm:cxn modelId="{AC0718ED-CC90-476E-A2FF-B2036B9B479A}" type="presParOf" srcId="{164CD10C-A540-4DC2-8BF1-7D886DEB0723}" destId="{4FD45A02-6E94-4F04-B780-EC5DF5D84E8D}" srcOrd="0" destOrd="0" presId="urn:microsoft.com/office/officeart/2018/2/layout/IconVerticalSolidList"/>
    <dgm:cxn modelId="{3F23FAB1-DDDF-42F7-A98C-1F834DE5996B}" type="presParOf" srcId="{164CD10C-A540-4DC2-8BF1-7D886DEB0723}" destId="{4F735849-8CA9-4F8D-8F75-0934F577DCA2}" srcOrd="1" destOrd="0" presId="urn:microsoft.com/office/officeart/2018/2/layout/IconVerticalSolidList"/>
    <dgm:cxn modelId="{9DAB1F7D-DDE4-4052-A8FD-24462721C820}" type="presParOf" srcId="{164CD10C-A540-4DC2-8BF1-7D886DEB0723}" destId="{3B759540-9E68-4FF0-A5B7-7D878BF83633}" srcOrd="2" destOrd="0" presId="urn:microsoft.com/office/officeart/2018/2/layout/IconVerticalSolidList"/>
    <dgm:cxn modelId="{6E702487-6CC4-45CF-AD59-49E778CD0E55}" type="presParOf" srcId="{164CD10C-A540-4DC2-8BF1-7D886DEB0723}" destId="{42CCD507-FB7C-4BA6-B4F4-97DE94C9DEC7}" srcOrd="3" destOrd="0" presId="urn:microsoft.com/office/officeart/2018/2/layout/IconVerticalSolidList"/>
    <dgm:cxn modelId="{3AA51991-1433-4CAD-811F-D3EC42DF8F9D}" type="presParOf" srcId="{0E394FBE-A0BD-421B-8448-8806662B17F5}" destId="{0C4CA68E-8C05-426B-8165-45BF059BB215}" srcOrd="7" destOrd="0" presId="urn:microsoft.com/office/officeart/2018/2/layout/IconVerticalSolidList"/>
    <dgm:cxn modelId="{FCE481BD-13F4-420F-88BB-FBFA88E76695}" type="presParOf" srcId="{0E394FBE-A0BD-421B-8448-8806662B17F5}" destId="{2677EAEA-6FB5-4B9D-AF58-1ACD151BAC6B}" srcOrd="8" destOrd="0" presId="urn:microsoft.com/office/officeart/2018/2/layout/IconVerticalSolidList"/>
    <dgm:cxn modelId="{2B34A8EE-28A0-45C8-963E-0CF9A1902434}" type="presParOf" srcId="{2677EAEA-6FB5-4B9D-AF58-1ACD151BAC6B}" destId="{E7658E27-B184-498E-A183-16CD1227CF67}" srcOrd="0" destOrd="0" presId="urn:microsoft.com/office/officeart/2018/2/layout/IconVerticalSolidList"/>
    <dgm:cxn modelId="{CFB35695-38D7-4C81-AAFB-2A301BAA7F1C}" type="presParOf" srcId="{2677EAEA-6FB5-4B9D-AF58-1ACD151BAC6B}" destId="{55DAEED4-934A-497F-8A8E-EA82B7EC500B}" srcOrd="1" destOrd="0" presId="urn:microsoft.com/office/officeart/2018/2/layout/IconVerticalSolidList"/>
    <dgm:cxn modelId="{7F2B008B-E317-4E06-B822-3C0F26664BA2}" type="presParOf" srcId="{2677EAEA-6FB5-4B9D-AF58-1ACD151BAC6B}" destId="{622C1C7A-3950-4840-B99A-AEE17A33DB5C}" srcOrd="2" destOrd="0" presId="urn:microsoft.com/office/officeart/2018/2/layout/IconVerticalSolidList"/>
    <dgm:cxn modelId="{E42EC2AC-8CD5-407A-87FE-2EA40102699E}" type="presParOf" srcId="{2677EAEA-6FB5-4B9D-AF58-1ACD151BAC6B}" destId="{0E90D996-B19A-480F-B25E-205D4C3D4DFC}" srcOrd="3" destOrd="0" presId="urn:microsoft.com/office/officeart/2018/2/layout/IconVerticalSolidList"/>
    <dgm:cxn modelId="{751A1CEF-E373-4E25-82C6-3BA5B121E9AD}" type="presParOf" srcId="{0E394FBE-A0BD-421B-8448-8806662B17F5}" destId="{B3F23704-62FB-4132-8E84-2FE9594AA896}" srcOrd="9" destOrd="0" presId="urn:microsoft.com/office/officeart/2018/2/layout/IconVerticalSolidList"/>
    <dgm:cxn modelId="{73AD8FFD-191D-413F-BC14-129E229B5B83}" type="presParOf" srcId="{0E394FBE-A0BD-421B-8448-8806662B17F5}" destId="{08E2425D-7A80-42A1-88CF-787802251F09}" srcOrd="10" destOrd="0" presId="urn:microsoft.com/office/officeart/2018/2/layout/IconVerticalSolidList"/>
    <dgm:cxn modelId="{DE99246C-D090-4FA4-BE8C-F69617FF4C20}" type="presParOf" srcId="{08E2425D-7A80-42A1-88CF-787802251F09}" destId="{11E8844C-CABA-40D8-A8FC-E016D3C6D58A}" srcOrd="0" destOrd="0" presId="urn:microsoft.com/office/officeart/2018/2/layout/IconVerticalSolidList"/>
    <dgm:cxn modelId="{FF812C34-8FE0-4E1E-89D7-50C6115F6018}" type="presParOf" srcId="{08E2425D-7A80-42A1-88CF-787802251F09}" destId="{A2D03801-ECAB-452A-A019-45171F7E64CA}" srcOrd="1" destOrd="0" presId="urn:microsoft.com/office/officeart/2018/2/layout/IconVerticalSolidList"/>
    <dgm:cxn modelId="{B002432E-E514-48C7-9D8A-CE0D2581E898}" type="presParOf" srcId="{08E2425D-7A80-42A1-88CF-787802251F09}" destId="{91B1129A-208A-42BB-865B-3214D277643A}" srcOrd="2" destOrd="0" presId="urn:microsoft.com/office/officeart/2018/2/layout/IconVerticalSolidList"/>
    <dgm:cxn modelId="{A7F56914-1E51-42CF-B146-F3D1648F0CFB}" type="presParOf" srcId="{08E2425D-7A80-42A1-88CF-787802251F09}" destId="{DCB4FA28-BEE6-4187-B34E-4D26F8CC8ADE}" srcOrd="3" destOrd="0" presId="urn:microsoft.com/office/officeart/2018/2/layout/IconVerticalSolidList"/>
    <dgm:cxn modelId="{68691437-BF06-46E7-802E-AD40FC0FA40D}" type="presParOf" srcId="{0E394FBE-A0BD-421B-8448-8806662B17F5}" destId="{3144E64B-4928-4135-BFFD-5FEF90EB0920}" srcOrd="11" destOrd="0" presId="urn:microsoft.com/office/officeart/2018/2/layout/IconVerticalSolidList"/>
    <dgm:cxn modelId="{9356C903-8604-4EED-82C7-F69B10FC0301}" type="presParOf" srcId="{0E394FBE-A0BD-421B-8448-8806662B17F5}" destId="{8F9740B1-8157-4D17-B713-69CFB95E300D}" srcOrd="12" destOrd="0" presId="urn:microsoft.com/office/officeart/2018/2/layout/IconVerticalSolidList"/>
    <dgm:cxn modelId="{FACC0716-ABC1-4FA9-99E3-BDD561981C86}" type="presParOf" srcId="{8F9740B1-8157-4D17-B713-69CFB95E300D}" destId="{1A1F71FD-54F7-4CCE-80F2-B51A3AEB90AA}" srcOrd="0" destOrd="0" presId="urn:microsoft.com/office/officeart/2018/2/layout/IconVerticalSolidList"/>
    <dgm:cxn modelId="{53638AA1-EEE2-4F4D-8305-CB42F363944D}" type="presParOf" srcId="{8F9740B1-8157-4D17-B713-69CFB95E300D}" destId="{2BDEF96A-507E-4D5E-A651-EE4A852B4B54}" srcOrd="1" destOrd="0" presId="urn:microsoft.com/office/officeart/2018/2/layout/IconVerticalSolidList"/>
    <dgm:cxn modelId="{AF3CC8D6-11DF-4360-AC05-D15FC1DF3033}" type="presParOf" srcId="{8F9740B1-8157-4D17-B713-69CFB95E300D}" destId="{69B0789E-B6C8-4C6E-84E6-80B94015EBC4}" srcOrd="2" destOrd="0" presId="urn:microsoft.com/office/officeart/2018/2/layout/IconVerticalSolidList"/>
    <dgm:cxn modelId="{6DF8283E-68B8-4B8D-81B9-D9AD396482A6}" type="presParOf" srcId="{8F9740B1-8157-4D17-B713-69CFB95E300D}" destId="{8062BD30-0F3F-42B8-ACFB-0DCFA99892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A0B50F-9785-4DD1-8C4A-003E86F27D6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24E552-C176-4249-9852-192C9C03FF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Lead with clarity</a:t>
          </a:r>
        </a:p>
      </dgm:t>
    </dgm:pt>
    <dgm:pt modelId="{C437D923-0BEC-4D95-9E17-02F77A6ADDA6}" type="parTrans" cxnId="{CC3417DB-DDAC-4EB1-990E-2B9D0D0BC663}">
      <dgm:prSet/>
      <dgm:spPr/>
      <dgm:t>
        <a:bodyPr/>
        <a:lstStyle/>
        <a:p>
          <a:endParaRPr lang="en-US"/>
        </a:p>
      </dgm:t>
    </dgm:pt>
    <dgm:pt modelId="{99C72502-83FC-42F2-B454-E0A17E60EBC5}" type="sibTrans" cxnId="{CC3417DB-DDAC-4EB1-990E-2B9D0D0BC66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1E10A56-676E-464C-B346-B4407B2984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Agile decision-making</a:t>
          </a:r>
        </a:p>
      </dgm:t>
    </dgm:pt>
    <dgm:pt modelId="{719392B3-0745-40FD-862B-E9CBDE47EDFB}" type="parTrans" cxnId="{17A75B67-6E14-4A74-B4CF-C5C028A46772}">
      <dgm:prSet/>
      <dgm:spPr/>
      <dgm:t>
        <a:bodyPr/>
        <a:lstStyle/>
        <a:p>
          <a:endParaRPr lang="en-US"/>
        </a:p>
      </dgm:t>
    </dgm:pt>
    <dgm:pt modelId="{B82FDD98-07E6-4240-8ABA-30231CC10F3C}" type="sibTrans" cxnId="{17A75B67-6E14-4A74-B4CF-C5C028A467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385510-734E-46B0-8079-9E1ABE55D4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 fluency</a:t>
          </a:r>
        </a:p>
      </dgm:t>
    </dgm:pt>
    <dgm:pt modelId="{65791AAE-B4D5-4AB5-AA06-17B96776EC1E}" type="parTrans" cxnId="{BD8CE8B2-11EF-4270-932A-E81E1C817CE5}">
      <dgm:prSet/>
      <dgm:spPr/>
      <dgm:t>
        <a:bodyPr/>
        <a:lstStyle/>
        <a:p>
          <a:endParaRPr lang="en-US"/>
        </a:p>
      </dgm:t>
    </dgm:pt>
    <dgm:pt modelId="{758363DC-3AF4-4D15-9375-7E0C6DB98F14}" type="sibTrans" cxnId="{BD8CE8B2-11EF-4270-932A-E81E1C817C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F1EAA0A-E8A6-48CD-864B-FC23E0C511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Long-term decision-making</a:t>
          </a:r>
        </a:p>
      </dgm:t>
    </dgm:pt>
    <dgm:pt modelId="{B2CBCA89-8C36-41F5-8344-66DD261DA5F6}" type="parTrans" cxnId="{80ED2469-41A6-4CF7-A0D7-CD2426E38086}">
      <dgm:prSet/>
      <dgm:spPr/>
      <dgm:t>
        <a:bodyPr/>
        <a:lstStyle/>
        <a:p>
          <a:endParaRPr lang="en-US"/>
        </a:p>
      </dgm:t>
    </dgm:pt>
    <dgm:pt modelId="{6D92787D-BC1E-4BA5-B4A1-6D354EB0690D}" type="sibTrans" cxnId="{80ED2469-41A6-4CF7-A0D7-CD2426E380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44B0B0-D992-4323-B483-5BA59FDADA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Purpose-led culture</a:t>
          </a:r>
        </a:p>
      </dgm:t>
    </dgm:pt>
    <dgm:pt modelId="{8FC7A2CF-3199-4C9D-B54D-B24EA48D20A4}" type="parTrans" cxnId="{BBD20203-27E4-45AF-B13E-71E7DD57A65B}">
      <dgm:prSet/>
      <dgm:spPr/>
      <dgm:t>
        <a:bodyPr/>
        <a:lstStyle/>
        <a:p>
          <a:endParaRPr lang="en-US"/>
        </a:p>
      </dgm:t>
    </dgm:pt>
    <dgm:pt modelId="{025E3CC8-EFAE-4893-9116-F8E7F836F31C}" type="sibTrans" cxnId="{BBD20203-27E4-45AF-B13E-71E7DD57A65B}">
      <dgm:prSet/>
      <dgm:spPr/>
      <dgm:t>
        <a:bodyPr/>
        <a:lstStyle/>
        <a:p>
          <a:endParaRPr lang="en-US"/>
        </a:p>
      </dgm:t>
    </dgm:pt>
    <dgm:pt modelId="{B0C374A1-7858-440E-98AE-7D8044BC786C}" type="pres">
      <dgm:prSet presAssocID="{88A0B50F-9785-4DD1-8C4A-003E86F27D63}" presName="root" presStyleCnt="0">
        <dgm:presLayoutVars>
          <dgm:dir/>
          <dgm:resizeHandles val="exact"/>
        </dgm:presLayoutVars>
      </dgm:prSet>
      <dgm:spPr/>
    </dgm:pt>
    <dgm:pt modelId="{BB14A7DD-716B-41FB-A967-5162C1DD9D73}" type="pres">
      <dgm:prSet presAssocID="{88A0B50F-9785-4DD1-8C4A-003E86F27D63}" presName="container" presStyleCnt="0">
        <dgm:presLayoutVars>
          <dgm:dir/>
          <dgm:resizeHandles val="exact"/>
        </dgm:presLayoutVars>
      </dgm:prSet>
      <dgm:spPr/>
    </dgm:pt>
    <dgm:pt modelId="{67971A8F-CDAE-43A1-9D7E-7CE4A95FD716}" type="pres">
      <dgm:prSet presAssocID="{8E24E552-C176-4249-9852-192C9C03FF99}" presName="compNode" presStyleCnt="0"/>
      <dgm:spPr/>
    </dgm:pt>
    <dgm:pt modelId="{9E55D7F1-A93C-42F2-8385-28F6B705886F}" type="pres">
      <dgm:prSet presAssocID="{8E24E552-C176-4249-9852-192C9C03FF99}" presName="iconBgRect" presStyleLbl="bgShp" presStyleIdx="0" presStyleCnt="5"/>
      <dgm:spPr/>
    </dgm:pt>
    <dgm:pt modelId="{79D41BFC-1F15-45E4-BA44-45B99CC6B6CE}" type="pres">
      <dgm:prSet presAssocID="{8E24E552-C176-4249-9852-192C9C03FF9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E0A543-29E3-4DF8-A2D2-449BC52F09B4}" type="pres">
      <dgm:prSet presAssocID="{8E24E552-C176-4249-9852-192C9C03FF99}" presName="spaceRect" presStyleCnt="0"/>
      <dgm:spPr/>
    </dgm:pt>
    <dgm:pt modelId="{79C87081-F44F-4603-A20C-5BF0F43F2C93}" type="pres">
      <dgm:prSet presAssocID="{8E24E552-C176-4249-9852-192C9C03FF99}" presName="textRect" presStyleLbl="revTx" presStyleIdx="0" presStyleCnt="5">
        <dgm:presLayoutVars>
          <dgm:chMax val="1"/>
          <dgm:chPref val="1"/>
        </dgm:presLayoutVars>
      </dgm:prSet>
      <dgm:spPr/>
    </dgm:pt>
    <dgm:pt modelId="{2B8ED3B5-99C5-4AA1-B671-2A0471AEA20F}" type="pres">
      <dgm:prSet presAssocID="{99C72502-83FC-42F2-B454-E0A17E60EBC5}" presName="sibTrans" presStyleLbl="sibTrans2D1" presStyleIdx="0" presStyleCnt="0"/>
      <dgm:spPr/>
    </dgm:pt>
    <dgm:pt modelId="{ABBF28AB-A0D3-42BC-90FE-5AD3B4045CE6}" type="pres">
      <dgm:prSet presAssocID="{91E10A56-676E-464C-B346-B4407B298470}" presName="compNode" presStyleCnt="0"/>
      <dgm:spPr/>
    </dgm:pt>
    <dgm:pt modelId="{A5604EDE-429C-414B-91C3-C85A5A6CA160}" type="pres">
      <dgm:prSet presAssocID="{91E10A56-676E-464C-B346-B4407B298470}" presName="iconBgRect" presStyleLbl="bgShp" presStyleIdx="1" presStyleCnt="5"/>
      <dgm:spPr/>
    </dgm:pt>
    <dgm:pt modelId="{BF70D02A-AB9A-45F7-B05A-4988EED0B93B}" type="pres">
      <dgm:prSet presAssocID="{91E10A56-676E-464C-B346-B4407B29847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168FC828-3737-415A-ADC2-FE491D800239}" type="pres">
      <dgm:prSet presAssocID="{91E10A56-676E-464C-B346-B4407B298470}" presName="spaceRect" presStyleCnt="0"/>
      <dgm:spPr/>
    </dgm:pt>
    <dgm:pt modelId="{58A89F0C-D362-41D7-9BB5-EDE6130FDC61}" type="pres">
      <dgm:prSet presAssocID="{91E10A56-676E-464C-B346-B4407B298470}" presName="textRect" presStyleLbl="revTx" presStyleIdx="1" presStyleCnt="5">
        <dgm:presLayoutVars>
          <dgm:chMax val="1"/>
          <dgm:chPref val="1"/>
        </dgm:presLayoutVars>
      </dgm:prSet>
      <dgm:spPr/>
    </dgm:pt>
    <dgm:pt modelId="{970F6BE0-A5AE-408F-A422-4641916003C4}" type="pres">
      <dgm:prSet presAssocID="{B82FDD98-07E6-4240-8ABA-30231CC10F3C}" presName="sibTrans" presStyleLbl="sibTrans2D1" presStyleIdx="0" presStyleCnt="0"/>
      <dgm:spPr/>
    </dgm:pt>
    <dgm:pt modelId="{96AA84CD-1BDC-442A-A584-438436671A03}" type="pres">
      <dgm:prSet presAssocID="{11385510-734E-46B0-8079-9E1ABE55D488}" presName="compNode" presStyleCnt="0"/>
      <dgm:spPr/>
    </dgm:pt>
    <dgm:pt modelId="{7CB40E85-EE09-4BCE-984B-840069425997}" type="pres">
      <dgm:prSet presAssocID="{11385510-734E-46B0-8079-9E1ABE55D488}" presName="iconBgRect" presStyleLbl="bgShp" presStyleIdx="2" presStyleCnt="5"/>
      <dgm:spPr/>
    </dgm:pt>
    <dgm:pt modelId="{B098AD13-D057-494F-B74F-754F5E3E854B}" type="pres">
      <dgm:prSet presAssocID="{11385510-734E-46B0-8079-9E1ABE55D4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5256DA2-D690-40F8-9FC9-5255A4895A2C}" type="pres">
      <dgm:prSet presAssocID="{11385510-734E-46B0-8079-9E1ABE55D488}" presName="spaceRect" presStyleCnt="0"/>
      <dgm:spPr/>
    </dgm:pt>
    <dgm:pt modelId="{EF8B3036-5BD7-4691-BA75-FDC034AEB0D1}" type="pres">
      <dgm:prSet presAssocID="{11385510-734E-46B0-8079-9E1ABE55D488}" presName="textRect" presStyleLbl="revTx" presStyleIdx="2" presStyleCnt="5">
        <dgm:presLayoutVars>
          <dgm:chMax val="1"/>
          <dgm:chPref val="1"/>
        </dgm:presLayoutVars>
      </dgm:prSet>
      <dgm:spPr/>
    </dgm:pt>
    <dgm:pt modelId="{00CA0B0B-E210-4054-AA2B-374448904A7B}" type="pres">
      <dgm:prSet presAssocID="{758363DC-3AF4-4D15-9375-7E0C6DB98F14}" presName="sibTrans" presStyleLbl="sibTrans2D1" presStyleIdx="0" presStyleCnt="0"/>
      <dgm:spPr/>
    </dgm:pt>
    <dgm:pt modelId="{8F38A9BD-5677-4515-98DE-8542892DECB2}" type="pres">
      <dgm:prSet presAssocID="{FF1EAA0A-E8A6-48CD-864B-FC23E0C511AE}" presName="compNode" presStyleCnt="0"/>
      <dgm:spPr/>
    </dgm:pt>
    <dgm:pt modelId="{DD3B1B51-E5EF-41E4-8C33-B493F5E3FD35}" type="pres">
      <dgm:prSet presAssocID="{FF1EAA0A-E8A6-48CD-864B-FC23E0C511AE}" presName="iconBgRect" presStyleLbl="bgShp" presStyleIdx="3" presStyleCnt="5"/>
      <dgm:spPr/>
    </dgm:pt>
    <dgm:pt modelId="{C0612DE2-F386-48DE-A2C8-EC439C38F2C5}" type="pres">
      <dgm:prSet presAssocID="{FF1EAA0A-E8A6-48CD-864B-FC23E0C511A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C7B33114-E181-4B2D-A277-C08DD390253B}" type="pres">
      <dgm:prSet presAssocID="{FF1EAA0A-E8A6-48CD-864B-FC23E0C511AE}" presName="spaceRect" presStyleCnt="0"/>
      <dgm:spPr/>
    </dgm:pt>
    <dgm:pt modelId="{25AF7157-CA9E-4FF9-92F8-5CCC3C33B1B8}" type="pres">
      <dgm:prSet presAssocID="{FF1EAA0A-E8A6-48CD-864B-FC23E0C511AE}" presName="textRect" presStyleLbl="revTx" presStyleIdx="3" presStyleCnt="5">
        <dgm:presLayoutVars>
          <dgm:chMax val="1"/>
          <dgm:chPref val="1"/>
        </dgm:presLayoutVars>
      </dgm:prSet>
      <dgm:spPr/>
    </dgm:pt>
    <dgm:pt modelId="{1FA40178-1A8F-49C6-8334-B71AEC2C5B5F}" type="pres">
      <dgm:prSet presAssocID="{6D92787D-BC1E-4BA5-B4A1-6D354EB0690D}" presName="sibTrans" presStyleLbl="sibTrans2D1" presStyleIdx="0" presStyleCnt="0"/>
      <dgm:spPr/>
    </dgm:pt>
    <dgm:pt modelId="{A6E3806C-9A4E-4057-B0D1-8F91B94A8FB4}" type="pres">
      <dgm:prSet presAssocID="{3C44B0B0-D992-4323-B483-5BA59FDADA9C}" presName="compNode" presStyleCnt="0"/>
      <dgm:spPr/>
    </dgm:pt>
    <dgm:pt modelId="{1215705B-16DC-4767-A7B6-B22E9C2EAB47}" type="pres">
      <dgm:prSet presAssocID="{3C44B0B0-D992-4323-B483-5BA59FDADA9C}" presName="iconBgRect" presStyleLbl="bgShp" presStyleIdx="4" presStyleCnt="5"/>
      <dgm:spPr/>
    </dgm:pt>
    <dgm:pt modelId="{92336097-0AD2-4754-B9F1-AAAE6BC86C66}" type="pres">
      <dgm:prSet presAssocID="{3C44B0B0-D992-4323-B483-5BA59FDADA9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73A2D5D9-69E9-43E2-B3BA-090AAC738324}" type="pres">
      <dgm:prSet presAssocID="{3C44B0B0-D992-4323-B483-5BA59FDADA9C}" presName="spaceRect" presStyleCnt="0"/>
      <dgm:spPr/>
    </dgm:pt>
    <dgm:pt modelId="{4EDDEF90-9905-4154-A451-6D18DF056D6B}" type="pres">
      <dgm:prSet presAssocID="{3C44B0B0-D992-4323-B483-5BA59FDADA9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BD20203-27E4-45AF-B13E-71E7DD57A65B}" srcId="{88A0B50F-9785-4DD1-8C4A-003E86F27D63}" destId="{3C44B0B0-D992-4323-B483-5BA59FDADA9C}" srcOrd="4" destOrd="0" parTransId="{8FC7A2CF-3199-4C9D-B54D-B24EA48D20A4}" sibTransId="{025E3CC8-EFAE-4893-9116-F8E7F836F31C}"/>
    <dgm:cxn modelId="{C775FE24-5225-4B1E-AE10-CDF53433F5F3}" type="presOf" srcId="{11385510-734E-46B0-8079-9E1ABE55D488}" destId="{EF8B3036-5BD7-4691-BA75-FDC034AEB0D1}" srcOrd="0" destOrd="0" presId="urn:microsoft.com/office/officeart/2018/2/layout/IconCircleList"/>
    <dgm:cxn modelId="{17A75B67-6E14-4A74-B4CF-C5C028A46772}" srcId="{88A0B50F-9785-4DD1-8C4A-003E86F27D63}" destId="{91E10A56-676E-464C-B346-B4407B298470}" srcOrd="1" destOrd="0" parTransId="{719392B3-0745-40FD-862B-E9CBDE47EDFB}" sibTransId="{B82FDD98-07E6-4240-8ABA-30231CC10F3C}"/>
    <dgm:cxn modelId="{80ED2469-41A6-4CF7-A0D7-CD2426E38086}" srcId="{88A0B50F-9785-4DD1-8C4A-003E86F27D63}" destId="{FF1EAA0A-E8A6-48CD-864B-FC23E0C511AE}" srcOrd="3" destOrd="0" parTransId="{B2CBCA89-8C36-41F5-8344-66DD261DA5F6}" sibTransId="{6D92787D-BC1E-4BA5-B4A1-6D354EB0690D}"/>
    <dgm:cxn modelId="{4B0F5F69-9C8C-46B2-8408-20B7B0170407}" type="presOf" srcId="{B82FDD98-07E6-4240-8ABA-30231CC10F3C}" destId="{970F6BE0-A5AE-408F-A422-4641916003C4}" srcOrd="0" destOrd="0" presId="urn:microsoft.com/office/officeart/2018/2/layout/IconCircleList"/>
    <dgm:cxn modelId="{1F2B924F-78FC-49C1-A7BF-3C62F236644A}" type="presOf" srcId="{6D92787D-BC1E-4BA5-B4A1-6D354EB0690D}" destId="{1FA40178-1A8F-49C6-8334-B71AEC2C5B5F}" srcOrd="0" destOrd="0" presId="urn:microsoft.com/office/officeart/2018/2/layout/IconCircleList"/>
    <dgm:cxn modelId="{98490975-59F6-4EF6-B39B-1BCDB91FD74E}" type="presOf" srcId="{8E24E552-C176-4249-9852-192C9C03FF99}" destId="{79C87081-F44F-4603-A20C-5BF0F43F2C93}" srcOrd="0" destOrd="0" presId="urn:microsoft.com/office/officeart/2018/2/layout/IconCircleList"/>
    <dgm:cxn modelId="{79912E76-906B-4BD1-9F21-E5205BF6924A}" type="presOf" srcId="{FF1EAA0A-E8A6-48CD-864B-FC23E0C511AE}" destId="{25AF7157-CA9E-4FF9-92F8-5CCC3C33B1B8}" srcOrd="0" destOrd="0" presId="urn:microsoft.com/office/officeart/2018/2/layout/IconCircleList"/>
    <dgm:cxn modelId="{296351AF-B1CD-4185-AC83-461EB205360F}" type="presOf" srcId="{88A0B50F-9785-4DD1-8C4A-003E86F27D63}" destId="{B0C374A1-7858-440E-98AE-7D8044BC786C}" srcOrd="0" destOrd="0" presId="urn:microsoft.com/office/officeart/2018/2/layout/IconCircleList"/>
    <dgm:cxn modelId="{BD8CE8B2-11EF-4270-932A-E81E1C817CE5}" srcId="{88A0B50F-9785-4DD1-8C4A-003E86F27D63}" destId="{11385510-734E-46B0-8079-9E1ABE55D488}" srcOrd="2" destOrd="0" parTransId="{65791AAE-B4D5-4AB5-AA06-17B96776EC1E}" sibTransId="{758363DC-3AF4-4D15-9375-7E0C6DB98F14}"/>
    <dgm:cxn modelId="{3218D2B7-0303-4A90-AB31-04F0C693605F}" type="presOf" srcId="{758363DC-3AF4-4D15-9375-7E0C6DB98F14}" destId="{00CA0B0B-E210-4054-AA2B-374448904A7B}" srcOrd="0" destOrd="0" presId="urn:microsoft.com/office/officeart/2018/2/layout/IconCircleList"/>
    <dgm:cxn modelId="{F3BDDDCF-8724-4A30-80AC-4376580C09E9}" type="presOf" srcId="{99C72502-83FC-42F2-B454-E0A17E60EBC5}" destId="{2B8ED3B5-99C5-4AA1-B671-2A0471AEA20F}" srcOrd="0" destOrd="0" presId="urn:microsoft.com/office/officeart/2018/2/layout/IconCircleList"/>
    <dgm:cxn modelId="{CC3417DB-DDAC-4EB1-990E-2B9D0D0BC663}" srcId="{88A0B50F-9785-4DD1-8C4A-003E86F27D63}" destId="{8E24E552-C176-4249-9852-192C9C03FF99}" srcOrd="0" destOrd="0" parTransId="{C437D923-0BEC-4D95-9E17-02F77A6ADDA6}" sibTransId="{99C72502-83FC-42F2-B454-E0A17E60EBC5}"/>
    <dgm:cxn modelId="{68CF1AE3-A7DB-4080-88DB-16EC1CE07BBE}" type="presOf" srcId="{91E10A56-676E-464C-B346-B4407B298470}" destId="{58A89F0C-D362-41D7-9BB5-EDE6130FDC61}" srcOrd="0" destOrd="0" presId="urn:microsoft.com/office/officeart/2018/2/layout/IconCircleList"/>
    <dgm:cxn modelId="{ACDC30F2-4DC8-4A25-8143-FDE1F9CC0BD5}" type="presOf" srcId="{3C44B0B0-D992-4323-B483-5BA59FDADA9C}" destId="{4EDDEF90-9905-4154-A451-6D18DF056D6B}" srcOrd="0" destOrd="0" presId="urn:microsoft.com/office/officeart/2018/2/layout/IconCircleList"/>
    <dgm:cxn modelId="{DC670098-31A6-4DCE-BCE9-0E20B1591E62}" type="presParOf" srcId="{B0C374A1-7858-440E-98AE-7D8044BC786C}" destId="{BB14A7DD-716B-41FB-A967-5162C1DD9D73}" srcOrd="0" destOrd="0" presId="urn:microsoft.com/office/officeart/2018/2/layout/IconCircleList"/>
    <dgm:cxn modelId="{D4BD719A-8497-40F6-AF05-CE48C66ED588}" type="presParOf" srcId="{BB14A7DD-716B-41FB-A967-5162C1DD9D73}" destId="{67971A8F-CDAE-43A1-9D7E-7CE4A95FD716}" srcOrd="0" destOrd="0" presId="urn:microsoft.com/office/officeart/2018/2/layout/IconCircleList"/>
    <dgm:cxn modelId="{23CF1F91-247B-49CE-B3B3-2461EB814049}" type="presParOf" srcId="{67971A8F-CDAE-43A1-9D7E-7CE4A95FD716}" destId="{9E55D7F1-A93C-42F2-8385-28F6B705886F}" srcOrd="0" destOrd="0" presId="urn:microsoft.com/office/officeart/2018/2/layout/IconCircleList"/>
    <dgm:cxn modelId="{15FDFA52-E285-42E9-AEC0-53FD747F0412}" type="presParOf" srcId="{67971A8F-CDAE-43A1-9D7E-7CE4A95FD716}" destId="{79D41BFC-1F15-45E4-BA44-45B99CC6B6CE}" srcOrd="1" destOrd="0" presId="urn:microsoft.com/office/officeart/2018/2/layout/IconCircleList"/>
    <dgm:cxn modelId="{F3E93170-3E14-42B5-B19C-6D4F1517912E}" type="presParOf" srcId="{67971A8F-CDAE-43A1-9D7E-7CE4A95FD716}" destId="{29E0A543-29E3-4DF8-A2D2-449BC52F09B4}" srcOrd="2" destOrd="0" presId="urn:microsoft.com/office/officeart/2018/2/layout/IconCircleList"/>
    <dgm:cxn modelId="{A1807E50-20B0-47F4-B6C0-9DD779CEBE8A}" type="presParOf" srcId="{67971A8F-CDAE-43A1-9D7E-7CE4A95FD716}" destId="{79C87081-F44F-4603-A20C-5BF0F43F2C93}" srcOrd="3" destOrd="0" presId="urn:microsoft.com/office/officeart/2018/2/layout/IconCircleList"/>
    <dgm:cxn modelId="{F138DB5E-775E-4094-8025-7DD3CDA30870}" type="presParOf" srcId="{BB14A7DD-716B-41FB-A967-5162C1DD9D73}" destId="{2B8ED3B5-99C5-4AA1-B671-2A0471AEA20F}" srcOrd="1" destOrd="0" presId="urn:microsoft.com/office/officeart/2018/2/layout/IconCircleList"/>
    <dgm:cxn modelId="{AA7BBE06-DEFB-4D27-AAF5-3F3375D0C586}" type="presParOf" srcId="{BB14A7DD-716B-41FB-A967-5162C1DD9D73}" destId="{ABBF28AB-A0D3-42BC-90FE-5AD3B4045CE6}" srcOrd="2" destOrd="0" presId="urn:microsoft.com/office/officeart/2018/2/layout/IconCircleList"/>
    <dgm:cxn modelId="{15B5EA06-717C-4F35-B804-DBE8E5F007D5}" type="presParOf" srcId="{ABBF28AB-A0D3-42BC-90FE-5AD3B4045CE6}" destId="{A5604EDE-429C-414B-91C3-C85A5A6CA160}" srcOrd="0" destOrd="0" presId="urn:microsoft.com/office/officeart/2018/2/layout/IconCircleList"/>
    <dgm:cxn modelId="{B02D3449-87D2-4C67-8405-AFB7E58A0AF7}" type="presParOf" srcId="{ABBF28AB-A0D3-42BC-90FE-5AD3B4045CE6}" destId="{BF70D02A-AB9A-45F7-B05A-4988EED0B93B}" srcOrd="1" destOrd="0" presId="urn:microsoft.com/office/officeart/2018/2/layout/IconCircleList"/>
    <dgm:cxn modelId="{F7D854E9-DCD2-4DE8-8522-9160D08A26EF}" type="presParOf" srcId="{ABBF28AB-A0D3-42BC-90FE-5AD3B4045CE6}" destId="{168FC828-3737-415A-ADC2-FE491D800239}" srcOrd="2" destOrd="0" presId="urn:microsoft.com/office/officeart/2018/2/layout/IconCircleList"/>
    <dgm:cxn modelId="{69CE715B-8399-4845-B089-66EF3CAC69A1}" type="presParOf" srcId="{ABBF28AB-A0D3-42BC-90FE-5AD3B4045CE6}" destId="{58A89F0C-D362-41D7-9BB5-EDE6130FDC61}" srcOrd="3" destOrd="0" presId="urn:microsoft.com/office/officeart/2018/2/layout/IconCircleList"/>
    <dgm:cxn modelId="{5C2FCEDA-A5BD-4933-8B64-19949CE23570}" type="presParOf" srcId="{BB14A7DD-716B-41FB-A967-5162C1DD9D73}" destId="{970F6BE0-A5AE-408F-A422-4641916003C4}" srcOrd="3" destOrd="0" presId="urn:microsoft.com/office/officeart/2018/2/layout/IconCircleList"/>
    <dgm:cxn modelId="{6935A617-AE23-4C9C-A233-BF2CF885A21F}" type="presParOf" srcId="{BB14A7DD-716B-41FB-A967-5162C1DD9D73}" destId="{96AA84CD-1BDC-442A-A584-438436671A03}" srcOrd="4" destOrd="0" presId="urn:microsoft.com/office/officeart/2018/2/layout/IconCircleList"/>
    <dgm:cxn modelId="{9883ABD5-7A9A-4004-A822-67CEC59CCEF0}" type="presParOf" srcId="{96AA84CD-1BDC-442A-A584-438436671A03}" destId="{7CB40E85-EE09-4BCE-984B-840069425997}" srcOrd="0" destOrd="0" presId="urn:microsoft.com/office/officeart/2018/2/layout/IconCircleList"/>
    <dgm:cxn modelId="{BA6D17E3-5BE3-49DA-A798-B454221AFB3A}" type="presParOf" srcId="{96AA84CD-1BDC-442A-A584-438436671A03}" destId="{B098AD13-D057-494F-B74F-754F5E3E854B}" srcOrd="1" destOrd="0" presId="urn:microsoft.com/office/officeart/2018/2/layout/IconCircleList"/>
    <dgm:cxn modelId="{9824D5C1-D447-439B-9D33-8983A3C8DCDB}" type="presParOf" srcId="{96AA84CD-1BDC-442A-A584-438436671A03}" destId="{B5256DA2-D690-40F8-9FC9-5255A4895A2C}" srcOrd="2" destOrd="0" presId="urn:microsoft.com/office/officeart/2018/2/layout/IconCircleList"/>
    <dgm:cxn modelId="{6BB9D7D9-F2E6-46E1-A5E8-164B3DE5699B}" type="presParOf" srcId="{96AA84CD-1BDC-442A-A584-438436671A03}" destId="{EF8B3036-5BD7-4691-BA75-FDC034AEB0D1}" srcOrd="3" destOrd="0" presId="urn:microsoft.com/office/officeart/2018/2/layout/IconCircleList"/>
    <dgm:cxn modelId="{DF5C4068-40C7-460E-98C8-D89D2A65801F}" type="presParOf" srcId="{BB14A7DD-716B-41FB-A967-5162C1DD9D73}" destId="{00CA0B0B-E210-4054-AA2B-374448904A7B}" srcOrd="5" destOrd="0" presId="urn:microsoft.com/office/officeart/2018/2/layout/IconCircleList"/>
    <dgm:cxn modelId="{C684ACD9-8E98-4DBB-9344-B6EDDA2FFFF6}" type="presParOf" srcId="{BB14A7DD-716B-41FB-A967-5162C1DD9D73}" destId="{8F38A9BD-5677-4515-98DE-8542892DECB2}" srcOrd="6" destOrd="0" presId="urn:microsoft.com/office/officeart/2018/2/layout/IconCircleList"/>
    <dgm:cxn modelId="{866C9C6E-5F59-4A63-8D29-D10A4EEB9911}" type="presParOf" srcId="{8F38A9BD-5677-4515-98DE-8542892DECB2}" destId="{DD3B1B51-E5EF-41E4-8C33-B493F5E3FD35}" srcOrd="0" destOrd="0" presId="urn:microsoft.com/office/officeart/2018/2/layout/IconCircleList"/>
    <dgm:cxn modelId="{A8382FB8-355F-43BE-B3F5-76B8037CF8A2}" type="presParOf" srcId="{8F38A9BD-5677-4515-98DE-8542892DECB2}" destId="{C0612DE2-F386-48DE-A2C8-EC439C38F2C5}" srcOrd="1" destOrd="0" presId="urn:microsoft.com/office/officeart/2018/2/layout/IconCircleList"/>
    <dgm:cxn modelId="{00AEFF1B-50CF-4D87-B639-F42711E2F5E5}" type="presParOf" srcId="{8F38A9BD-5677-4515-98DE-8542892DECB2}" destId="{C7B33114-E181-4B2D-A277-C08DD390253B}" srcOrd="2" destOrd="0" presId="urn:microsoft.com/office/officeart/2018/2/layout/IconCircleList"/>
    <dgm:cxn modelId="{08230A59-76ED-4A36-BAA2-B53A21BC9AF0}" type="presParOf" srcId="{8F38A9BD-5677-4515-98DE-8542892DECB2}" destId="{25AF7157-CA9E-4FF9-92F8-5CCC3C33B1B8}" srcOrd="3" destOrd="0" presId="urn:microsoft.com/office/officeart/2018/2/layout/IconCircleList"/>
    <dgm:cxn modelId="{8DDFF38B-1080-4598-A38B-A9826BE7A031}" type="presParOf" srcId="{BB14A7DD-716B-41FB-A967-5162C1DD9D73}" destId="{1FA40178-1A8F-49C6-8334-B71AEC2C5B5F}" srcOrd="7" destOrd="0" presId="urn:microsoft.com/office/officeart/2018/2/layout/IconCircleList"/>
    <dgm:cxn modelId="{D8728C36-9ADD-4A54-B9A8-917F4661F01D}" type="presParOf" srcId="{BB14A7DD-716B-41FB-A967-5162C1DD9D73}" destId="{A6E3806C-9A4E-4057-B0D1-8F91B94A8FB4}" srcOrd="8" destOrd="0" presId="urn:microsoft.com/office/officeart/2018/2/layout/IconCircleList"/>
    <dgm:cxn modelId="{1507C35B-5CEE-45C5-8FFB-A4C6D1DE06B2}" type="presParOf" srcId="{A6E3806C-9A4E-4057-B0D1-8F91B94A8FB4}" destId="{1215705B-16DC-4767-A7B6-B22E9C2EAB47}" srcOrd="0" destOrd="0" presId="urn:microsoft.com/office/officeart/2018/2/layout/IconCircleList"/>
    <dgm:cxn modelId="{01EAF333-80F3-4F26-9659-DA11EBAA8862}" type="presParOf" srcId="{A6E3806C-9A4E-4057-B0D1-8F91B94A8FB4}" destId="{92336097-0AD2-4754-B9F1-AAAE6BC86C66}" srcOrd="1" destOrd="0" presId="urn:microsoft.com/office/officeart/2018/2/layout/IconCircleList"/>
    <dgm:cxn modelId="{17A37B69-1602-4E7C-8ABB-37A9B79AA276}" type="presParOf" srcId="{A6E3806C-9A4E-4057-B0D1-8F91B94A8FB4}" destId="{73A2D5D9-69E9-43E2-B3BA-090AAC738324}" srcOrd="2" destOrd="0" presId="urn:microsoft.com/office/officeart/2018/2/layout/IconCircleList"/>
    <dgm:cxn modelId="{7E3651D9-DFC7-4772-B54C-1B74AE46DDFE}" type="presParOf" srcId="{A6E3806C-9A4E-4057-B0D1-8F91B94A8FB4}" destId="{4EDDEF90-9905-4154-A451-6D18DF056D6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2EFCF0-A054-4C0D-BDCD-58593B2F29A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767280-85E5-4ABE-8C7F-6FD3262BCE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Climate-resilient infrastructure</a:t>
          </a:r>
        </a:p>
      </dgm:t>
    </dgm:pt>
    <dgm:pt modelId="{3BCF7D6E-3BF3-4D45-80CB-81C8EC421DAA}" type="parTrans" cxnId="{F5166CF2-FFF5-4338-8678-E33C56AC11EB}">
      <dgm:prSet/>
      <dgm:spPr/>
      <dgm:t>
        <a:bodyPr/>
        <a:lstStyle/>
        <a:p>
          <a:endParaRPr lang="en-US"/>
        </a:p>
      </dgm:t>
    </dgm:pt>
    <dgm:pt modelId="{C6F227B0-E72A-4EE9-BDCA-62493413D2F3}" type="sibTrans" cxnId="{F5166CF2-FFF5-4338-8678-E33C56AC11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9D255F-EE85-45C4-99A6-C77A92B7CA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Digital transformation</a:t>
          </a:r>
        </a:p>
      </dgm:t>
    </dgm:pt>
    <dgm:pt modelId="{0C7D3348-4728-4A39-B1C8-F15B67ECC503}" type="parTrans" cxnId="{7AC01DD5-B7C0-4FD7-AD83-422CF9E8A8E6}">
      <dgm:prSet/>
      <dgm:spPr/>
      <dgm:t>
        <a:bodyPr/>
        <a:lstStyle/>
        <a:p>
          <a:endParaRPr lang="en-US"/>
        </a:p>
      </dgm:t>
    </dgm:pt>
    <dgm:pt modelId="{9C6695AD-233B-4BA2-BC12-0DC81CD35B01}" type="sibTrans" cxnId="{7AC01DD5-B7C0-4FD7-AD83-422CF9E8A8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B3C2E0-C92B-4EC7-866B-1ED660074B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Regional pension collaborations</a:t>
          </a:r>
        </a:p>
      </dgm:t>
    </dgm:pt>
    <dgm:pt modelId="{CDB5D8B4-BF1F-4622-8AD1-58E21126F44A}" type="parTrans" cxnId="{99756DBC-AE70-4005-8638-30F84F29DF0B}">
      <dgm:prSet/>
      <dgm:spPr/>
      <dgm:t>
        <a:bodyPr/>
        <a:lstStyle/>
        <a:p>
          <a:endParaRPr lang="en-US"/>
        </a:p>
      </dgm:t>
    </dgm:pt>
    <dgm:pt modelId="{5E409C54-EAEE-4C07-89D6-11E856C84087}" type="sibTrans" cxnId="{99756DBC-AE70-4005-8638-30F84F29DF0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B78317-BD54-4FDE-9FC3-F8634BAE16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REITs and alternative assets</a:t>
          </a:r>
        </a:p>
      </dgm:t>
    </dgm:pt>
    <dgm:pt modelId="{D2A55915-AC5F-4D0C-B321-C20EA86E2002}" type="parTrans" cxnId="{ECC16134-C1B1-441E-AB2B-E587BBBD0925}">
      <dgm:prSet/>
      <dgm:spPr/>
      <dgm:t>
        <a:bodyPr/>
        <a:lstStyle/>
        <a:p>
          <a:endParaRPr lang="en-US"/>
        </a:p>
      </dgm:t>
    </dgm:pt>
    <dgm:pt modelId="{140FA83A-7F92-41A7-B765-F8EA1157B4AC}" type="sibTrans" cxnId="{ECC16134-C1B1-441E-AB2B-E587BBBD09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EC4B128-12C2-48F5-BF51-E7B3020926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Align with ESG</a:t>
          </a:r>
        </a:p>
      </dgm:t>
    </dgm:pt>
    <dgm:pt modelId="{276A0918-3462-459D-852D-1D8A2FFD449E}" type="parTrans" cxnId="{BFFD5844-4089-47A5-AF35-B0A397891B38}">
      <dgm:prSet/>
      <dgm:spPr/>
      <dgm:t>
        <a:bodyPr/>
        <a:lstStyle/>
        <a:p>
          <a:endParaRPr lang="en-US"/>
        </a:p>
      </dgm:t>
    </dgm:pt>
    <dgm:pt modelId="{D8E81D45-0464-4070-903F-E2A1898A8033}" type="sibTrans" cxnId="{BFFD5844-4089-47A5-AF35-B0A397891B38}">
      <dgm:prSet/>
      <dgm:spPr/>
      <dgm:t>
        <a:bodyPr/>
        <a:lstStyle/>
        <a:p>
          <a:endParaRPr lang="en-US"/>
        </a:p>
      </dgm:t>
    </dgm:pt>
    <dgm:pt modelId="{3E3ACAB1-538D-4E53-AD2E-A866E54821E3}" type="pres">
      <dgm:prSet presAssocID="{DF2EFCF0-A054-4C0D-BDCD-58593B2F29AE}" presName="root" presStyleCnt="0">
        <dgm:presLayoutVars>
          <dgm:dir/>
          <dgm:resizeHandles val="exact"/>
        </dgm:presLayoutVars>
      </dgm:prSet>
      <dgm:spPr/>
    </dgm:pt>
    <dgm:pt modelId="{2DF709F1-C393-482F-83C1-965D6D00FFE3}" type="pres">
      <dgm:prSet presAssocID="{DF2EFCF0-A054-4C0D-BDCD-58593B2F29AE}" presName="container" presStyleCnt="0">
        <dgm:presLayoutVars>
          <dgm:dir/>
          <dgm:resizeHandles val="exact"/>
        </dgm:presLayoutVars>
      </dgm:prSet>
      <dgm:spPr/>
    </dgm:pt>
    <dgm:pt modelId="{490DF930-B996-4431-BFDB-A36796D4A872}" type="pres">
      <dgm:prSet presAssocID="{D0767280-85E5-4ABE-8C7F-6FD3262BCEB3}" presName="compNode" presStyleCnt="0"/>
      <dgm:spPr/>
    </dgm:pt>
    <dgm:pt modelId="{BCF6FACC-628C-451C-8B0C-E1C65DE8F754}" type="pres">
      <dgm:prSet presAssocID="{D0767280-85E5-4ABE-8C7F-6FD3262BCEB3}" presName="iconBgRect" presStyleLbl="bgShp" presStyleIdx="0" presStyleCnt="5"/>
      <dgm:spPr/>
    </dgm:pt>
    <dgm:pt modelId="{8AC6061E-3E05-4142-A9B1-44D14AE74A56}" type="pres">
      <dgm:prSet presAssocID="{D0767280-85E5-4ABE-8C7F-6FD3262BCEB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9E20D7B6-82BA-4822-9D4C-14F442330825}" type="pres">
      <dgm:prSet presAssocID="{D0767280-85E5-4ABE-8C7F-6FD3262BCEB3}" presName="spaceRect" presStyleCnt="0"/>
      <dgm:spPr/>
    </dgm:pt>
    <dgm:pt modelId="{AF960659-9664-4822-9A7D-B147297E975F}" type="pres">
      <dgm:prSet presAssocID="{D0767280-85E5-4ABE-8C7F-6FD3262BCEB3}" presName="textRect" presStyleLbl="revTx" presStyleIdx="0" presStyleCnt="5">
        <dgm:presLayoutVars>
          <dgm:chMax val="1"/>
          <dgm:chPref val="1"/>
        </dgm:presLayoutVars>
      </dgm:prSet>
      <dgm:spPr/>
    </dgm:pt>
    <dgm:pt modelId="{4373DD78-6EB4-4ED5-814F-C8DACA539964}" type="pres">
      <dgm:prSet presAssocID="{C6F227B0-E72A-4EE9-BDCA-62493413D2F3}" presName="sibTrans" presStyleLbl="sibTrans2D1" presStyleIdx="0" presStyleCnt="0"/>
      <dgm:spPr/>
    </dgm:pt>
    <dgm:pt modelId="{35EA00E2-C04D-4A49-B43C-582FCD978723}" type="pres">
      <dgm:prSet presAssocID="{A89D255F-EE85-45C4-99A6-C77A92B7CAC2}" presName="compNode" presStyleCnt="0"/>
      <dgm:spPr/>
    </dgm:pt>
    <dgm:pt modelId="{24286BDF-867C-4A69-A004-E54C43B15058}" type="pres">
      <dgm:prSet presAssocID="{A89D255F-EE85-45C4-99A6-C77A92B7CAC2}" presName="iconBgRect" presStyleLbl="bgShp" presStyleIdx="1" presStyleCnt="5"/>
      <dgm:spPr/>
    </dgm:pt>
    <dgm:pt modelId="{171FA221-248F-43DA-972E-09E8E0609E90}" type="pres">
      <dgm:prSet presAssocID="{A89D255F-EE85-45C4-99A6-C77A92B7CAC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7FE1955-AA6C-44F5-8EA7-C493EEE94876}" type="pres">
      <dgm:prSet presAssocID="{A89D255F-EE85-45C4-99A6-C77A92B7CAC2}" presName="spaceRect" presStyleCnt="0"/>
      <dgm:spPr/>
    </dgm:pt>
    <dgm:pt modelId="{CC28A9E2-C455-492B-B992-63D64C7C6A28}" type="pres">
      <dgm:prSet presAssocID="{A89D255F-EE85-45C4-99A6-C77A92B7CAC2}" presName="textRect" presStyleLbl="revTx" presStyleIdx="1" presStyleCnt="5">
        <dgm:presLayoutVars>
          <dgm:chMax val="1"/>
          <dgm:chPref val="1"/>
        </dgm:presLayoutVars>
      </dgm:prSet>
      <dgm:spPr/>
    </dgm:pt>
    <dgm:pt modelId="{9100D509-4B07-4A1E-9D46-22A90EE5617F}" type="pres">
      <dgm:prSet presAssocID="{9C6695AD-233B-4BA2-BC12-0DC81CD35B01}" presName="sibTrans" presStyleLbl="sibTrans2D1" presStyleIdx="0" presStyleCnt="0"/>
      <dgm:spPr/>
    </dgm:pt>
    <dgm:pt modelId="{7CE2577E-5F35-4B5E-BB72-02B8868732A9}" type="pres">
      <dgm:prSet presAssocID="{3FB3C2E0-C92B-4EC7-866B-1ED660074BC7}" presName="compNode" presStyleCnt="0"/>
      <dgm:spPr/>
    </dgm:pt>
    <dgm:pt modelId="{9AAC31D1-3621-4610-A4EC-1BFC0AE7116F}" type="pres">
      <dgm:prSet presAssocID="{3FB3C2E0-C92B-4EC7-866B-1ED660074BC7}" presName="iconBgRect" presStyleLbl="bgShp" presStyleIdx="2" presStyleCnt="5"/>
      <dgm:spPr/>
    </dgm:pt>
    <dgm:pt modelId="{5AE0961E-72C3-4E2C-87BD-CEC0E19DBEAE}" type="pres">
      <dgm:prSet presAssocID="{3FB3C2E0-C92B-4EC7-866B-1ED660074BC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60354AE-75B3-4218-9C5F-364692E84FEC}" type="pres">
      <dgm:prSet presAssocID="{3FB3C2E0-C92B-4EC7-866B-1ED660074BC7}" presName="spaceRect" presStyleCnt="0"/>
      <dgm:spPr/>
    </dgm:pt>
    <dgm:pt modelId="{275F78FE-E322-4CC8-8268-5ACA6D8AB969}" type="pres">
      <dgm:prSet presAssocID="{3FB3C2E0-C92B-4EC7-866B-1ED660074BC7}" presName="textRect" presStyleLbl="revTx" presStyleIdx="2" presStyleCnt="5">
        <dgm:presLayoutVars>
          <dgm:chMax val="1"/>
          <dgm:chPref val="1"/>
        </dgm:presLayoutVars>
      </dgm:prSet>
      <dgm:spPr/>
    </dgm:pt>
    <dgm:pt modelId="{C568BC46-5504-440B-B67B-7865335EAD5B}" type="pres">
      <dgm:prSet presAssocID="{5E409C54-EAEE-4C07-89D6-11E856C84087}" presName="sibTrans" presStyleLbl="sibTrans2D1" presStyleIdx="0" presStyleCnt="0"/>
      <dgm:spPr/>
    </dgm:pt>
    <dgm:pt modelId="{E5FEAD48-5DA0-4E5C-B1B0-3E939BEEC77F}" type="pres">
      <dgm:prSet presAssocID="{BAB78317-BD54-4FDE-9FC3-F8634BAE161A}" presName="compNode" presStyleCnt="0"/>
      <dgm:spPr/>
    </dgm:pt>
    <dgm:pt modelId="{FB1F236B-4CD5-484C-B37C-9FAA7D11B68D}" type="pres">
      <dgm:prSet presAssocID="{BAB78317-BD54-4FDE-9FC3-F8634BAE161A}" presName="iconBgRect" presStyleLbl="bgShp" presStyleIdx="3" presStyleCnt="5"/>
      <dgm:spPr/>
    </dgm:pt>
    <dgm:pt modelId="{5B0BFBB3-EED3-41CD-9712-66CACA3F30B4}" type="pres">
      <dgm:prSet presAssocID="{BAB78317-BD54-4FDE-9FC3-F8634BAE161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451E696-FBB3-4484-AFB0-596B5D373A59}" type="pres">
      <dgm:prSet presAssocID="{BAB78317-BD54-4FDE-9FC3-F8634BAE161A}" presName="spaceRect" presStyleCnt="0"/>
      <dgm:spPr/>
    </dgm:pt>
    <dgm:pt modelId="{D6E36EA6-6246-4F02-8780-C2E197E42F85}" type="pres">
      <dgm:prSet presAssocID="{BAB78317-BD54-4FDE-9FC3-F8634BAE161A}" presName="textRect" presStyleLbl="revTx" presStyleIdx="3" presStyleCnt="5">
        <dgm:presLayoutVars>
          <dgm:chMax val="1"/>
          <dgm:chPref val="1"/>
        </dgm:presLayoutVars>
      </dgm:prSet>
      <dgm:spPr/>
    </dgm:pt>
    <dgm:pt modelId="{403EA9C1-9197-4576-B84D-6DAD4C50C1CE}" type="pres">
      <dgm:prSet presAssocID="{140FA83A-7F92-41A7-B765-F8EA1157B4AC}" presName="sibTrans" presStyleLbl="sibTrans2D1" presStyleIdx="0" presStyleCnt="0"/>
      <dgm:spPr/>
    </dgm:pt>
    <dgm:pt modelId="{8FD9CD20-5953-4E3F-83DE-6ADA6B3D714B}" type="pres">
      <dgm:prSet presAssocID="{FEC4B128-12C2-48F5-BF51-E7B3020926E1}" presName="compNode" presStyleCnt="0"/>
      <dgm:spPr/>
    </dgm:pt>
    <dgm:pt modelId="{103A97CF-B5F9-419D-97A4-EAB6A647DDB7}" type="pres">
      <dgm:prSet presAssocID="{FEC4B128-12C2-48F5-BF51-E7B3020926E1}" presName="iconBgRect" presStyleLbl="bgShp" presStyleIdx="4" presStyleCnt="5"/>
      <dgm:spPr/>
    </dgm:pt>
    <dgm:pt modelId="{195751AE-A767-488C-A000-C77A5CDD9EBD}" type="pres">
      <dgm:prSet presAssocID="{FEC4B128-12C2-48F5-BF51-E7B3020926E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3087DD0-53C0-4E8F-9AD8-75E5CCA2D70A}" type="pres">
      <dgm:prSet presAssocID="{FEC4B128-12C2-48F5-BF51-E7B3020926E1}" presName="spaceRect" presStyleCnt="0"/>
      <dgm:spPr/>
    </dgm:pt>
    <dgm:pt modelId="{106342C3-91E1-4C7F-859D-1A6D9B6D1226}" type="pres">
      <dgm:prSet presAssocID="{FEC4B128-12C2-48F5-BF51-E7B3020926E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CB80414-49F4-4FFF-B474-A00104083B1A}" type="presOf" srcId="{FEC4B128-12C2-48F5-BF51-E7B3020926E1}" destId="{106342C3-91E1-4C7F-859D-1A6D9B6D1226}" srcOrd="0" destOrd="0" presId="urn:microsoft.com/office/officeart/2018/2/layout/IconCircleList"/>
    <dgm:cxn modelId="{A8DE0220-88D2-4C04-A0C4-9EBC3A238FB4}" type="presOf" srcId="{9C6695AD-233B-4BA2-BC12-0DC81CD35B01}" destId="{9100D509-4B07-4A1E-9D46-22A90EE5617F}" srcOrd="0" destOrd="0" presId="urn:microsoft.com/office/officeart/2018/2/layout/IconCircleList"/>
    <dgm:cxn modelId="{ECC16134-C1B1-441E-AB2B-E587BBBD0925}" srcId="{DF2EFCF0-A054-4C0D-BDCD-58593B2F29AE}" destId="{BAB78317-BD54-4FDE-9FC3-F8634BAE161A}" srcOrd="3" destOrd="0" parTransId="{D2A55915-AC5F-4D0C-B321-C20EA86E2002}" sibTransId="{140FA83A-7F92-41A7-B765-F8EA1157B4AC}"/>
    <dgm:cxn modelId="{E3F06642-BF6D-41BE-A320-FDDAED7AF8E4}" type="presOf" srcId="{C6F227B0-E72A-4EE9-BDCA-62493413D2F3}" destId="{4373DD78-6EB4-4ED5-814F-C8DACA539964}" srcOrd="0" destOrd="0" presId="urn:microsoft.com/office/officeart/2018/2/layout/IconCircleList"/>
    <dgm:cxn modelId="{39FAC862-0D34-4B97-BB3B-02F8E7B08FBC}" type="presOf" srcId="{BAB78317-BD54-4FDE-9FC3-F8634BAE161A}" destId="{D6E36EA6-6246-4F02-8780-C2E197E42F85}" srcOrd="0" destOrd="0" presId="urn:microsoft.com/office/officeart/2018/2/layout/IconCircleList"/>
    <dgm:cxn modelId="{BFFD5844-4089-47A5-AF35-B0A397891B38}" srcId="{DF2EFCF0-A054-4C0D-BDCD-58593B2F29AE}" destId="{FEC4B128-12C2-48F5-BF51-E7B3020926E1}" srcOrd="4" destOrd="0" parTransId="{276A0918-3462-459D-852D-1D8A2FFD449E}" sibTransId="{D8E81D45-0464-4070-903F-E2A1898A8033}"/>
    <dgm:cxn modelId="{3EB50465-BA6D-4FF1-88B2-2C2EAF6EE5BC}" type="presOf" srcId="{5E409C54-EAEE-4C07-89D6-11E856C84087}" destId="{C568BC46-5504-440B-B67B-7865335EAD5B}" srcOrd="0" destOrd="0" presId="urn:microsoft.com/office/officeart/2018/2/layout/IconCircleList"/>
    <dgm:cxn modelId="{CC43AC4C-C84E-4C08-862F-953F087A8A42}" type="presOf" srcId="{A89D255F-EE85-45C4-99A6-C77A92B7CAC2}" destId="{CC28A9E2-C455-492B-B992-63D64C7C6A28}" srcOrd="0" destOrd="0" presId="urn:microsoft.com/office/officeart/2018/2/layout/IconCircleList"/>
    <dgm:cxn modelId="{12287B58-810E-48BE-A397-E0C9A665042E}" type="presOf" srcId="{DF2EFCF0-A054-4C0D-BDCD-58593B2F29AE}" destId="{3E3ACAB1-538D-4E53-AD2E-A866E54821E3}" srcOrd="0" destOrd="0" presId="urn:microsoft.com/office/officeart/2018/2/layout/IconCircleList"/>
    <dgm:cxn modelId="{D7BB1F83-1D41-4CAC-A3C2-79A3D8888044}" type="presOf" srcId="{D0767280-85E5-4ABE-8C7F-6FD3262BCEB3}" destId="{AF960659-9664-4822-9A7D-B147297E975F}" srcOrd="0" destOrd="0" presId="urn:microsoft.com/office/officeart/2018/2/layout/IconCircleList"/>
    <dgm:cxn modelId="{53C1AD95-C93A-4374-8A74-EFE2E0DAD555}" type="presOf" srcId="{140FA83A-7F92-41A7-B765-F8EA1157B4AC}" destId="{403EA9C1-9197-4576-B84D-6DAD4C50C1CE}" srcOrd="0" destOrd="0" presId="urn:microsoft.com/office/officeart/2018/2/layout/IconCircleList"/>
    <dgm:cxn modelId="{EF2253B4-9F4D-4ECD-9E51-2C3D8B91B130}" type="presOf" srcId="{3FB3C2E0-C92B-4EC7-866B-1ED660074BC7}" destId="{275F78FE-E322-4CC8-8268-5ACA6D8AB969}" srcOrd="0" destOrd="0" presId="urn:microsoft.com/office/officeart/2018/2/layout/IconCircleList"/>
    <dgm:cxn modelId="{99756DBC-AE70-4005-8638-30F84F29DF0B}" srcId="{DF2EFCF0-A054-4C0D-BDCD-58593B2F29AE}" destId="{3FB3C2E0-C92B-4EC7-866B-1ED660074BC7}" srcOrd="2" destOrd="0" parTransId="{CDB5D8B4-BF1F-4622-8AD1-58E21126F44A}" sibTransId="{5E409C54-EAEE-4C07-89D6-11E856C84087}"/>
    <dgm:cxn modelId="{7AC01DD5-B7C0-4FD7-AD83-422CF9E8A8E6}" srcId="{DF2EFCF0-A054-4C0D-BDCD-58593B2F29AE}" destId="{A89D255F-EE85-45C4-99A6-C77A92B7CAC2}" srcOrd="1" destOrd="0" parTransId="{0C7D3348-4728-4A39-B1C8-F15B67ECC503}" sibTransId="{9C6695AD-233B-4BA2-BC12-0DC81CD35B01}"/>
    <dgm:cxn modelId="{F5166CF2-FFF5-4338-8678-E33C56AC11EB}" srcId="{DF2EFCF0-A054-4C0D-BDCD-58593B2F29AE}" destId="{D0767280-85E5-4ABE-8C7F-6FD3262BCEB3}" srcOrd="0" destOrd="0" parTransId="{3BCF7D6E-3BF3-4D45-80CB-81C8EC421DAA}" sibTransId="{C6F227B0-E72A-4EE9-BDCA-62493413D2F3}"/>
    <dgm:cxn modelId="{6E8CFACB-6402-4881-A97B-C61FAA7028A2}" type="presParOf" srcId="{3E3ACAB1-538D-4E53-AD2E-A866E54821E3}" destId="{2DF709F1-C393-482F-83C1-965D6D00FFE3}" srcOrd="0" destOrd="0" presId="urn:microsoft.com/office/officeart/2018/2/layout/IconCircleList"/>
    <dgm:cxn modelId="{54C14490-DE11-4EE4-AA4E-46C0E3F50515}" type="presParOf" srcId="{2DF709F1-C393-482F-83C1-965D6D00FFE3}" destId="{490DF930-B996-4431-BFDB-A36796D4A872}" srcOrd="0" destOrd="0" presId="urn:microsoft.com/office/officeart/2018/2/layout/IconCircleList"/>
    <dgm:cxn modelId="{C33EE68B-F4B7-4E4C-ADC7-7908E09C5A19}" type="presParOf" srcId="{490DF930-B996-4431-BFDB-A36796D4A872}" destId="{BCF6FACC-628C-451C-8B0C-E1C65DE8F754}" srcOrd="0" destOrd="0" presId="urn:microsoft.com/office/officeart/2018/2/layout/IconCircleList"/>
    <dgm:cxn modelId="{0D878639-B41D-455F-AB45-D6164221A338}" type="presParOf" srcId="{490DF930-B996-4431-BFDB-A36796D4A872}" destId="{8AC6061E-3E05-4142-A9B1-44D14AE74A56}" srcOrd="1" destOrd="0" presId="urn:microsoft.com/office/officeart/2018/2/layout/IconCircleList"/>
    <dgm:cxn modelId="{66F7995B-C015-4D82-90FB-DE734AE7C3A5}" type="presParOf" srcId="{490DF930-B996-4431-BFDB-A36796D4A872}" destId="{9E20D7B6-82BA-4822-9D4C-14F442330825}" srcOrd="2" destOrd="0" presId="urn:microsoft.com/office/officeart/2018/2/layout/IconCircleList"/>
    <dgm:cxn modelId="{D41E34DE-4DD0-4684-B0D6-00B064DDC93A}" type="presParOf" srcId="{490DF930-B996-4431-BFDB-A36796D4A872}" destId="{AF960659-9664-4822-9A7D-B147297E975F}" srcOrd="3" destOrd="0" presId="urn:microsoft.com/office/officeart/2018/2/layout/IconCircleList"/>
    <dgm:cxn modelId="{3B9DCD0C-5D21-48CF-8DC9-C57123A093E1}" type="presParOf" srcId="{2DF709F1-C393-482F-83C1-965D6D00FFE3}" destId="{4373DD78-6EB4-4ED5-814F-C8DACA539964}" srcOrd="1" destOrd="0" presId="urn:microsoft.com/office/officeart/2018/2/layout/IconCircleList"/>
    <dgm:cxn modelId="{A90F8E19-9047-4E18-B9C3-43A8302AE079}" type="presParOf" srcId="{2DF709F1-C393-482F-83C1-965D6D00FFE3}" destId="{35EA00E2-C04D-4A49-B43C-582FCD978723}" srcOrd="2" destOrd="0" presId="urn:microsoft.com/office/officeart/2018/2/layout/IconCircleList"/>
    <dgm:cxn modelId="{A8B68FD1-B3A2-4516-89A6-1EA7AC482107}" type="presParOf" srcId="{35EA00E2-C04D-4A49-B43C-582FCD978723}" destId="{24286BDF-867C-4A69-A004-E54C43B15058}" srcOrd="0" destOrd="0" presId="urn:microsoft.com/office/officeart/2018/2/layout/IconCircleList"/>
    <dgm:cxn modelId="{52B23C07-98FE-4516-83BB-2714AA7266D3}" type="presParOf" srcId="{35EA00E2-C04D-4A49-B43C-582FCD978723}" destId="{171FA221-248F-43DA-972E-09E8E0609E90}" srcOrd="1" destOrd="0" presId="urn:microsoft.com/office/officeart/2018/2/layout/IconCircleList"/>
    <dgm:cxn modelId="{01CDEEFF-471E-464A-B324-498666BC283C}" type="presParOf" srcId="{35EA00E2-C04D-4A49-B43C-582FCD978723}" destId="{07FE1955-AA6C-44F5-8EA7-C493EEE94876}" srcOrd="2" destOrd="0" presId="urn:microsoft.com/office/officeart/2018/2/layout/IconCircleList"/>
    <dgm:cxn modelId="{7B4866BD-1B12-4AA4-902D-805849E4CFE2}" type="presParOf" srcId="{35EA00E2-C04D-4A49-B43C-582FCD978723}" destId="{CC28A9E2-C455-492B-B992-63D64C7C6A28}" srcOrd="3" destOrd="0" presId="urn:microsoft.com/office/officeart/2018/2/layout/IconCircleList"/>
    <dgm:cxn modelId="{D979BB14-6FEA-4A01-A836-02EE3C61B20A}" type="presParOf" srcId="{2DF709F1-C393-482F-83C1-965D6D00FFE3}" destId="{9100D509-4B07-4A1E-9D46-22A90EE5617F}" srcOrd="3" destOrd="0" presId="urn:microsoft.com/office/officeart/2018/2/layout/IconCircleList"/>
    <dgm:cxn modelId="{273988C6-F470-427C-BE66-5CC705E972F7}" type="presParOf" srcId="{2DF709F1-C393-482F-83C1-965D6D00FFE3}" destId="{7CE2577E-5F35-4B5E-BB72-02B8868732A9}" srcOrd="4" destOrd="0" presId="urn:microsoft.com/office/officeart/2018/2/layout/IconCircleList"/>
    <dgm:cxn modelId="{E99702CB-9651-4C57-BB3D-58D01BB6F8B7}" type="presParOf" srcId="{7CE2577E-5F35-4B5E-BB72-02B8868732A9}" destId="{9AAC31D1-3621-4610-A4EC-1BFC0AE7116F}" srcOrd="0" destOrd="0" presId="urn:microsoft.com/office/officeart/2018/2/layout/IconCircleList"/>
    <dgm:cxn modelId="{76C0214B-C042-42B2-B118-2564D8E85972}" type="presParOf" srcId="{7CE2577E-5F35-4B5E-BB72-02B8868732A9}" destId="{5AE0961E-72C3-4E2C-87BD-CEC0E19DBEAE}" srcOrd="1" destOrd="0" presId="urn:microsoft.com/office/officeart/2018/2/layout/IconCircleList"/>
    <dgm:cxn modelId="{CA92C035-0978-4CB8-B181-D81C36B4F8F5}" type="presParOf" srcId="{7CE2577E-5F35-4B5E-BB72-02B8868732A9}" destId="{C60354AE-75B3-4218-9C5F-364692E84FEC}" srcOrd="2" destOrd="0" presId="urn:microsoft.com/office/officeart/2018/2/layout/IconCircleList"/>
    <dgm:cxn modelId="{28E6D85E-1317-4C1E-AC5E-46032A5B95FB}" type="presParOf" srcId="{7CE2577E-5F35-4B5E-BB72-02B8868732A9}" destId="{275F78FE-E322-4CC8-8268-5ACA6D8AB969}" srcOrd="3" destOrd="0" presId="urn:microsoft.com/office/officeart/2018/2/layout/IconCircleList"/>
    <dgm:cxn modelId="{AB6FC60D-70DF-48BB-B78E-8FACD43F8C15}" type="presParOf" srcId="{2DF709F1-C393-482F-83C1-965D6D00FFE3}" destId="{C568BC46-5504-440B-B67B-7865335EAD5B}" srcOrd="5" destOrd="0" presId="urn:microsoft.com/office/officeart/2018/2/layout/IconCircleList"/>
    <dgm:cxn modelId="{5CE2B5BE-6559-4CDC-A502-063E140C353D}" type="presParOf" srcId="{2DF709F1-C393-482F-83C1-965D6D00FFE3}" destId="{E5FEAD48-5DA0-4E5C-B1B0-3E939BEEC77F}" srcOrd="6" destOrd="0" presId="urn:microsoft.com/office/officeart/2018/2/layout/IconCircleList"/>
    <dgm:cxn modelId="{E470F26C-20D4-48D5-8ADC-41F267CDF93C}" type="presParOf" srcId="{E5FEAD48-5DA0-4E5C-B1B0-3E939BEEC77F}" destId="{FB1F236B-4CD5-484C-B37C-9FAA7D11B68D}" srcOrd="0" destOrd="0" presId="urn:microsoft.com/office/officeart/2018/2/layout/IconCircleList"/>
    <dgm:cxn modelId="{7A026290-FB26-4813-A385-AAFC0AC451B5}" type="presParOf" srcId="{E5FEAD48-5DA0-4E5C-B1B0-3E939BEEC77F}" destId="{5B0BFBB3-EED3-41CD-9712-66CACA3F30B4}" srcOrd="1" destOrd="0" presId="urn:microsoft.com/office/officeart/2018/2/layout/IconCircleList"/>
    <dgm:cxn modelId="{E3F94A21-9EC6-46BE-A961-7F1CB7B438B9}" type="presParOf" srcId="{E5FEAD48-5DA0-4E5C-B1B0-3E939BEEC77F}" destId="{9451E696-FBB3-4484-AFB0-596B5D373A59}" srcOrd="2" destOrd="0" presId="urn:microsoft.com/office/officeart/2018/2/layout/IconCircleList"/>
    <dgm:cxn modelId="{2A47B43A-7060-4F94-ADE2-9FAC737C86A1}" type="presParOf" srcId="{E5FEAD48-5DA0-4E5C-B1B0-3E939BEEC77F}" destId="{D6E36EA6-6246-4F02-8780-C2E197E42F85}" srcOrd="3" destOrd="0" presId="urn:microsoft.com/office/officeart/2018/2/layout/IconCircleList"/>
    <dgm:cxn modelId="{340F6FA2-5DE3-42C4-9EA3-20CCF10A4677}" type="presParOf" srcId="{2DF709F1-C393-482F-83C1-965D6D00FFE3}" destId="{403EA9C1-9197-4576-B84D-6DAD4C50C1CE}" srcOrd="7" destOrd="0" presId="urn:microsoft.com/office/officeart/2018/2/layout/IconCircleList"/>
    <dgm:cxn modelId="{7C7DBCA0-57FC-4735-B985-2463C96BD08D}" type="presParOf" srcId="{2DF709F1-C393-482F-83C1-965D6D00FFE3}" destId="{8FD9CD20-5953-4E3F-83DE-6ADA6B3D714B}" srcOrd="8" destOrd="0" presId="urn:microsoft.com/office/officeart/2018/2/layout/IconCircleList"/>
    <dgm:cxn modelId="{7E6A4BD6-B573-468D-9DD2-47AA41C750F7}" type="presParOf" srcId="{8FD9CD20-5953-4E3F-83DE-6ADA6B3D714B}" destId="{103A97CF-B5F9-419D-97A4-EAB6A647DDB7}" srcOrd="0" destOrd="0" presId="urn:microsoft.com/office/officeart/2018/2/layout/IconCircleList"/>
    <dgm:cxn modelId="{7A575AF0-D694-4557-904F-EA621861A474}" type="presParOf" srcId="{8FD9CD20-5953-4E3F-83DE-6ADA6B3D714B}" destId="{195751AE-A767-488C-A000-C77A5CDD9EBD}" srcOrd="1" destOrd="0" presId="urn:microsoft.com/office/officeart/2018/2/layout/IconCircleList"/>
    <dgm:cxn modelId="{E6829CC6-EC3C-4F59-84C2-BCF9DE1FEC6D}" type="presParOf" srcId="{8FD9CD20-5953-4E3F-83DE-6ADA6B3D714B}" destId="{03087DD0-53C0-4E8F-9AD8-75E5CCA2D70A}" srcOrd="2" destOrd="0" presId="urn:microsoft.com/office/officeart/2018/2/layout/IconCircleList"/>
    <dgm:cxn modelId="{89B875F4-FC1F-4D7F-9254-FC311ADB925B}" type="presParOf" srcId="{8FD9CD20-5953-4E3F-83DE-6ADA6B3D714B}" destId="{106342C3-91E1-4C7F-859D-1A6D9B6D122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BAD691-0666-43A4-BC2B-053AA9CEDF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10CE8C-A648-4BF5-9764-E232D6A1641D}">
      <dgm:prSet/>
      <dgm:spPr/>
      <dgm:t>
        <a:bodyPr/>
        <a:lstStyle/>
        <a:p>
          <a:r>
            <a:rPr lang="en-US"/>
            <a:t>Refresh risk registers</a:t>
          </a:r>
        </a:p>
      </dgm:t>
    </dgm:pt>
    <dgm:pt modelId="{9BD092DC-161A-42D4-ACBF-1B5B942A6378}" type="parTrans" cxnId="{0EDA0CBB-B88E-4CDF-B105-A2BEE528A43A}">
      <dgm:prSet/>
      <dgm:spPr/>
      <dgm:t>
        <a:bodyPr/>
        <a:lstStyle/>
        <a:p>
          <a:endParaRPr lang="en-US"/>
        </a:p>
      </dgm:t>
    </dgm:pt>
    <dgm:pt modelId="{EB9C6991-064E-4925-8783-D5985DA3CDBC}" type="sibTrans" cxnId="{0EDA0CBB-B88E-4CDF-B105-A2BEE528A43A}">
      <dgm:prSet/>
      <dgm:spPr/>
      <dgm:t>
        <a:bodyPr/>
        <a:lstStyle/>
        <a:p>
          <a:endParaRPr lang="en-US"/>
        </a:p>
      </dgm:t>
    </dgm:pt>
    <dgm:pt modelId="{63B6AC3C-6634-4E5B-9F10-713032DC45E9}">
      <dgm:prSet/>
      <dgm:spPr/>
      <dgm:t>
        <a:bodyPr/>
        <a:lstStyle/>
        <a:p>
          <a:r>
            <a:rPr lang="en-US"/>
            <a:t>Reassess insurance</a:t>
          </a:r>
        </a:p>
      </dgm:t>
    </dgm:pt>
    <dgm:pt modelId="{48CD18BD-61DE-42FC-A4F7-983BC60BE137}" type="parTrans" cxnId="{0CAD2EEE-3FB6-41B4-B800-DF2FBDD64F0D}">
      <dgm:prSet/>
      <dgm:spPr/>
      <dgm:t>
        <a:bodyPr/>
        <a:lstStyle/>
        <a:p>
          <a:endParaRPr lang="en-US"/>
        </a:p>
      </dgm:t>
    </dgm:pt>
    <dgm:pt modelId="{640F9D9B-A895-4DE7-A702-BF4C16BF08E9}" type="sibTrans" cxnId="{0CAD2EEE-3FB6-41B4-B800-DF2FBDD64F0D}">
      <dgm:prSet/>
      <dgm:spPr/>
      <dgm:t>
        <a:bodyPr/>
        <a:lstStyle/>
        <a:p>
          <a:endParaRPr lang="en-US"/>
        </a:p>
      </dgm:t>
    </dgm:pt>
    <dgm:pt modelId="{15C856A0-DF53-47C1-AB62-0CEC28135D42}">
      <dgm:prSet/>
      <dgm:spPr/>
      <dgm:t>
        <a:bodyPr/>
        <a:lstStyle/>
        <a:p>
          <a:r>
            <a:rPr lang="en-US"/>
            <a:t>Align investments to liabilities</a:t>
          </a:r>
        </a:p>
      </dgm:t>
    </dgm:pt>
    <dgm:pt modelId="{4AE48FD4-BC2A-4E37-A2A5-F03231F02ED5}" type="parTrans" cxnId="{8EB5202C-A6FC-4410-AF27-50E0B1100625}">
      <dgm:prSet/>
      <dgm:spPr/>
      <dgm:t>
        <a:bodyPr/>
        <a:lstStyle/>
        <a:p>
          <a:endParaRPr lang="en-US"/>
        </a:p>
      </dgm:t>
    </dgm:pt>
    <dgm:pt modelId="{C0F71849-D38B-4A5D-8690-016D18D19FDF}" type="sibTrans" cxnId="{8EB5202C-A6FC-4410-AF27-50E0B1100625}">
      <dgm:prSet/>
      <dgm:spPr/>
      <dgm:t>
        <a:bodyPr/>
        <a:lstStyle/>
        <a:p>
          <a:endParaRPr lang="en-US"/>
        </a:p>
      </dgm:t>
    </dgm:pt>
    <dgm:pt modelId="{E44390F4-749D-428D-A7CC-D78A8E28F008}">
      <dgm:prSet/>
      <dgm:spPr/>
      <dgm:t>
        <a:bodyPr/>
        <a:lstStyle/>
        <a:p>
          <a:r>
            <a:rPr lang="en-US"/>
            <a:t>Build ESG capacity</a:t>
          </a:r>
        </a:p>
      </dgm:t>
    </dgm:pt>
    <dgm:pt modelId="{EC6729FC-D453-4559-8ED1-4BE710D3332D}" type="parTrans" cxnId="{E307B232-2328-4F82-9DDD-09A857759699}">
      <dgm:prSet/>
      <dgm:spPr/>
      <dgm:t>
        <a:bodyPr/>
        <a:lstStyle/>
        <a:p>
          <a:endParaRPr lang="en-US"/>
        </a:p>
      </dgm:t>
    </dgm:pt>
    <dgm:pt modelId="{D53D193B-13AD-49D3-8DE5-0890EE842982}" type="sibTrans" cxnId="{E307B232-2328-4F82-9DDD-09A857759699}">
      <dgm:prSet/>
      <dgm:spPr/>
      <dgm:t>
        <a:bodyPr/>
        <a:lstStyle/>
        <a:p>
          <a:endParaRPr lang="en-US"/>
        </a:p>
      </dgm:t>
    </dgm:pt>
    <dgm:pt modelId="{0B5D9302-E1CD-42D7-8ACC-23A7A576FC7C}">
      <dgm:prSet/>
      <dgm:spPr/>
      <dgm:t>
        <a:bodyPr/>
        <a:lstStyle/>
        <a:p>
          <a:r>
            <a:rPr lang="en-US"/>
            <a:t>Member communication and self-assessments</a:t>
          </a:r>
        </a:p>
      </dgm:t>
    </dgm:pt>
    <dgm:pt modelId="{F4D267CB-82A4-4ABF-A01B-709580969F98}" type="parTrans" cxnId="{9CC49D3E-9228-436A-8DBD-20404CB42ED3}">
      <dgm:prSet/>
      <dgm:spPr/>
      <dgm:t>
        <a:bodyPr/>
        <a:lstStyle/>
        <a:p>
          <a:endParaRPr lang="en-US"/>
        </a:p>
      </dgm:t>
    </dgm:pt>
    <dgm:pt modelId="{3E1F63F9-0764-40AF-891B-A47045D1CE56}" type="sibTrans" cxnId="{9CC49D3E-9228-436A-8DBD-20404CB42ED3}">
      <dgm:prSet/>
      <dgm:spPr/>
      <dgm:t>
        <a:bodyPr/>
        <a:lstStyle/>
        <a:p>
          <a:endParaRPr lang="en-US"/>
        </a:p>
      </dgm:t>
    </dgm:pt>
    <dgm:pt modelId="{25274C71-5991-4341-8FF3-5FE1165A1D93}" type="pres">
      <dgm:prSet presAssocID="{E8BAD691-0666-43A4-BC2B-053AA9CEDF3D}" presName="root" presStyleCnt="0">
        <dgm:presLayoutVars>
          <dgm:dir/>
          <dgm:resizeHandles val="exact"/>
        </dgm:presLayoutVars>
      </dgm:prSet>
      <dgm:spPr/>
    </dgm:pt>
    <dgm:pt modelId="{2FC0F389-5143-4E24-AD66-08543C881667}" type="pres">
      <dgm:prSet presAssocID="{CF10CE8C-A648-4BF5-9764-E232D6A1641D}" presName="compNode" presStyleCnt="0"/>
      <dgm:spPr/>
    </dgm:pt>
    <dgm:pt modelId="{A53ADC08-3F05-4C71-B062-7A0895B6BFFD}" type="pres">
      <dgm:prSet presAssocID="{CF10CE8C-A648-4BF5-9764-E232D6A1641D}" presName="bgRect" presStyleLbl="bgShp" presStyleIdx="0" presStyleCnt="5"/>
      <dgm:spPr/>
    </dgm:pt>
    <dgm:pt modelId="{D07C65D5-5F7D-4D8A-99A7-7CE4AC2B0C83}" type="pres">
      <dgm:prSet presAssocID="{CF10CE8C-A648-4BF5-9764-E232D6A1641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30CC7A7-5DCB-431C-B0D8-B52F70994A7A}" type="pres">
      <dgm:prSet presAssocID="{CF10CE8C-A648-4BF5-9764-E232D6A1641D}" presName="spaceRect" presStyleCnt="0"/>
      <dgm:spPr/>
    </dgm:pt>
    <dgm:pt modelId="{944A387B-D6F8-4F0C-98B8-C7C0562EFAC6}" type="pres">
      <dgm:prSet presAssocID="{CF10CE8C-A648-4BF5-9764-E232D6A1641D}" presName="parTx" presStyleLbl="revTx" presStyleIdx="0" presStyleCnt="5">
        <dgm:presLayoutVars>
          <dgm:chMax val="0"/>
          <dgm:chPref val="0"/>
        </dgm:presLayoutVars>
      </dgm:prSet>
      <dgm:spPr/>
    </dgm:pt>
    <dgm:pt modelId="{04BB1EC5-9699-4866-8383-44361E7C83B9}" type="pres">
      <dgm:prSet presAssocID="{EB9C6991-064E-4925-8783-D5985DA3CDBC}" presName="sibTrans" presStyleCnt="0"/>
      <dgm:spPr/>
    </dgm:pt>
    <dgm:pt modelId="{4AC49A55-A592-45FC-B48E-CDED13E439A7}" type="pres">
      <dgm:prSet presAssocID="{63B6AC3C-6634-4E5B-9F10-713032DC45E9}" presName="compNode" presStyleCnt="0"/>
      <dgm:spPr/>
    </dgm:pt>
    <dgm:pt modelId="{4DE55B63-DC57-403B-B462-3108F61FA642}" type="pres">
      <dgm:prSet presAssocID="{63B6AC3C-6634-4E5B-9F10-713032DC45E9}" presName="bgRect" presStyleLbl="bgShp" presStyleIdx="1" presStyleCnt="5"/>
      <dgm:spPr/>
    </dgm:pt>
    <dgm:pt modelId="{01249472-1677-422E-A291-7DC06AFB16ED}" type="pres">
      <dgm:prSet presAssocID="{63B6AC3C-6634-4E5B-9F10-713032DC45E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FAE780EC-C322-4518-A80C-D9451F4CE97A}" type="pres">
      <dgm:prSet presAssocID="{63B6AC3C-6634-4E5B-9F10-713032DC45E9}" presName="spaceRect" presStyleCnt="0"/>
      <dgm:spPr/>
    </dgm:pt>
    <dgm:pt modelId="{2E146A63-2154-4B18-8138-DC04674A97D9}" type="pres">
      <dgm:prSet presAssocID="{63B6AC3C-6634-4E5B-9F10-713032DC45E9}" presName="parTx" presStyleLbl="revTx" presStyleIdx="1" presStyleCnt="5">
        <dgm:presLayoutVars>
          <dgm:chMax val="0"/>
          <dgm:chPref val="0"/>
        </dgm:presLayoutVars>
      </dgm:prSet>
      <dgm:spPr/>
    </dgm:pt>
    <dgm:pt modelId="{CCADC0E5-35B4-42D8-96BE-D31A4517740D}" type="pres">
      <dgm:prSet presAssocID="{640F9D9B-A895-4DE7-A702-BF4C16BF08E9}" presName="sibTrans" presStyleCnt="0"/>
      <dgm:spPr/>
    </dgm:pt>
    <dgm:pt modelId="{B0DE2104-EB0D-4D22-B8FE-3960939457D7}" type="pres">
      <dgm:prSet presAssocID="{15C856A0-DF53-47C1-AB62-0CEC28135D42}" presName="compNode" presStyleCnt="0"/>
      <dgm:spPr/>
    </dgm:pt>
    <dgm:pt modelId="{A5A3CFEB-2C04-4241-8AE8-7FAAE842A6A1}" type="pres">
      <dgm:prSet presAssocID="{15C856A0-DF53-47C1-AB62-0CEC28135D42}" presName="bgRect" presStyleLbl="bgShp" presStyleIdx="2" presStyleCnt="5"/>
      <dgm:spPr/>
    </dgm:pt>
    <dgm:pt modelId="{3BED5980-5A16-4683-A83D-7EAB7EEF2354}" type="pres">
      <dgm:prSet presAssocID="{15C856A0-DF53-47C1-AB62-0CEC28135D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87D778D-8705-4AE6-9550-F6EF8885EA65}" type="pres">
      <dgm:prSet presAssocID="{15C856A0-DF53-47C1-AB62-0CEC28135D42}" presName="spaceRect" presStyleCnt="0"/>
      <dgm:spPr/>
    </dgm:pt>
    <dgm:pt modelId="{A6F5F2AF-5290-4B81-8C57-696DF3260941}" type="pres">
      <dgm:prSet presAssocID="{15C856A0-DF53-47C1-AB62-0CEC28135D42}" presName="parTx" presStyleLbl="revTx" presStyleIdx="2" presStyleCnt="5">
        <dgm:presLayoutVars>
          <dgm:chMax val="0"/>
          <dgm:chPref val="0"/>
        </dgm:presLayoutVars>
      </dgm:prSet>
      <dgm:spPr/>
    </dgm:pt>
    <dgm:pt modelId="{4C57DD26-CF6C-41C2-AF11-ADD4F26BCDE6}" type="pres">
      <dgm:prSet presAssocID="{C0F71849-D38B-4A5D-8690-016D18D19FDF}" presName="sibTrans" presStyleCnt="0"/>
      <dgm:spPr/>
    </dgm:pt>
    <dgm:pt modelId="{3091A213-6410-4264-846B-825F9A866B8B}" type="pres">
      <dgm:prSet presAssocID="{E44390F4-749D-428D-A7CC-D78A8E28F008}" presName="compNode" presStyleCnt="0"/>
      <dgm:spPr/>
    </dgm:pt>
    <dgm:pt modelId="{8D8EDE7F-EF8A-46F5-8894-0EBF2472FFAB}" type="pres">
      <dgm:prSet presAssocID="{E44390F4-749D-428D-A7CC-D78A8E28F008}" presName="bgRect" presStyleLbl="bgShp" presStyleIdx="3" presStyleCnt="5"/>
      <dgm:spPr/>
    </dgm:pt>
    <dgm:pt modelId="{3E90A5CA-0948-47C5-BEC4-822D4BAC2913}" type="pres">
      <dgm:prSet presAssocID="{E44390F4-749D-428D-A7CC-D78A8E28F00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4C4F92D-41DC-4022-8E1E-9A773E8249BC}" type="pres">
      <dgm:prSet presAssocID="{E44390F4-749D-428D-A7CC-D78A8E28F008}" presName="spaceRect" presStyleCnt="0"/>
      <dgm:spPr/>
    </dgm:pt>
    <dgm:pt modelId="{F3F50A0B-67A3-48BE-98F8-3C8EA60B5B76}" type="pres">
      <dgm:prSet presAssocID="{E44390F4-749D-428D-A7CC-D78A8E28F008}" presName="parTx" presStyleLbl="revTx" presStyleIdx="3" presStyleCnt="5">
        <dgm:presLayoutVars>
          <dgm:chMax val="0"/>
          <dgm:chPref val="0"/>
        </dgm:presLayoutVars>
      </dgm:prSet>
      <dgm:spPr/>
    </dgm:pt>
    <dgm:pt modelId="{0A604713-C30E-4C2A-8135-56D07BA4D4B2}" type="pres">
      <dgm:prSet presAssocID="{D53D193B-13AD-49D3-8DE5-0890EE842982}" presName="sibTrans" presStyleCnt="0"/>
      <dgm:spPr/>
    </dgm:pt>
    <dgm:pt modelId="{F0C113BF-D3B9-4745-AB48-BD9BA3BEFF83}" type="pres">
      <dgm:prSet presAssocID="{0B5D9302-E1CD-42D7-8ACC-23A7A576FC7C}" presName="compNode" presStyleCnt="0"/>
      <dgm:spPr/>
    </dgm:pt>
    <dgm:pt modelId="{E52948CA-2BD3-4B3E-92AA-C0B33D97C0CB}" type="pres">
      <dgm:prSet presAssocID="{0B5D9302-E1CD-42D7-8ACC-23A7A576FC7C}" presName="bgRect" presStyleLbl="bgShp" presStyleIdx="4" presStyleCnt="5"/>
      <dgm:spPr/>
    </dgm:pt>
    <dgm:pt modelId="{A71D9E51-6D57-471A-A4B8-89563A967DE4}" type="pres">
      <dgm:prSet presAssocID="{0B5D9302-E1CD-42D7-8ACC-23A7A576FC7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CC5A33CF-9A45-4FCF-9E17-7EE333A4F3C4}" type="pres">
      <dgm:prSet presAssocID="{0B5D9302-E1CD-42D7-8ACC-23A7A576FC7C}" presName="spaceRect" presStyleCnt="0"/>
      <dgm:spPr/>
    </dgm:pt>
    <dgm:pt modelId="{7C015F51-A03F-4335-AB3E-D160979EF273}" type="pres">
      <dgm:prSet presAssocID="{0B5D9302-E1CD-42D7-8ACC-23A7A576FC7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90E8707-E383-400B-9E97-FB1765DCD7A6}" type="presOf" srcId="{E44390F4-749D-428D-A7CC-D78A8E28F008}" destId="{F3F50A0B-67A3-48BE-98F8-3C8EA60B5B76}" srcOrd="0" destOrd="0" presId="urn:microsoft.com/office/officeart/2018/2/layout/IconVerticalSolidList"/>
    <dgm:cxn modelId="{8521DF1A-D689-40F1-8214-D692F31B1662}" type="presOf" srcId="{E8BAD691-0666-43A4-BC2B-053AA9CEDF3D}" destId="{25274C71-5991-4341-8FF3-5FE1165A1D93}" srcOrd="0" destOrd="0" presId="urn:microsoft.com/office/officeart/2018/2/layout/IconVerticalSolidList"/>
    <dgm:cxn modelId="{F2D4351F-13B6-48D3-B6D5-5A46A6C89BF1}" type="presOf" srcId="{15C856A0-DF53-47C1-AB62-0CEC28135D42}" destId="{A6F5F2AF-5290-4B81-8C57-696DF3260941}" srcOrd="0" destOrd="0" presId="urn:microsoft.com/office/officeart/2018/2/layout/IconVerticalSolidList"/>
    <dgm:cxn modelId="{22708D1F-6B98-4D6D-A00A-AAC41E381647}" type="presOf" srcId="{CF10CE8C-A648-4BF5-9764-E232D6A1641D}" destId="{944A387B-D6F8-4F0C-98B8-C7C0562EFAC6}" srcOrd="0" destOrd="0" presId="urn:microsoft.com/office/officeart/2018/2/layout/IconVerticalSolidList"/>
    <dgm:cxn modelId="{8EB5202C-A6FC-4410-AF27-50E0B1100625}" srcId="{E8BAD691-0666-43A4-BC2B-053AA9CEDF3D}" destId="{15C856A0-DF53-47C1-AB62-0CEC28135D42}" srcOrd="2" destOrd="0" parTransId="{4AE48FD4-BC2A-4E37-A2A5-F03231F02ED5}" sibTransId="{C0F71849-D38B-4A5D-8690-016D18D19FDF}"/>
    <dgm:cxn modelId="{E307B232-2328-4F82-9DDD-09A857759699}" srcId="{E8BAD691-0666-43A4-BC2B-053AA9CEDF3D}" destId="{E44390F4-749D-428D-A7CC-D78A8E28F008}" srcOrd="3" destOrd="0" parTransId="{EC6729FC-D453-4559-8ED1-4BE710D3332D}" sibTransId="{D53D193B-13AD-49D3-8DE5-0890EE842982}"/>
    <dgm:cxn modelId="{9CC49D3E-9228-436A-8DBD-20404CB42ED3}" srcId="{E8BAD691-0666-43A4-BC2B-053AA9CEDF3D}" destId="{0B5D9302-E1CD-42D7-8ACC-23A7A576FC7C}" srcOrd="4" destOrd="0" parTransId="{F4D267CB-82A4-4ABF-A01B-709580969F98}" sibTransId="{3E1F63F9-0764-40AF-891B-A47045D1CE56}"/>
    <dgm:cxn modelId="{2DCE0F54-F7AA-45B1-BD2A-15E533838474}" type="presOf" srcId="{0B5D9302-E1CD-42D7-8ACC-23A7A576FC7C}" destId="{7C015F51-A03F-4335-AB3E-D160979EF273}" srcOrd="0" destOrd="0" presId="urn:microsoft.com/office/officeart/2018/2/layout/IconVerticalSolidList"/>
    <dgm:cxn modelId="{43A01C89-1E3B-4F35-9DEF-AADA533D9EAC}" type="presOf" srcId="{63B6AC3C-6634-4E5B-9F10-713032DC45E9}" destId="{2E146A63-2154-4B18-8138-DC04674A97D9}" srcOrd="0" destOrd="0" presId="urn:microsoft.com/office/officeart/2018/2/layout/IconVerticalSolidList"/>
    <dgm:cxn modelId="{0EDA0CBB-B88E-4CDF-B105-A2BEE528A43A}" srcId="{E8BAD691-0666-43A4-BC2B-053AA9CEDF3D}" destId="{CF10CE8C-A648-4BF5-9764-E232D6A1641D}" srcOrd="0" destOrd="0" parTransId="{9BD092DC-161A-42D4-ACBF-1B5B942A6378}" sibTransId="{EB9C6991-064E-4925-8783-D5985DA3CDBC}"/>
    <dgm:cxn modelId="{0CAD2EEE-3FB6-41B4-B800-DF2FBDD64F0D}" srcId="{E8BAD691-0666-43A4-BC2B-053AA9CEDF3D}" destId="{63B6AC3C-6634-4E5B-9F10-713032DC45E9}" srcOrd="1" destOrd="0" parTransId="{48CD18BD-61DE-42FC-A4F7-983BC60BE137}" sibTransId="{640F9D9B-A895-4DE7-A702-BF4C16BF08E9}"/>
    <dgm:cxn modelId="{42E717CB-1913-4340-8108-89A60F73E2ED}" type="presParOf" srcId="{25274C71-5991-4341-8FF3-5FE1165A1D93}" destId="{2FC0F389-5143-4E24-AD66-08543C881667}" srcOrd="0" destOrd="0" presId="urn:microsoft.com/office/officeart/2018/2/layout/IconVerticalSolidList"/>
    <dgm:cxn modelId="{DF58A838-2304-461B-8824-D315817B042D}" type="presParOf" srcId="{2FC0F389-5143-4E24-AD66-08543C881667}" destId="{A53ADC08-3F05-4C71-B062-7A0895B6BFFD}" srcOrd="0" destOrd="0" presId="urn:microsoft.com/office/officeart/2018/2/layout/IconVerticalSolidList"/>
    <dgm:cxn modelId="{2433782D-3B00-4D95-A132-D39887E6D0F6}" type="presParOf" srcId="{2FC0F389-5143-4E24-AD66-08543C881667}" destId="{D07C65D5-5F7D-4D8A-99A7-7CE4AC2B0C83}" srcOrd="1" destOrd="0" presId="urn:microsoft.com/office/officeart/2018/2/layout/IconVerticalSolidList"/>
    <dgm:cxn modelId="{0292F76E-172D-42BB-864C-6309E8A143A6}" type="presParOf" srcId="{2FC0F389-5143-4E24-AD66-08543C881667}" destId="{C30CC7A7-5DCB-431C-B0D8-B52F70994A7A}" srcOrd="2" destOrd="0" presId="urn:microsoft.com/office/officeart/2018/2/layout/IconVerticalSolidList"/>
    <dgm:cxn modelId="{B3D4D957-4A53-4E08-93A4-C1CB26ED575C}" type="presParOf" srcId="{2FC0F389-5143-4E24-AD66-08543C881667}" destId="{944A387B-D6F8-4F0C-98B8-C7C0562EFAC6}" srcOrd="3" destOrd="0" presId="urn:microsoft.com/office/officeart/2018/2/layout/IconVerticalSolidList"/>
    <dgm:cxn modelId="{A4A4DF18-EF2D-4928-A433-94427559E3BA}" type="presParOf" srcId="{25274C71-5991-4341-8FF3-5FE1165A1D93}" destId="{04BB1EC5-9699-4866-8383-44361E7C83B9}" srcOrd="1" destOrd="0" presId="urn:microsoft.com/office/officeart/2018/2/layout/IconVerticalSolidList"/>
    <dgm:cxn modelId="{494C2E97-3CC9-441F-8FE5-AAAD80A5D48E}" type="presParOf" srcId="{25274C71-5991-4341-8FF3-5FE1165A1D93}" destId="{4AC49A55-A592-45FC-B48E-CDED13E439A7}" srcOrd="2" destOrd="0" presId="urn:microsoft.com/office/officeart/2018/2/layout/IconVerticalSolidList"/>
    <dgm:cxn modelId="{75D7CC81-6136-49A4-886C-51601A3675B8}" type="presParOf" srcId="{4AC49A55-A592-45FC-B48E-CDED13E439A7}" destId="{4DE55B63-DC57-403B-B462-3108F61FA642}" srcOrd="0" destOrd="0" presId="urn:microsoft.com/office/officeart/2018/2/layout/IconVerticalSolidList"/>
    <dgm:cxn modelId="{FB5EA2DD-4B0F-4EEB-9F8A-E5E4233925FF}" type="presParOf" srcId="{4AC49A55-A592-45FC-B48E-CDED13E439A7}" destId="{01249472-1677-422E-A291-7DC06AFB16ED}" srcOrd="1" destOrd="0" presId="urn:microsoft.com/office/officeart/2018/2/layout/IconVerticalSolidList"/>
    <dgm:cxn modelId="{0B032FF3-A943-43C0-A22A-C84BF3F10B47}" type="presParOf" srcId="{4AC49A55-A592-45FC-B48E-CDED13E439A7}" destId="{FAE780EC-C322-4518-A80C-D9451F4CE97A}" srcOrd="2" destOrd="0" presId="urn:microsoft.com/office/officeart/2018/2/layout/IconVerticalSolidList"/>
    <dgm:cxn modelId="{27CE8FFD-4747-4018-8E06-BB0DF2E41D7D}" type="presParOf" srcId="{4AC49A55-A592-45FC-B48E-CDED13E439A7}" destId="{2E146A63-2154-4B18-8138-DC04674A97D9}" srcOrd="3" destOrd="0" presId="urn:microsoft.com/office/officeart/2018/2/layout/IconVerticalSolidList"/>
    <dgm:cxn modelId="{19F6FE5F-06DC-4338-A87F-46FD9C15BC2F}" type="presParOf" srcId="{25274C71-5991-4341-8FF3-5FE1165A1D93}" destId="{CCADC0E5-35B4-42D8-96BE-D31A4517740D}" srcOrd="3" destOrd="0" presId="urn:microsoft.com/office/officeart/2018/2/layout/IconVerticalSolidList"/>
    <dgm:cxn modelId="{5F5B4555-255D-4C2D-B342-E39B68934DFF}" type="presParOf" srcId="{25274C71-5991-4341-8FF3-5FE1165A1D93}" destId="{B0DE2104-EB0D-4D22-B8FE-3960939457D7}" srcOrd="4" destOrd="0" presId="urn:microsoft.com/office/officeart/2018/2/layout/IconVerticalSolidList"/>
    <dgm:cxn modelId="{A039CD37-6D01-42C5-9B41-21FFF1ADB11C}" type="presParOf" srcId="{B0DE2104-EB0D-4D22-B8FE-3960939457D7}" destId="{A5A3CFEB-2C04-4241-8AE8-7FAAE842A6A1}" srcOrd="0" destOrd="0" presId="urn:microsoft.com/office/officeart/2018/2/layout/IconVerticalSolidList"/>
    <dgm:cxn modelId="{FBB7FC42-1588-4268-9A91-888EFC3AE2DD}" type="presParOf" srcId="{B0DE2104-EB0D-4D22-B8FE-3960939457D7}" destId="{3BED5980-5A16-4683-A83D-7EAB7EEF2354}" srcOrd="1" destOrd="0" presId="urn:microsoft.com/office/officeart/2018/2/layout/IconVerticalSolidList"/>
    <dgm:cxn modelId="{F00E3018-A72D-47F5-8BA7-63DF474C4FCB}" type="presParOf" srcId="{B0DE2104-EB0D-4D22-B8FE-3960939457D7}" destId="{187D778D-8705-4AE6-9550-F6EF8885EA65}" srcOrd="2" destOrd="0" presId="urn:microsoft.com/office/officeart/2018/2/layout/IconVerticalSolidList"/>
    <dgm:cxn modelId="{A6CFE3F6-5A1E-4113-BDCA-5ACCCBA1DE83}" type="presParOf" srcId="{B0DE2104-EB0D-4D22-B8FE-3960939457D7}" destId="{A6F5F2AF-5290-4B81-8C57-696DF3260941}" srcOrd="3" destOrd="0" presId="urn:microsoft.com/office/officeart/2018/2/layout/IconVerticalSolidList"/>
    <dgm:cxn modelId="{6E8835B3-7846-4C41-A3BE-3CE9F0985A2A}" type="presParOf" srcId="{25274C71-5991-4341-8FF3-5FE1165A1D93}" destId="{4C57DD26-CF6C-41C2-AF11-ADD4F26BCDE6}" srcOrd="5" destOrd="0" presId="urn:microsoft.com/office/officeart/2018/2/layout/IconVerticalSolidList"/>
    <dgm:cxn modelId="{C3B04DD5-81C4-46D2-BC63-CDC31188FFDC}" type="presParOf" srcId="{25274C71-5991-4341-8FF3-5FE1165A1D93}" destId="{3091A213-6410-4264-846B-825F9A866B8B}" srcOrd="6" destOrd="0" presId="urn:microsoft.com/office/officeart/2018/2/layout/IconVerticalSolidList"/>
    <dgm:cxn modelId="{31BF9743-43E3-4032-9E30-AB6F2F132F20}" type="presParOf" srcId="{3091A213-6410-4264-846B-825F9A866B8B}" destId="{8D8EDE7F-EF8A-46F5-8894-0EBF2472FFAB}" srcOrd="0" destOrd="0" presId="urn:microsoft.com/office/officeart/2018/2/layout/IconVerticalSolidList"/>
    <dgm:cxn modelId="{635AB236-64D8-46AB-A3C0-F1B0AF75392D}" type="presParOf" srcId="{3091A213-6410-4264-846B-825F9A866B8B}" destId="{3E90A5CA-0948-47C5-BEC4-822D4BAC2913}" srcOrd="1" destOrd="0" presId="urn:microsoft.com/office/officeart/2018/2/layout/IconVerticalSolidList"/>
    <dgm:cxn modelId="{6696824A-2791-4B41-B346-0C02ED2AE684}" type="presParOf" srcId="{3091A213-6410-4264-846B-825F9A866B8B}" destId="{34C4F92D-41DC-4022-8E1E-9A773E8249BC}" srcOrd="2" destOrd="0" presId="urn:microsoft.com/office/officeart/2018/2/layout/IconVerticalSolidList"/>
    <dgm:cxn modelId="{50748C47-DFB7-4134-B2D4-B2BCC22E32AA}" type="presParOf" srcId="{3091A213-6410-4264-846B-825F9A866B8B}" destId="{F3F50A0B-67A3-48BE-98F8-3C8EA60B5B76}" srcOrd="3" destOrd="0" presId="urn:microsoft.com/office/officeart/2018/2/layout/IconVerticalSolidList"/>
    <dgm:cxn modelId="{5417B6B1-7A62-405B-8729-7A4B098C8510}" type="presParOf" srcId="{25274C71-5991-4341-8FF3-5FE1165A1D93}" destId="{0A604713-C30E-4C2A-8135-56D07BA4D4B2}" srcOrd="7" destOrd="0" presId="urn:microsoft.com/office/officeart/2018/2/layout/IconVerticalSolidList"/>
    <dgm:cxn modelId="{4AB89F10-753C-4BD2-BD04-393251512774}" type="presParOf" srcId="{25274C71-5991-4341-8FF3-5FE1165A1D93}" destId="{F0C113BF-D3B9-4745-AB48-BD9BA3BEFF83}" srcOrd="8" destOrd="0" presId="urn:microsoft.com/office/officeart/2018/2/layout/IconVerticalSolidList"/>
    <dgm:cxn modelId="{4A646D8A-B41D-4AA9-8FCF-24E5503C8273}" type="presParOf" srcId="{F0C113BF-D3B9-4745-AB48-BD9BA3BEFF83}" destId="{E52948CA-2BD3-4B3E-92AA-C0B33D97C0CB}" srcOrd="0" destOrd="0" presId="urn:microsoft.com/office/officeart/2018/2/layout/IconVerticalSolidList"/>
    <dgm:cxn modelId="{8905205B-5C11-4AB1-B284-3A61AF81D64D}" type="presParOf" srcId="{F0C113BF-D3B9-4745-AB48-BD9BA3BEFF83}" destId="{A71D9E51-6D57-471A-A4B8-89563A967DE4}" srcOrd="1" destOrd="0" presId="urn:microsoft.com/office/officeart/2018/2/layout/IconVerticalSolidList"/>
    <dgm:cxn modelId="{467CF8EC-A755-45ED-9226-2CECB92CCC89}" type="presParOf" srcId="{F0C113BF-D3B9-4745-AB48-BD9BA3BEFF83}" destId="{CC5A33CF-9A45-4FCF-9E17-7EE333A4F3C4}" srcOrd="2" destOrd="0" presId="urn:microsoft.com/office/officeart/2018/2/layout/IconVerticalSolidList"/>
    <dgm:cxn modelId="{8EF2B53C-9730-4F13-8C10-6768080EC6AE}" type="presParOf" srcId="{F0C113BF-D3B9-4745-AB48-BD9BA3BEFF83}" destId="{7C015F51-A03F-4335-AB3E-D160979EF2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87643-2E5F-4B2D-87CE-06980FE878E7}">
      <dsp:nvSpPr>
        <dsp:cNvPr id="0" name=""/>
        <dsp:cNvSpPr/>
      </dsp:nvSpPr>
      <dsp:spPr>
        <a:xfrm>
          <a:off x="457173" y="106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00A2E-CA9A-408C-BD63-3CB433C1DAE2}">
      <dsp:nvSpPr>
        <dsp:cNvPr id="0" name=""/>
        <dsp:cNvSpPr/>
      </dsp:nvSpPr>
      <dsp:spPr>
        <a:xfrm>
          <a:off x="669692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FDCD2-8E99-4DFB-B0E9-AF3E0C648EC5}">
      <dsp:nvSpPr>
        <dsp:cNvPr id="0" name=""/>
        <dsp:cNvSpPr/>
      </dsp:nvSpPr>
      <dsp:spPr>
        <a:xfrm>
          <a:off x="138393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Member trust and equity</a:t>
          </a:r>
          <a:r>
            <a:rPr lang="en-ZW" sz="1500" kern="1200"/>
            <a:t>?</a:t>
          </a:r>
          <a:endParaRPr lang="en-US" sz="1500" kern="1200"/>
        </a:p>
      </dsp:txBody>
      <dsp:txXfrm>
        <a:off x="138393" y="1308876"/>
        <a:ext cx="1634765" cy="653906"/>
      </dsp:txXfrm>
    </dsp:sp>
    <dsp:sp modelId="{6F859892-60BA-4AA1-9E23-DE5F73CFD9CC}">
      <dsp:nvSpPr>
        <dsp:cNvPr id="0" name=""/>
        <dsp:cNvSpPr/>
      </dsp:nvSpPr>
      <dsp:spPr>
        <a:xfrm>
          <a:off x="2378022" y="106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AE03E-BD86-4319-9ACF-8C9A4579EB8A}">
      <dsp:nvSpPr>
        <dsp:cNvPr id="0" name=""/>
        <dsp:cNvSpPr/>
      </dsp:nvSpPr>
      <dsp:spPr>
        <a:xfrm>
          <a:off x="2590542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E8EE5-A297-433E-9C23-6B31F83DAD24}">
      <dsp:nvSpPr>
        <dsp:cNvPr id="0" name=""/>
        <dsp:cNvSpPr/>
      </dsp:nvSpPr>
      <dsp:spPr>
        <a:xfrm>
          <a:off x="2059243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W" sz="1500" kern="1200"/>
            <a:t>Longevity risk?</a:t>
          </a:r>
          <a:endParaRPr lang="en-US" sz="1500" kern="1200"/>
        </a:p>
      </dsp:txBody>
      <dsp:txXfrm>
        <a:off x="2059243" y="1308876"/>
        <a:ext cx="1634765" cy="653906"/>
      </dsp:txXfrm>
    </dsp:sp>
    <dsp:sp modelId="{0A20E6FC-D6C9-477B-8B61-D6577EB972A8}">
      <dsp:nvSpPr>
        <dsp:cNvPr id="0" name=""/>
        <dsp:cNvSpPr/>
      </dsp:nvSpPr>
      <dsp:spPr>
        <a:xfrm>
          <a:off x="4298872" y="106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F7ACF-DDA6-48A4-B763-8B518C657625}">
      <dsp:nvSpPr>
        <dsp:cNvPr id="0" name=""/>
        <dsp:cNvSpPr/>
      </dsp:nvSpPr>
      <dsp:spPr>
        <a:xfrm>
          <a:off x="4511391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D0E24-4214-4ECD-8B0F-CCE3D1F687E8}">
      <dsp:nvSpPr>
        <dsp:cNvPr id="0" name=""/>
        <dsp:cNvSpPr/>
      </dsp:nvSpPr>
      <dsp:spPr>
        <a:xfrm>
          <a:off x="3980092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Liquidity and solvency</a:t>
          </a:r>
          <a:r>
            <a:rPr lang="en-ZW" sz="1500" kern="1200"/>
            <a:t>?</a:t>
          </a:r>
          <a:endParaRPr lang="en-US" sz="1500" kern="1200"/>
        </a:p>
      </dsp:txBody>
      <dsp:txXfrm>
        <a:off x="3980092" y="1308876"/>
        <a:ext cx="1634765" cy="653906"/>
      </dsp:txXfrm>
    </dsp:sp>
    <dsp:sp modelId="{C87BAE3A-FB41-417D-8562-59B3B1515E5E}">
      <dsp:nvSpPr>
        <dsp:cNvPr id="0" name=""/>
        <dsp:cNvSpPr/>
      </dsp:nvSpPr>
      <dsp:spPr>
        <a:xfrm>
          <a:off x="6219721" y="106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97CEF-ED82-44F3-A2CD-F54622117E74}">
      <dsp:nvSpPr>
        <dsp:cNvPr id="0" name=""/>
        <dsp:cNvSpPr/>
      </dsp:nvSpPr>
      <dsp:spPr>
        <a:xfrm>
          <a:off x="6432241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87695-B5E9-462B-84D1-6F8FDAA2D494}">
      <dsp:nvSpPr>
        <dsp:cNvPr id="0" name=""/>
        <dsp:cNvSpPr/>
      </dsp:nvSpPr>
      <dsp:spPr>
        <a:xfrm>
          <a:off x="5900942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W" sz="1500" kern="1200"/>
            <a:t>Investment risk and volatility?</a:t>
          </a:r>
          <a:endParaRPr lang="en-US" sz="1500" kern="1200"/>
        </a:p>
      </dsp:txBody>
      <dsp:txXfrm>
        <a:off x="5900942" y="1308876"/>
        <a:ext cx="1634765" cy="653906"/>
      </dsp:txXfrm>
    </dsp:sp>
    <dsp:sp modelId="{2BFBA4B2-A4A8-433A-815D-1B8EB5874AC5}">
      <dsp:nvSpPr>
        <dsp:cNvPr id="0" name=""/>
        <dsp:cNvSpPr/>
      </dsp:nvSpPr>
      <dsp:spPr>
        <a:xfrm>
          <a:off x="457173" y="237147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C9432-D156-4D7A-83C7-F5E3B9B0FE1B}">
      <dsp:nvSpPr>
        <dsp:cNvPr id="0" name=""/>
        <dsp:cNvSpPr/>
      </dsp:nvSpPr>
      <dsp:spPr>
        <a:xfrm>
          <a:off x="669692" y="2583993"/>
          <a:ext cx="572167" cy="5721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65D01-0FDF-4263-8E0B-3F6EB75D2006}">
      <dsp:nvSpPr>
        <dsp:cNvPr id="0" name=""/>
        <dsp:cNvSpPr/>
      </dsp:nvSpPr>
      <dsp:spPr>
        <a:xfrm>
          <a:off x="138393" y="367928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W" sz="1500" kern="1200"/>
            <a:t>Governance and fiduciary responsibility</a:t>
          </a:r>
          <a:endParaRPr lang="en-US" sz="1500" kern="1200"/>
        </a:p>
      </dsp:txBody>
      <dsp:txXfrm>
        <a:off x="138393" y="3679286"/>
        <a:ext cx="1634765" cy="653906"/>
      </dsp:txXfrm>
    </dsp:sp>
    <dsp:sp modelId="{4ED534E8-5AFF-49F8-9596-EEDE36B5979A}">
      <dsp:nvSpPr>
        <dsp:cNvPr id="0" name=""/>
        <dsp:cNvSpPr/>
      </dsp:nvSpPr>
      <dsp:spPr>
        <a:xfrm>
          <a:off x="2378022" y="237147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8F5B0-C8EC-4B5F-BB22-7BC3FC9CCDCE}">
      <dsp:nvSpPr>
        <dsp:cNvPr id="0" name=""/>
        <dsp:cNvSpPr/>
      </dsp:nvSpPr>
      <dsp:spPr>
        <a:xfrm>
          <a:off x="2590542" y="2583993"/>
          <a:ext cx="572167" cy="5721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5B11F-52F7-4EBB-A623-FCE1AB6A4845}">
      <dsp:nvSpPr>
        <dsp:cNvPr id="0" name=""/>
        <dsp:cNvSpPr/>
      </dsp:nvSpPr>
      <dsp:spPr>
        <a:xfrm>
          <a:off x="2059243" y="367928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Depleting role in economic security?</a:t>
          </a:r>
        </a:p>
      </dsp:txBody>
      <dsp:txXfrm>
        <a:off x="2059243" y="3679286"/>
        <a:ext cx="1634765" cy="653906"/>
      </dsp:txXfrm>
    </dsp:sp>
    <dsp:sp modelId="{CC6842E2-5450-4F57-8445-A07D8B188E00}">
      <dsp:nvSpPr>
        <dsp:cNvPr id="0" name=""/>
        <dsp:cNvSpPr/>
      </dsp:nvSpPr>
      <dsp:spPr>
        <a:xfrm>
          <a:off x="4298872" y="237147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55756-674E-4A4F-9FF8-26A07C5B86F3}">
      <dsp:nvSpPr>
        <dsp:cNvPr id="0" name=""/>
        <dsp:cNvSpPr/>
      </dsp:nvSpPr>
      <dsp:spPr>
        <a:xfrm>
          <a:off x="4511391" y="2583993"/>
          <a:ext cx="572167" cy="5721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84509-8546-4FC5-A021-0CBBD27BC12F}">
      <dsp:nvSpPr>
        <dsp:cNvPr id="0" name=""/>
        <dsp:cNvSpPr/>
      </dsp:nvSpPr>
      <dsp:spPr>
        <a:xfrm>
          <a:off x="3980092" y="367928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Increasing complexity and scrutiny?</a:t>
          </a:r>
        </a:p>
      </dsp:txBody>
      <dsp:txXfrm>
        <a:off x="3980092" y="3679286"/>
        <a:ext cx="1634765" cy="653906"/>
      </dsp:txXfrm>
    </dsp:sp>
    <dsp:sp modelId="{2AC37F51-6173-46CA-A60C-3034472628AE}">
      <dsp:nvSpPr>
        <dsp:cNvPr id="0" name=""/>
        <dsp:cNvSpPr/>
      </dsp:nvSpPr>
      <dsp:spPr>
        <a:xfrm>
          <a:off x="6219721" y="237147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473BD-AD4E-4446-B9D2-C9F2B792CF33}">
      <dsp:nvSpPr>
        <dsp:cNvPr id="0" name=""/>
        <dsp:cNvSpPr/>
      </dsp:nvSpPr>
      <dsp:spPr>
        <a:xfrm>
          <a:off x="6432241" y="2583993"/>
          <a:ext cx="572167" cy="57216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45365-57DD-4C5D-9F9F-7D57ECD349DA}">
      <dsp:nvSpPr>
        <dsp:cNvPr id="0" name=""/>
        <dsp:cNvSpPr/>
      </dsp:nvSpPr>
      <dsp:spPr>
        <a:xfrm>
          <a:off x="5900942" y="367928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Regulatory Compliance?</a:t>
          </a:r>
        </a:p>
      </dsp:txBody>
      <dsp:txXfrm>
        <a:off x="5900942" y="3679286"/>
        <a:ext cx="1634765" cy="6539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44A1E-9E96-4B47-A230-1F40A1A8939B}">
      <dsp:nvSpPr>
        <dsp:cNvPr id="0" name=""/>
        <dsp:cNvSpPr/>
      </dsp:nvSpPr>
      <dsp:spPr>
        <a:xfrm>
          <a:off x="0" y="682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4692C-2AD9-4074-97DB-D3BCD7D81D17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50B7F-15C8-419F-8C00-6AA283D09915}">
      <dsp:nvSpPr>
        <dsp:cNvPr id="0" name=""/>
        <dsp:cNvSpPr/>
      </dsp:nvSpPr>
      <dsp:spPr>
        <a:xfrm>
          <a:off x="1844034" y="682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"Uncertainty isn’t something to avoid – it’s something to lead through."</a:t>
          </a:r>
        </a:p>
      </dsp:txBody>
      <dsp:txXfrm>
        <a:off x="1844034" y="682"/>
        <a:ext cx="2839914" cy="1596566"/>
      </dsp:txXfrm>
    </dsp:sp>
    <dsp:sp modelId="{68F9464C-8617-4985-A8CF-9E9CDC3D6D9D}">
      <dsp:nvSpPr>
        <dsp:cNvPr id="0" name=""/>
        <dsp:cNvSpPr/>
      </dsp:nvSpPr>
      <dsp:spPr>
        <a:xfrm>
          <a:off x="0" y="1996390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35481-AB61-4CD5-9096-0E48AE701EDF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45C52-1964-4D5F-BF12-DA62738492D9}">
      <dsp:nvSpPr>
        <dsp:cNvPr id="0" name=""/>
        <dsp:cNvSpPr/>
      </dsp:nvSpPr>
      <dsp:spPr>
        <a:xfrm>
          <a:off x="1844034" y="1996390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Preserve value. Grow with purpose.</a:t>
          </a:r>
        </a:p>
      </dsp:txBody>
      <dsp:txXfrm>
        <a:off x="1844034" y="1996390"/>
        <a:ext cx="2839914" cy="1596566"/>
      </dsp:txXfrm>
    </dsp:sp>
    <dsp:sp modelId="{6BDE698B-83AE-4673-A39B-B6664DC353B0}">
      <dsp:nvSpPr>
        <dsp:cNvPr id="0" name=""/>
        <dsp:cNvSpPr/>
      </dsp:nvSpPr>
      <dsp:spPr>
        <a:xfrm>
          <a:off x="0" y="3992098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76EF3-70B6-4CDF-BADB-B1CD9A643540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7B053-8004-45A8-A146-7363F0F3774C}">
      <dsp:nvSpPr>
        <dsp:cNvPr id="0" name=""/>
        <dsp:cNvSpPr/>
      </dsp:nvSpPr>
      <dsp:spPr>
        <a:xfrm>
          <a:off x="1844034" y="3992098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Thank You. </a:t>
          </a:r>
        </a:p>
      </dsp:txBody>
      <dsp:txXfrm>
        <a:off x="1844034" y="3992098"/>
        <a:ext cx="2839914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05D71-299D-4E95-88DB-737594AD3DDF}">
      <dsp:nvSpPr>
        <dsp:cNvPr id="0" name=""/>
        <dsp:cNvSpPr/>
      </dsp:nvSpPr>
      <dsp:spPr>
        <a:xfrm>
          <a:off x="376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40106-37BE-431F-944B-DDA7C7D32753}">
      <dsp:nvSpPr>
        <dsp:cNvPr id="0" name=""/>
        <dsp:cNvSpPr/>
      </dsp:nvSpPr>
      <dsp:spPr>
        <a:xfrm>
          <a:off x="61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D72D7-ED03-411A-91C1-D5FC6F8A589F}">
      <dsp:nvSpPr>
        <dsp:cNvPr id="0" name=""/>
        <dsp:cNvSpPr/>
      </dsp:nvSpPr>
      <dsp:spPr>
        <a:xfrm>
          <a:off x="2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Act in beneficiaries’ best interest</a:t>
          </a:r>
        </a:p>
      </dsp:txBody>
      <dsp:txXfrm>
        <a:off x="25435" y="2456402"/>
        <a:ext cx="1800000" cy="720000"/>
      </dsp:txXfrm>
    </dsp:sp>
    <dsp:sp modelId="{403D0377-1D72-4F1E-BCBE-B229E75DB717}">
      <dsp:nvSpPr>
        <dsp:cNvPr id="0" name=""/>
        <dsp:cNvSpPr/>
      </dsp:nvSpPr>
      <dsp:spPr>
        <a:xfrm>
          <a:off x="2491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4AE61-7142-4151-A91F-11509D0F937D}">
      <dsp:nvSpPr>
        <dsp:cNvPr id="0" name=""/>
        <dsp:cNvSpPr/>
      </dsp:nvSpPr>
      <dsp:spPr>
        <a:xfrm>
          <a:off x="272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9D1AF-B1B3-45E0-B2B1-45B524D59DE6}">
      <dsp:nvSpPr>
        <dsp:cNvPr id="0" name=""/>
        <dsp:cNvSpPr/>
      </dsp:nvSpPr>
      <dsp:spPr>
        <a:xfrm>
          <a:off x="214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Approve and monitor risk strategy</a:t>
          </a:r>
        </a:p>
      </dsp:txBody>
      <dsp:txXfrm>
        <a:off x="2140435" y="2456402"/>
        <a:ext cx="1800000" cy="720000"/>
      </dsp:txXfrm>
    </dsp:sp>
    <dsp:sp modelId="{82428F15-C20D-4614-B027-4E9FD93CE027}">
      <dsp:nvSpPr>
        <dsp:cNvPr id="0" name=""/>
        <dsp:cNvSpPr/>
      </dsp:nvSpPr>
      <dsp:spPr>
        <a:xfrm>
          <a:off x="4606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1D028-84A3-40EE-A163-3E9B7CBB249A}">
      <dsp:nvSpPr>
        <dsp:cNvPr id="0" name=""/>
        <dsp:cNvSpPr/>
      </dsp:nvSpPr>
      <dsp:spPr>
        <a:xfrm>
          <a:off x="484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9B7FD-67AB-42DE-92B6-4007A76C9BD5}">
      <dsp:nvSpPr>
        <dsp:cNvPr id="0" name=""/>
        <dsp:cNvSpPr/>
      </dsp:nvSpPr>
      <dsp:spPr>
        <a:xfrm>
          <a:off x="425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Ensure controls and structures</a:t>
          </a:r>
        </a:p>
      </dsp:txBody>
      <dsp:txXfrm>
        <a:off x="4255435" y="2456402"/>
        <a:ext cx="1800000" cy="720000"/>
      </dsp:txXfrm>
    </dsp:sp>
    <dsp:sp modelId="{E5534B6C-368D-47BF-87B9-38D7F7F9640F}">
      <dsp:nvSpPr>
        <dsp:cNvPr id="0" name=""/>
        <dsp:cNvSpPr/>
      </dsp:nvSpPr>
      <dsp:spPr>
        <a:xfrm>
          <a:off x="6721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0B20F-B24C-4FEA-8438-24B4448F098A}">
      <dsp:nvSpPr>
        <dsp:cNvPr id="0" name=""/>
        <dsp:cNvSpPr/>
      </dsp:nvSpPr>
      <dsp:spPr>
        <a:xfrm>
          <a:off x="695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63A14-D1F5-4F4A-AA2E-4A2F053C2906}">
      <dsp:nvSpPr>
        <dsp:cNvPr id="0" name=""/>
        <dsp:cNvSpPr/>
      </dsp:nvSpPr>
      <dsp:spPr>
        <a:xfrm>
          <a:off x="637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Manage conflicts of interest</a:t>
          </a:r>
        </a:p>
      </dsp:txBody>
      <dsp:txXfrm>
        <a:off x="6370435" y="245640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2F411-AAA8-4756-AB5B-1C65179B986A}">
      <dsp:nvSpPr>
        <dsp:cNvPr id="0" name=""/>
        <dsp:cNvSpPr/>
      </dsp:nvSpPr>
      <dsp:spPr>
        <a:xfrm>
          <a:off x="0" y="671"/>
          <a:ext cx="46977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32B08-867F-4868-8BFA-AEECD32B723C}">
      <dsp:nvSpPr>
        <dsp:cNvPr id="0" name=""/>
        <dsp:cNvSpPr/>
      </dsp:nvSpPr>
      <dsp:spPr>
        <a:xfrm>
          <a:off x="0" y="671"/>
          <a:ext cx="469773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000" kern="1200"/>
            <a:t>Regulator trustees training and Development</a:t>
          </a:r>
          <a:endParaRPr lang="en-US" sz="3000" kern="1200"/>
        </a:p>
      </dsp:txBody>
      <dsp:txXfrm>
        <a:off x="0" y="671"/>
        <a:ext cx="4697730" cy="1100668"/>
      </dsp:txXfrm>
    </dsp:sp>
    <dsp:sp modelId="{9D71448D-82EA-4B86-9906-5556FA03CB4E}">
      <dsp:nvSpPr>
        <dsp:cNvPr id="0" name=""/>
        <dsp:cNvSpPr/>
      </dsp:nvSpPr>
      <dsp:spPr>
        <a:xfrm>
          <a:off x="0" y="1101340"/>
          <a:ext cx="46977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25C8C-6131-4EBB-839E-315643C4EFDF}">
      <dsp:nvSpPr>
        <dsp:cNvPr id="0" name=""/>
        <dsp:cNvSpPr/>
      </dsp:nvSpPr>
      <dsp:spPr>
        <a:xfrm>
          <a:off x="0" y="1101340"/>
          <a:ext cx="469773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000" kern="1200" dirty="0"/>
            <a:t>Diverse perspectives and Expertise</a:t>
          </a:r>
          <a:endParaRPr lang="en-US" sz="3000" kern="1200" dirty="0"/>
        </a:p>
      </dsp:txBody>
      <dsp:txXfrm>
        <a:off x="0" y="1101340"/>
        <a:ext cx="4697730" cy="1100668"/>
      </dsp:txXfrm>
    </dsp:sp>
    <dsp:sp modelId="{6EFB2CE6-F2A0-42C2-8DDC-7FD6404AA256}">
      <dsp:nvSpPr>
        <dsp:cNvPr id="0" name=""/>
        <dsp:cNvSpPr/>
      </dsp:nvSpPr>
      <dsp:spPr>
        <a:xfrm>
          <a:off x="0" y="2202009"/>
          <a:ext cx="46977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62260-E808-4F1B-B972-0B8F63A3466C}">
      <dsp:nvSpPr>
        <dsp:cNvPr id="0" name=""/>
        <dsp:cNvSpPr/>
      </dsp:nvSpPr>
      <dsp:spPr>
        <a:xfrm>
          <a:off x="0" y="2202009"/>
          <a:ext cx="469773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000" kern="1200"/>
            <a:t>Robust governance frameworks</a:t>
          </a:r>
          <a:endParaRPr lang="en-US" sz="3000" kern="1200"/>
        </a:p>
      </dsp:txBody>
      <dsp:txXfrm>
        <a:off x="0" y="2202009"/>
        <a:ext cx="4697730" cy="1100668"/>
      </dsp:txXfrm>
    </dsp:sp>
    <dsp:sp modelId="{F26747BB-8CF0-4BF9-B384-F377D2DC50A0}">
      <dsp:nvSpPr>
        <dsp:cNvPr id="0" name=""/>
        <dsp:cNvSpPr/>
      </dsp:nvSpPr>
      <dsp:spPr>
        <a:xfrm>
          <a:off x="0" y="3302678"/>
          <a:ext cx="46977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D671F-3A5E-4F4B-AA34-AF6A1B50A802}">
      <dsp:nvSpPr>
        <dsp:cNvPr id="0" name=""/>
        <dsp:cNvSpPr/>
      </dsp:nvSpPr>
      <dsp:spPr>
        <a:xfrm>
          <a:off x="0" y="3302678"/>
          <a:ext cx="469773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000" kern="1200"/>
            <a:t>Conflict of Interest Management</a:t>
          </a:r>
          <a:endParaRPr lang="en-US" sz="3000" kern="1200"/>
        </a:p>
      </dsp:txBody>
      <dsp:txXfrm>
        <a:off x="0" y="3302678"/>
        <a:ext cx="4697730" cy="1100668"/>
      </dsp:txXfrm>
    </dsp:sp>
    <dsp:sp modelId="{FFCC3D09-027E-4B7F-B8DD-AA4ACC1CE761}">
      <dsp:nvSpPr>
        <dsp:cNvPr id="0" name=""/>
        <dsp:cNvSpPr/>
      </dsp:nvSpPr>
      <dsp:spPr>
        <a:xfrm>
          <a:off x="0" y="4403347"/>
          <a:ext cx="469773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42945-4F4C-4481-92C4-14D71DB5E884}">
      <dsp:nvSpPr>
        <dsp:cNvPr id="0" name=""/>
        <dsp:cNvSpPr/>
      </dsp:nvSpPr>
      <dsp:spPr>
        <a:xfrm>
          <a:off x="0" y="4403347"/>
          <a:ext cx="469773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000" kern="1200"/>
            <a:t>Long term planning</a:t>
          </a:r>
          <a:endParaRPr lang="en-US" sz="3000" kern="1200"/>
        </a:p>
      </dsp:txBody>
      <dsp:txXfrm>
        <a:off x="0" y="4403347"/>
        <a:ext cx="4697730" cy="1100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DCC13-3096-4130-8AF0-12C7917614B1}">
      <dsp:nvSpPr>
        <dsp:cNvPr id="0" name=""/>
        <dsp:cNvSpPr/>
      </dsp:nvSpPr>
      <dsp:spPr>
        <a:xfrm>
          <a:off x="925095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81F95-8910-4E14-A70B-24AE23D4CA3E}">
      <dsp:nvSpPr>
        <dsp:cNvPr id="0" name=""/>
        <dsp:cNvSpPr/>
      </dsp:nvSpPr>
      <dsp:spPr>
        <a:xfrm>
          <a:off x="483752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Annual board risk workshops</a:t>
          </a:r>
        </a:p>
      </dsp:txBody>
      <dsp:txXfrm>
        <a:off x="483752" y="1420418"/>
        <a:ext cx="1604882" cy="641953"/>
      </dsp:txXfrm>
    </dsp:sp>
    <dsp:sp modelId="{C5CE8280-2785-4318-A648-6031B5224857}">
      <dsp:nvSpPr>
        <dsp:cNvPr id="0" name=""/>
        <dsp:cNvSpPr/>
      </dsp:nvSpPr>
      <dsp:spPr>
        <a:xfrm>
          <a:off x="2810832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374DC-A79A-4F72-BBB3-E5016E15C0F1}">
      <dsp:nvSpPr>
        <dsp:cNvPr id="0" name=""/>
        <dsp:cNvSpPr/>
      </dsp:nvSpPr>
      <dsp:spPr>
        <a:xfrm>
          <a:off x="2369489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Risk and audit committees</a:t>
          </a:r>
        </a:p>
      </dsp:txBody>
      <dsp:txXfrm>
        <a:off x="2369489" y="1420418"/>
        <a:ext cx="1604882" cy="641953"/>
      </dsp:txXfrm>
    </dsp:sp>
    <dsp:sp modelId="{77FF68EC-5A0D-439D-88BF-ABB6FCDE2022}">
      <dsp:nvSpPr>
        <dsp:cNvPr id="0" name=""/>
        <dsp:cNvSpPr/>
      </dsp:nvSpPr>
      <dsp:spPr>
        <a:xfrm>
          <a:off x="4696570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BCCB9-9C9D-47C8-A5CC-4F86D96C6FF5}">
      <dsp:nvSpPr>
        <dsp:cNvPr id="0" name=""/>
        <dsp:cNvSpPr/>
      </dsp:nvSpPr>
      <dsp:spPr>
        <a:xfrm>
          <a:off x="4255227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Expert reviews</a:t>
          </a:r>
        </a:p>
      </dsp:txBody>
      <dsp:txXfrm>
        <a:off x="4255227" y="1420418"/>
        <a:ext cx="1604882" cy="641953"/>
      </dsp:txXfrm>
    </dsp:sp>
    <dsp:sp modelId="{62A0566D-A72A-424C-8009-0D19CDC19F50}">
      <dsp:nvSpPr>
        <dsp:cNvPr id="0" name=""/>
        <dsp:cNvSpPr/>
      </dsp:nvSpPr>
      <dsp:spPr>
        <a:xfrm>
          <a:off x="6582307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F551A-3767-4763-B88A-851717A1B3CF}">
      <dsp:nvSpPr>
        <dsp:cNvPr id="0" name=""/>
        <dsp:cNvSpPr/>
      </dsp:nvSpPr>
      <dsp:spPr>
        <a:xfrm>
          <a:off x="6140964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KPI-linked risk evaluation</a:t>
          </a:r>
        </a:p>
      </dsp:txBody>
      <dsp:txXfrm>
        <a:off x="6140964" y="1420418"/>
        <a:ext cx="1604882" cy="641953"/>
      </dsp:txXfrm>
    </dsp:sp>
    <dsp:sp modelId="{F08AA222-C1BE-4C99-A7F1-64D7BB854EDD}">
      <dsp:nvSpPr>
        <dsp:cNvPr id="0" name=""/>
        <dsp:cNvSpPr/>
      </dsp:nvSpPr>
      <dsp:spPr>
        <a:xfrm>
          <a:off x="3753701" y="2463591"/>
          <a:ext cx="722197" cy="7221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E6D6D-E3CE-4B24-A42A-84F33F9BC0ED}">
      <dsp:nvSpPr>
        <dsp:cNvPr id="0" name=""/>
        <dsp:cNvSpPr/>
      </dsp:nvSpPr>
      <dsp:spPr>
        <a:xfrm>
          <a:off x="3312358" y="3457346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Risk in strategic agendas</a:t>
          </a:r>
        </a:p>
      </dsp:txBody>
      <dsp:txXfrm>
        <a:off x="3312358" y="3457346"/>
        <a:ext cx="1604882" cy="641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2D421-A637-4134-B037-574CBE0219FE}">
      <dsp:nvSpPr>
        <dsp:cNvPr id="0" name=""/>
        <dsp:cNvSpPr/>
      </dsp:nvSpPr>
      <dsp:spPr>
        <a:xfrm>
          <a:off x="277284" y="16496"/>
          <a:ext cx="942538" cy="9425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F9578-D643-4FD0-98CA-32D211692453}">
      <dsp:nvSpPr>
        <dsp:cNvPr id="0" name=""/>
        <dsp:cNvSpPr/>
      </dsp:nvSpPr>
      <dsp:spPr>
        <a:xfrm>
          <a:off x="475217" y="214429"/>
          <a:ext cx="546672" cy="5466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B3ADC-2559-473F-8FBD-07E32529ADEB}">
      <dsp:nvSpPr>
        <dsp:cNvPr id="0" name=""/>
        <dsp:cNvSpPr/>
      </dsp:nvSpPr>
      <dsp:spPr>
        <a:xfrm>
          <a:off x="1421795" y="16496"/>
          <a:ext cx="2221698" cy="94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Currency volatility, inflation</a:t>
          </a:r>
        </a:p>
      </dsp:txBody>
      <dsp:txXfrm>
        <a:off x="1421795" y="16496"/>
        <a:ext cx="2221698" cy="942538"/>
      </dsp:txXfrm>
    </dsp:sp>
    <dsp:sp modelId="{73896954-2C48-498C-A40A-3C73FB66B816}">
      <dsp:nvSpPr>
        <dsp:cNvPr id="0" name=""/>
        <dsp:cNvSpPr/>
      </dsp:nvSpPr>
      <dsp:spPr>
        <a:xfrm>
          <a:off x="4030608" y="16496"/>
          <a:ext cx="942538" cy="9425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9C596-1EB5-49AF-B64B-C2171377531D}">
      <dsp:nvSpPr>
        <dsp:cNvPr id="0" name=""/>
        <dsp:cNvSpPr/>
      </dsp:nvSpPr>
      <dsp:spPr>
        <a:xfrm>
          <a:off x="4228541" y="214429"/>
          <a:ext cx="546672" cy="5466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B5D53-EC7C-4DC5-9785-9276792FAFDA}">
      <dsp:nvSpPr>
        <dsp:cNvPr id="0" name=""/>
        <dsp:cNvSpPr/>
      </dsp:nvSpPr>
      <dsp:spPr>
        <a:xfrm>
          <a:off x="5175119" y="16496"/>
          <a:ext cx="2221698" cy="94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Real estate over-concentration</a:t>
          </a:r>
        </a:p>
      </dsp:txBody>
      <dsp:txXfrm>
        <a:off x="5175119" y="16496"/>
        <a:ext cx="2221698" cy="942538"/>
      </dsp:txXfrm>
    </dsp:sp>
    <dsp:sp modelId="{5C16D95A-1CEE-4394-B6D5-321690D0CA75}">
      <dsp:nvSpPr>
        <dsp:cNvPr id="0" name=""/>
        <dsp:cNvSpPr/>
      </dsp:nvSpPr>
      <dsp:spPr>
        <a:xfrm>
          <a:off x="277284" y="1695858"/>
          <a:ext cx="942538" cy="9425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41427-9B3A-47CB-BEF8-D7C645F6AEA7}">
      <dsp:nvSpPr>
        <dsp:cNvPr id="0" name=""/>
        <dsp:cNvSpPr/>
      </dsp:nvSpPr>
      <dsp:spPr>
        <a:xfrm>
          <a:off x="475217" y="1893791"/>
          <a:ext cx="546672" cy="5466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4FC8C-CD55-4AC1-A045-53C0EA424F19}">
      <dsp:nvSpPr>
        <dsp:cNvPr id="0" name=""/>
        <dsp:cNvSpPr/>
      </dsp:nvSpPr>
      <dsp:spPr>
        <a:xfrm>
          <a:off x="1421795" y="1695858"/>
          <a:ext cx="2221698" cy="94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Infrastructure and political risks</a:t>
          </a:r>
        </a:p>
      </dsp:txBody>
      <dsp:txXfrm>
        <a:off x="1421795" y="1695858"/>
        <a:ext cx="2221698" cy="942538"/>
      </dsp:txXfrm>
    </dsp:sp>
    <dsp:sp modelId="{DD115D4F-849E-4EB8-9A90-260EC755B098}">
      <dsp:nvSpPr>
        <dsp:cNvPr id="0" name=""/>
        <dsp:cNvSpPr/>
      </dsp:nvSpPr>
      <dsp:spPr>
        <a:xfrm>
          <a:off x="4030608" y="1695858"/>
          <a:ext cx="942538" cy="9425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B7251-4CD2-493E-A4E3-849F4989F437}">
      <dsp:nvSpPr>
        <dsp:cNvPr id="0" name=""/>
        <dsp:cNvSpPr/>
      </dsp:nvSpPr>
      <dsp:spPr>
        <a:xfrm>
          <a:off x="4228541" y="1893791"/>
          <a:ext cx="546672" cy="5466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1CD9-6904-4F92-AC11-1B641EB29D17}">
      <dsp:nvSpPr>
        <dsp:cNvPr id="0" name=""/>
        <dsp:cNvSpPr/>
      </dsp:nvSpPr>
      <dsp:spPr>
        <a:xfrm>
          <a:off x="5175119" y="1695858"/>
          <a:ext cx="2221698" cy="94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Regulatory Changes</a:t>
          </a:r>
        </a:p>
      </dsp:txBody>
      <dsp:txXfrm>
        <a:off x="5175119" y="1695858"/>
        <a:ext cx="2221698" cy="942538"/>
      </dsp:txXfrm>
    </dsp:sp>
    <dsp:sp modelId="{05B29FE2-F9A0-4658-9C02-3930970D8761}">
      <dsp:nvSpPr>
        <dsp:cNvPr id="0" name=""/>
        <dsp:cNvSpPr/>
      </dsp:nvSpPr>
      <dsp:spPr>
        <a:xfrm>
          <a:off x="277284" y="3375220"/>
          <a:ext cx="942538" cy="9425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96FD8-0E5E-41EC-814E-161D21A01AFE}">
      <dsp:nvSpPr>
        <dsp:cNvPr id="0" name=""/>
        <dsp:cNvSpPr/>
      </dsp:nvSpPr>
      <dsp:spPr>
        <a:xfrm>
          <a:off x="475217" y="3573154"/>
          <a:ext cx="546672" cy="5466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E13AA-AC84-4B7D-9DD8-114686DDFFA8}">
      <dsp:nvSpPr>
        <dsp:cNvPr id="0" name=""/>
        <dsp:cNvSpPr/>
      </dsp:nvSpPr>
      <dsp:spPr>
        <a:xfrm>
          <a:off x="1421795" y="3375220"/>
          <a:ext cx="2221698" cy="94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400" kern="1200"/>
            <a:t>Confidence erosion</a:t>
          </a:r>
          <a:endParaRPr lang="en-US" sz="2400" kern="1200"/>
        </a:p>
      </dsp:txBody>
      <dsp:txXfrm>
        <a:off x="1421795" y="3375220"/>
        <a:ext cx="2221698" cy="9425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B5DC-268A-4723-A32B-586C5BB7DA6F}">
      <dsp:nvSpPr>
        <dsp:cNvPr id="0" name=""/>
        <dsp:cNvSpPr/>
      </dsp:nvSpPr>
      <dsp:spPr>
        <a:xfrm>
          <a:off x="0" y="471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70D4F-B592-4B6B-9A3A-1383FDAD4DC6}">
      <dsp:nvSpPr>
        <dsp:cNvPr id="0" name=""/>
        <dsp:cNvSpPr/>
      </dsp:nvSpPr>
      <dsp:spPr>
        <a:xfrm>
          <a:off x="196194" y="146400"/>
          <a:ext cx="356716" cy="356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CDA7B-D22C-49AA-828C-D0517004DB1B}">
      <dsp:nvSpPr>
        <dsp:cNvPr id="0" name=""/>
        <dsp:cNvSpPr/>
      </dsp:nvSpPr>
      <dsp:spPr>
        <a:xfrm>
          <a:off x="749104" y="471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600" b="1" kern="1200"/>
            <a:t>⚖️ 1. Governance and Oversight</a:t>
          </a:r>
          <a:endParaRPr lang="en-US" sz="1600" kern="1200"/>
        </a:p>
      </dsp:txBody>
      <dsp:txXfrm>
        <a:off x="749104" y="471"/>
        <a:ext cx="4024063" cy="648575"/>
      </dsp:txXfrm>
    </dsp:sp>
    <dsp:sp modelId="{963CF0DD-4504-4099-847C-75CAFF382E1E}">
      <dsp:nvSpPr>
        <dsp:cNvPr id="0" name=""/>
        <dsp:cNvSpPr/>
      </dsp:nvSpPr>
      <dsp:spPr>
        <a:xfrm>
          <a:off x="0" y="811190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9ACC4-C8F8-45A8-84BB-9167D4CA2893}">
      <dsp:nvSpPr>
        <dsp:cNvPr id="0" name=""/>
        <dsp:cNvSpPr/>
      </dsp:nvSpPr>
      <dsp:spPr>
        <a:xfrm>
          <a:off x="196194" y="957119"/>
          <a:ext cx="356716" cy="356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B872C-D52E-46C9-BAE8-5A91FA4D8CE5}">
      <dsp:nvSpPr>
        <dsp:cNvPr id="0" name=""/>
        <dsp:cNvSpPr/>
      </dsp:nvSpPr>
      <dsp:spPr>
        <a:xfrm>
          <a:off x="749104" y="811190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📊 2. Investment Risk Management</a:t>
          </a:r>
          <a:endParaRPr lang="en-US" sz="1600" kern="1200"/>
        </a:p>
      </dsp:txBody>
      <dsp:txXfrm>
        <a:off x="749104" y="811190"/>
        <a:ext cx="4024063" cy="648575"/>
      </dsp:txXfrm>
    </dsp:sp>
    <dsp:sp modelId="{2311C286-85F7-4B5D-90D0-0DEC34552F38}">
      <dsp:nvSpPr>
        <dsp:cNvPr id="0" name=""/>
        <dsp:cNvSpPr/>
      </dsp:nvSpPr>
      <dsp:spPr>
        <a:xfrm>
          <a:off x="0" y="1621909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08E4E-2BCC-4153-A5F0-1FC1898EA513}">
      <dsp:nvSpPr>
        <dsp:cNvPr id="0" name=""/>
        <dsp:cNvSpPr/>
      </dsp:nvSpPr>
      <dsp:spPr>
        <a:xfrm>
          <a:off x="196194" y="1767838"/>
          <a:ext cx="356716" cy="356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A833C-78B2-4A93-A2F1-8AD07E9C7D46}">
      <dsp:nvSpPr>
        <dsp:cNvPr id="0" name=""/>
        <dsp:cNvSpPr/>
      </dsp:nvSpPr>
      <dsp:spPr>
        <a:xfrm>
          <a:off x="749104" y="1621909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🏦 3. Operational Risk Controls</a:t>
          </a:r>
          <a:endParaRPr lang="en-US" sz="1600" kern="1200"/>
        </a:p>
      </dsp:txBody>
      <dsp:txXfrm>
        <a:off x="749104" y="1621909"/>
        <a:ext cx="4024063" cy="648575"/>
      </dsp:txXfrm>
    </dsp:sp>
    <dsp:sp modelId="{4FD45A02-6E94-4F04-B780-EC5DF5D84E8D}">
      <dsp:nvSpPr>
        <dsp:cNvPr id="0" name=""/>
        <dsp:cNvSpPr/>
      </dsp:nvSpPr>
      <dsp:spPr>
        <a:xfrm>
          <a:off x="0" y="2432628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35849-8CA9-4F8D-8F75-0934F577DCA2}">
      <dsp:nvSpPr>
        <dsp:cNvPr id="0" name=""/>
        <dsp:cNvSpPr/>
      </dsp:nvSpPr>
      <dsp:spPr>
        <a:xfrm>
          <a:off x="196194" y="2578557"/>
          <a:ext cx="356716" cy="356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CD507-FB7C-4BA6-B4F4-97DE94C9DEC7}">
      <dsp:nvSpPr>
        <dsp:cNvPr id="0" name=""/>
        <dsp:cNvSpPr/>
      </dsp:nvSpPr>
      <dsp:spPr>
        <a:xfrm>
          <a:off x="749104" y="2432628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🛡️ 4. Regulatory and Compliance Risk</a:t>
          </a:r>
          <a:endParaRPr lang="en-US" sz="1600" kern="1200"/>
        </a:p>
      </dsp:txBody>
      <dsp:txXfrm>
        <a:off x="749104" y="2432628"/>
        <a:ext cx="4024063" cy="648575"/>
      </dsp:txXfrm>
    </dsp:sp>
    <dsp:sp modelId="{E7658E27-B184-498E-A183-16CD1227CF67}">
      <dsp:nvSpPr>
        <dsp:cNvPr id="0" name=""/>
        <dsp:cNvSpPr/>
      </dsp:nvSpPr>
      <dsp:spPr>
        <a:xfrm>
          <a:off x="0" y="3243347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AEED4-934A-497F-8A8E-EA82B7EC500B}">
      <dsp:nvSpPr>
        <dsp:cNvPr id="0" name=""/>
        <dsp:cNvSpPr/>
      </dsp:nvSpPr>
      <dsp:spPr>
        <a:xfrm>
          <a:off x="196194" y="3389276"/>
          <a:ext cx="356716" cy="356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0D996-B19A-480F-B25E-205D4C3D4DFC}">
      <dsp:nvSpPr>
        <dsp:cNvPr id="0" name=""/>
        <dsp:cNvSpPr/>
      </dsp:nvSpPr>
      <dsp:spPr>
        <a:xfrm>
          <a:off x="749104" y="3243347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🔄 6. Liquidity and Cash Flow Risk</a:t>
          </a:r>
          <a:endParaRPr lang="en-US" sz="1600" kern="1200"/>
        </a:p>
      </dsp:txBody>
      <dsp:txXfrm>
        <a:off x="749104" y="3243347"/>
        <a:ext cx="4024063" cy="648575"/>
      </dsp:txXfrm>
    </dsp:sp>
    <dsp:sp modelId="{11E8844C-CABA-40D8-A8FC-E016D3C6D58A}">
      <dsp:nvSpPr>
        <dsp:cNvPr id="0" name=""/>
        <dsp:cNvSpPr/>
      </dsp:nvSpPr>
      <dsp:spPr>
        <a:xfrm>
          <a:off x="0" y="4054066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03801-ECAB-452A-A019-45171F7E64CA}">
      <dsp:nvSpPr>
        <dsp:cNvPr id="0" name=""/>
        <dsp:cNvSpPr/>
      </dsp:nvSpPr>
      <dsp:spPr>
        <a:xfrm>
          <a:off x="196194" y="4199995"/>
          <a:ext cx="356716" cy="356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4FA28-BEE6-4187-B34E-4D26F8CC8ADE}">
      <dsp:nvSpPr>
        <dsp:cNvPr id="0" name=""/>
        <dsp:cNvSpPr/>
      </dsp:nvSpPr>
      <dsp:spPr>
        <a:xfrm>
          <a:off x="749104" y="4054066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🔍 7. Transparency and Member Communication</a:t>
          </a:r>
          <a:endParaRPr lang="en-US" sz="1600" kern="1200"/>
        </a:p>
      </dsp:txBody>
      <dsp:txXfrm>
        <a:off x="749104" y="4054066"/>
        <a:ext cx="4024063" cy="648575"/>
      </dsp:txXfrm>
    </dsp:sp>
    <dsp:sp modelId="{1A1F71FD-54F7-4CCE-80F2-B51A3AEB90AA}">
      <dsp:nvSpPr>
        <dsp:cNvPr id="0" name=""/>
        <dsp:cNvSpPr/>
      </dsp:nvSpPr>
      <dsp:spPr>
        <a:xfrm>
          <a:off x="0" y="4864785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EF96A-507E-4D5E-A651-EE4A852B4B54}">
      <dsp:nvSpPr>
        <dsp:cNvPr id="0" name=""/>
        <dsp:cNvSpPr/>
      </dsp:nvSpPr>
      <dsp:spPr>
        <a:xfrm>
          <a:off x="196194" y="5010715"/>
          <a:ext cx="356716" cy="35671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2BD30-0F3F-42B8-ACFB-0DCFA998921E}">
      <dsp:nvSpPr>
        <dsp:cNvPr id="0" name=""/>
        <dsp:cNvSpPr/>
      </dsp:nvSpPr>
      <dsp:spPr>
        <a:xfrm>
          <a:off x="749104" y="4864785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📈 8. Performance and Risk Metrics</a:t>
          </a:r>
          <a:endParaRPr lang="en-US" sz="1600" kern="1200"/>
        </a:p>
      </dsp:txBody>
      <dsp:txXfrm>
        <a:off x="749104" y="4864785"/>
        <a:ext cx="4024063" cy="648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D7F1-A93C-42F2-8385-28F6B705886F}">
      <dsp:nvSpPr>
        <dsp:cNvPr id="0" name=""/>
        <dsp:cNvSpPr/>
      </dsp:nvSpPr>
      <dsp:spPr>
        <a:xfrm>
          <a:off x="426530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41BFC-1F15-45E4-BA44-45B99CC6B6CE}">
      <dsp:nvSpPr>
        <dsp:cNvPr id="0" name=""/>
        <dsp:cNvSpPr/>
      </dsp:nvSpPr>
      <dsp:spPr>
        <a:xfrm>
          <a:off x="631609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87081-F44F-4603-A20C-5BF0F43F2C93}">
      <dsp:nvSpPr>
        <dsp:cNvPr id="0" name=""/>
        <dsp:cNvSpPr/>
      </dsp:nvSpPr>
      <dsp:spPr>
        <a:xfrm>
          <a:off x="1612357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Lead with clarity</a:t>
          </a:r>
        </a:p>
      </dsp:txBody>
      <dsp:txXfrm>
        <a:off x="1612357" y="28723"/>
        <a:ext cx="2301898" cy="976563"/>
      </dsp:txXfrm>
    </dsp:sp>
    <dsp:sp modelId="{A5604EDE-429C-414B-91C3-C85A5A6CA160}">
      <dsp:nvSpPr>
        <dsp:cNvPr id="0" name=""/>
        <dsp:cNvSpPr/>
      </dsp:nvSpPr>
      <dsp:spPr>
        <a:xfrm>
          <a:off x="4315344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0D02A-AB9A-45F7-B05A-4988EED0B93B}">
      <dsp:nvSpPr>
        <dsp:cNvPr id="0" name=""/>
        <dsp:cNvSpPr/>
      </dsp:nvSpPr>
      <dsp:spPr>
        <a:xfrm>
          <a:off x="4520422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9F0C-D362-41D7-9BB5-EDE6130FDC61}">
      <dsp:nvSpPr>
        <dsp:cNvPr id="0" name=""/>
        <dsp:cNvSpPr/>
      </dsp:nvSpPr>
      <dsp:spPr>
        <a:xfrm>
          <a:off x="5501170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Agile decision-making</a:t>
          </a:r>
        </a:p>
      </dsp:txBody>
      <dsp:txXfrm>
        <a:off x="5501170" y="28723"/>
        <a:ext cx="2301898" cy="976563"/>
      </dsp:txXfrm>
    </dsp:sp>
    <dsp:sp modelId="{7CB40E85-EE09-4BCE-984B-840069425997}">
      <dsp:nvSpPr>
        <dsp:cNvPr id="0" name=""/>
        <dsp:cNvSpPr/>
      </dsp:nvSpPr>
      <dsp:spPr>
        <a:xfrm>
          <a:off x="426530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8AD13-D057-494F-B74F-754F5E3E854B}">
      <dsp:nvSpPr>
        <dsp:cNvPr id="0" name=""/>
        <dsp:cNvSpPr/>
      </dsp:nvSpPr>
      <dsp:spPr>
        <a:xfrm>
          <a:off x="631609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B3036-5BD7-4691-BA75-FDC034AEB0D1}">
      <dsp:nvSpPr>
        <dsp:cNvPr id="0" name=""/>
        <dsp:cNvSpPr/>
      </dsp:nvSpPr>
      <dsp:spPr>
        <a:xfrm>
          <a:off x="1612357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Risk fluency</a:t>
          </a:r>
        </a:p>
      </dsp:txBody>
      <dsp:txXfrm>
        <a:off x="1612357" y="1774700"/>
        <a:ext cx="2301898" cy="976563"/>
      </dsp:txXfrm>
    </dsp:sp>
    <dsp:sp modelId="{DD3B1B51-E5EF-41E4-8C33-B493F5E3FD35}">
      <dsp:nvSpPr>
        <dsp:cNvPr id="0" name=""/>
        <dsp:cNvSpPr/>
      </dsp:nvSpPr>
      <dsp:spPr>
        <a:xfrm>
          <a:off x="4315344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12DE2-F386-48DE-A2C8-EC439C38F2C5}">
      <dsp:nvSpPr>
        <dsp:cNvPr id="0" name=""/>
        <dsp:cNvSpPr/>
      </dsp:nvSpPr>
      <dsp:spPr>
        <a:xfrm>
          <a:off x="4520422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F7157-CA9E-4FF9-92F8-5CCC3C33B1B8}">
      <dsp:nvSpPr>
        <dsp:cNvPr id="0" name=""/>
        <dsp:cNvSpPr/>
      </dsp:nvSpPr>
      <dsp:spPr>
        <a:xfrm>
          <a:off x="5501170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Long-term decision-making</a:t>
          </a:r>
        </a:p>
      </dsp:txBody>
      <dsp:txXfrm>
        <a:off x="5501170" y="1774700"/>
        <a:ext cx="2301898" cy="976563"/>
      </dsp:txXfrm>
    </dsp:sp>
    <dsp:sp modelId="{1215705B-16DC-4767-A7B6-B22E9C2EAB47}">
      <dsp:nvSpPr>
        <dsp:cNvPr id="0" name=""/>
        <dsp:cNvSpPr/>
      </dsp:nvSpPr>
      <dsp:spPr>
        <a:xfrm>
          <a:off x="426530" y="3520676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36097-0AD2-4754-B9F1-AAAE6BC86C66}">
      <dsp:nvSpPr>
        <dsp:cNvPr id="0" name=""/>
        <dsp:cNvSpPr/>
      </dsp:nvSpPr>
      <dsp:spPr>
        <a:xfrm>
          <a:off x="631609" y="3725754"/>
          <a:ext cx="566406" cy="5664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DEF90-9905-4154-A451-6D18DF056D6B}">
      <dsp:nvSpPr>
        <dsp:cNvPr id="0" name=""/>
        <dsp:cNvSpPr/>
      </dsp:nvSpPr>
      <dsp:spPr>
        <a:xfrm>
          <a:off x="1612357" y="3520676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Purpose-led culture</a:t>
          </a:r>
        </a:p>
      </dsp:txBody>
      <dsp:txXfrm>
        <a:off x="1612357" y="3520676"/>
        <a:ext cx="2301898" cy="976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6FACC-628C-451C-8B0C-E1C65DE8F754}">
      <dsp:nvSpPr>
        <dsp:cNvPr id="0" name=""/>
        <dsp:cNvSpPr/>
      </dsp:nvSpPr>
      <dsp:spPr>
        <a:xfrm>
          <a:off x="426530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6061E-3E05-4142-A9B1-44D14AE74A56}">
      <dsp:nvSpPr>
        <dsp:cNvPr id="0" name=""/>
        <dsp:cNvSpPr/>
      </dsp:nvSpPr>
      <dsp:spPr>
        <a:xfrm>
          <a:off x="631609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60659-9664-4822-9A7D-B147297E975F}">
      <dsp:nvSpPr>
        <dsp:cNvPr id="0" name=""/>
        <dsp:cNvSpPr/>
      </dsp:nvSpPr>
      <dsp:spPr>
        <a:xfrm>
          <a:off x="1612357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Climate-resilient infrastructure</a:t>
          </a:r>
        </a:p>
      </dsp:txBody>
      <dsp:txXfrm>
        <a:off x="1612357" y="28723"/>
        <a:ext cx="2301898" cy="976563"/>
      </dsp:txXfrm>
    </dsp:sp>
    <dsp:sp modelId="{24286BDF-867C-4A69-A004-E54C43B15058}">
      <dsp:nvSpPr>
        <dsp:cNvPr id="0" name=""/>
        <dsp:cNvSpPr/>
      </dsp:nvSpPr>
      <dsp:spPr>
        <a:xfrm>
          <a:off x="4315344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FA221-248F-43DA-972E-09E8E0609E90}">
      <dsp:nvSpPr>
        <dsp:cNvPr id="0" name=""/>
        <dsp:cNvSpPr/>
      </dsp:nvSpPr>
      <dsp:spPr>
        <a:xfrm>
          <a:off x="4520422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8A9E2-C455-492B-B992-63D64C7C6A28}">
      <dsp:nvSpPr>
        <dsp:cNvPr id="0" name=""/>
        <dsp:cNvSpPr/>
      </dsp:nvSpPr>
      <dsp:spPr>
        <a:xfrm>
          <a:off x="5501170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Digital transformation</a:t>
          </a:r>
        </a:p>
      </dsp:txBody>
      <dsp:txXfrm>
        <a:off x="5501170" y="28723"/>
        <a:ext cx="2301898" cy="976563"/>
      </dsp:txXfrm>
    </dsp:sp>
    <dsp:sp modelId="{9AAC31D1-3621-4610-A4EC-1BFC0AE7116F}">
      <dsp:nvSpPr>
        <dsp:cNvPr id="0" name=""/>
        <dsp:cNvSpPr/>
      </dsp:nvSpPr>
      <dsp:spPr>
        <a:xfrm>
          <a:off x="426530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0961E-72C3-4E2C-87BD-CEC0E19DBEAE}">
      <dsp:nvSpPr>
        <dsp:cNvPr id="0" name=""/>
        <dsp:cNvSpPr/>
      </dsp:nvSpPr>
      <dsp:spPr>
        <a:xfrm>
          <a:off x="631609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F78FE-E322-4CC8-8268-5ACA6D8AB969}">
      <dsp:nvSpPr>
        <dsp:cNvPr id="0" name=""/>
        <dsp:cNvSpPr/>
      </dsp:nvSpPr>
      <dsp:spPr>
        <a:xfrm>
          <a:off x="1612357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Regional pension collaborations</a:t>
          </a:r>
        </a:p>
      </dsp:txBody>
      <dsp:txXfrm>
        <a:off x="1612357" y="1774700"/>
        <a:ext cx="2301898" cy="976563"/>
      </dsp:txXfrm>
    </dsp:sp>
    <dsp:sp modelId="{FB1F236B-4CD5-484C-B37C-9FAA7D11B68D}">
      <dsp:nvSpPr>
        <dsp:cNvPr id="0" name=""/>
        <dsp:cNvSpPr/>
      </dsp:nvSpPr>
      <dsp:spPr>
        <a:xfrm>
          <a:off x="4315344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BFBB3-EED3-41CD-9712-66CACA3F30B4}">
      <dsp:nvSpPr>
        <dsp:cNvPr id="0" name=""/>
        <dsp:cNvSpPr/>
      </dsp:nvSpPr>
      <dsp:spPr>
        <a:xfrm>
          <a:off x="4520422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36EA6-6246-4F02-8780-C2E197E42F85}">
      <dsp:nvSpPr>
        <dsp:cNvPr id="0" name=""/>
        <dsp:cNvSpPr/>
      </dsp:nvSpPr>
      <dsp:spPr>
        <a:xfrm>
          <a:off x="5501170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REITs and alternative assets</a:t>
          </a:r>
        </a:p>
      </dsp:txBody>
      <dsp:txXfrm>
        <a:off x="5501170" y="1774700"/>
        <a:ext cx="2301898" cy="976563"/>
      </dsp:txXfrm>
    </dsp:sp>
    <dsp:sp modelId="{103A97CF-B5F9-419D-97A4-EAB6A647DDB7}">
      <dsp:nvSpPr>
        <dsp:cNvPr id="0" name=""/>
        <dsp:cNvSpPr/>
      </dsp:nvSpPr>
      <dsp:spPr>
        <a:xfrm>
          <a:off x="426530" y="3520676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751AE-A767-488C-A000-C77A5CDD9EBD}">
      <dsp:nvSpPr>
        <dsp:cNvPr id="0" name=""/>
        <dsp:cNvSpPr/>
      </dsp:nvSpPr>
      <dsp:spPr>
        <a:xfrm>
          <a:off x="631609" y="3725754"/>
          <a:ext cx="566406" cy="5664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342C3-91E1-4C7F-859D-1A6D9B6D1226}">
      <dsp:nvSpPr>
        <dsp:cNvPr id="0" name=""/>
        <dsp:cNvSpPr/>
      </dsp:nvSpPr>
      <dsp:spPr>
        <a:xfrm>
          <a:off x="1612357" y="3520676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Align with ESG</a:t>
          </a:r>
        </a:p>
      </dsp:txBody>
      <dsp:txXfrm>
        <a:off x="1612357" y="3520676"/>
        <a:ext cx="2301898" cy="9765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DC08-3F05-4C71-B062-7A0895B6BFFD}">
      <dsp:nvSpPr>
        <dsp:cNvPr id="0" name=""/>
        <dsp:cNvSpPr/>
      </dsp:nvSpPr>
      <dsp:spPr>
        <a:xfrm>
          <a:off x="0" y="4366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C65D5-5F7D-4D8A-99A7-7CE4AC2B0C83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A387B-D6F8-4F0C-98B8-C7C0562EFAC6}">
      <dsp:nvSpPr>
        <dsp:cNvPr id="0" name=""/>
        <dsp:cNvSpPr/>
      </dsp:nvSpPr>
      <dsp:spPr>
        <a:xfrm>
          <a:off x="1074268" y="4366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Refresh risk registers</a:t>
          </a:r>
        </a:p>
      </dsp:txBody>
      <dsp:txXfrm>
        <a:off x="1074268" y="4366"/>
        <a:ext cx="3609680" cy="930102"/>
      </dsp:txXfrm>
    </dsp:sp>
    <dsp:sp modelId="{4DE55B63-DC57-403B-B462-3108F61FA642}">
      <dsp:nvSpPr>
        <dsp:cNvPr id="0" name=""/>
        <dsp:cNvSpPr/>
      </dsp:nvSpPr>
      <dsp:spPr>
        <a:xfrm>
          <a:off x="0" y="1166994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49472-1677-422E-A291-7DC06AFB16ED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46A63-2154-4B18-8138-DC04674A97D9}">
      <dsp:nvSpPr>
        <dsp:cNvPr id="0" name=""/>
        <dsp:cNvSpPr/>
      </dsp:nvSpPr>
      <dsp:spPr>
        <a:xfrm>
          <a:off x="1074268" y="1166994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Reassess insurance</a:t>
          </a:r>
        </a:p>
      </dsp:txBody>
      <dsp:txXfrm>
        <a:off x="1074268" y="1166994"/>
        <a:ext cx="3609680" cy="930102"/>
      </dsp:txXfrm>
    </dsp:sp>
    <dsp:sp modelId="{A5A3CFEB-2C04-4241-8AE8-7FAAE842A6A1}">
      <dsp:nvSpPr>
        <dsp:cNvPr id="0" name=""/>
        <dsp:cNvSpPr/>
      </dsp:nvSpPr>
      <dsp:spPr>
        <a:xfrm>
          <a:off x="0" y="2329622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D5980-5A16-4683-A83D-7EAB7EEF2354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5F2AF-5290-4B81-8C57-696DF3260941}">
      <dsp:nvSpPr>
        <dsp:cNvPr id="0" name=""/>
        <dsp:cNvSpPr/>
      </dsp:nvSpPr>
      <dsp:spPr>
        <a:xfrm>
          <a:off x="1074268" y="2329622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Align investments to liabilities</a:t>
          </a:r>
        </a:p>
      </dsp:txBody>
      <dsp:txXfrm>
        <a:off x="1074268" y="2329622"/>
        <a:ext cx="3609680" cy="930102"/>
      </dsp:txXfrm>
    </dsp:sp>
    <dsp:sp modelId="{8D8EDE7F-EF8A-46F5-8894-0EBF2472FFAB}">
      <dsp:nvSpPr>
        <dsp:cNvPr id="0" name=""/>
        <dsp:cNvSpPr/>
      </dsp:nvSpPr>
      <dsp:spPr>
        <a:xfrm>
          <a:off x="0" y="3492250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0A5CA-0948-47C5-BEC4-822D4BAC2913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50A0B-67A3-48BE-98F8-3C8EA60B5B76}">
      <dsp:nvSpPr>
        <dsp:cNvPr id="0" name=""/>
        <dsp:cNvSpPr/>
      </dsp:nvSpPr>
      <dsp:spPr>
        <a:xfrm>
          <a:off x="1074268" y="3492250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Build ESG capacity</a:t>
          </a:r>
        </a:p>
      </dsp:txBody>
      <dsp:txXfrm>
        <a:off x="1074268" y="3492250"/>
        <a:ext cx="3609680" cy="930102"/>
      </dsp:txXfrm>
    </dsp:sp>
    <dsp:sp modelId="{E52948CA-2BD3-4B3E-92AA-C0B33D97C0CB}">
      <dsp:nvSpPr>
        <dsp:cNvPr id="0" name=""/>
        <dsp:cNvSpPr/>
      </dsp:nvSpPr>
      <dsp:spPr>
        <a:xfrm>
          <a:off x="0" y="4654878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D9E51-6D57-471A-A4B8-89563A967DE4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15F51-A03F-4335-AB3E-D160979EF273}">
      <dsp:nvSpPr>
        <dsp:cNvPr id="0" name=""/>
        <dsp:cNvSpPr/>
      </dsp:nvSpPr>
      <dsp:spPr>
        <a:xfrm>
          <a:off x="1074268" y="4654878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Member communication and self-assessments</a:t>
          </a:r>
        </a:p>
      </dsp:txBody>
      <dsp:txXfrm>
        <a:off x="1074268" y="4654878"/>
        <a:ext cx="3609680" cy="930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4511A-A368-49AE-9660-BF2485B0871D}" type="datetimeFigureOut">
              <a:rPr lang="en-ZW" smtClean="0"/>
              <a:t>15/5/2025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EAB46-B892-4F8D-9EDC-F8EA4A41323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9629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955934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49372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0447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2674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5195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60468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958850"/>
          </a:xfrm>
        </p:spPr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24135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41782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02961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6772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1545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724150"/>
          </a:xfrm>
        </p:spPr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275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2830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338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796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2231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28700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6286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9306C-435B-1758-4F8B-75EC117B939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329613" y="63500"/>
            <a:ext cx="7858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ZW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ECFC71-4503-4F75-92FF-AF8211FFD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4548176" cy="6858000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4FA941CA-BC21-4BE3-80CD-EDD30510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92FECA53-20C7-45FC-8843-018A589C7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3C261E-13B6-635B-D8DA-21D5BC6D2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70" y="652213"/>
            <a:ext cx="3497871" cy="2658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668A7-ACA1-A17C-8101-FAB262D6B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769" y="3875038"/>
            <a:ext cx="3497872" cy="184515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3805776" cy="301887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300" b="1" dirty="0">
                <a:solidFill>
                  <a:schemeClr val="bg1"/>
                </a:solidFill>
              </a:rPr>
              <a:t>Navigating Uncertainty: Risk Management Strategies for Preservation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952172"/>
            <a:ext cx="3805776" cy="222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GLORIA ZVARAVANHU</a:t>
            </a:r>
          </a:p>
          <a:p>
            <a:pPr marL="0" indent="0">
              <a:buNone/>
            </a:pPr>
            <a:endParaRPr lang="en-GB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36E86686-B29B-4196-DCB6-CDE38A396A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521" b="35419"/>
          <a:stretch/>
        </p:blipFill>
        <p:spPr>
          <a:xfrm>
            <a:off x="716948" y="4637564"/>
            <a:ext cx="1415352" cy="3829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34141-007C-C652-37C9-E6D688F5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ZW" sz="3100">
                <a:solidFill>
                  <a:srgbClr val="FFFFFF"/>
                </a:solidFill>
              </a:rPr>
              <a:t>Risk management Responses…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9B598-7817-5FA2-F476-6EA9574D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W" sz="2500"/>
              <a:t>Currency diversification (offshore)</a:t>
            </a:r>
          </a:p>
          <a:p>
            <a:pPr>
              <a:lnSpc>
                <a:spcPct val="90000"/>
              </a:lnSpc>
            </a:pPr>
            <a:r>
              <a:rPr lang="en-ZW" sz="2500"/>
              <a:t>Manage real estate concentration through class diversification/regular rebalancing</a:t>
            </a:r>
          </a:p>
          <a:p>
            <a:pPr>
              <a:lnSpc>
                <a:spcPct val="90000"/>
              </a:lnSpc>
            </a:pPr>
            <a:r>
              <a:rPr lang="en-ZW" sz="2500"/>
              <a:t>Sectoral diversification</a:t>
            </a:r>
          </a:p>
          <a:p>
            <a:pPr>
              <a:lnSpc>
                <a:spcPct val="90000"/>
              </a:lnSpc>
            </a:pPr>
            <a:r>
              <a:rPr lang="en-ZW" sz="2500"/>
              <a:t>Transparent communication</a:t>
            </a:r>
          </a:p>
          <a:p>
            <a:pPr>
              <a:lnSpc>
                <a:spcPct val="90000"/>
              </a:lnSpc>
            </a:pPr>
            <a:endParaRPr lang="en-ZW" sz="2500"/>
          </a:p>
        </p:txBody>
      </p:sp>
    </p:spTree>
    <p:extLst>
      <p:ext uri="{BB962C8B-B14F-4D97-AF65-F5344CB8AC3E}">
        <p14:creationId xmlns:p14="http://schemas.microsoft.com/office/powerpoint/2010/main" val="358272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387E1-1F42-B1A3-0BE5-1F7A3A38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 b="1" dirty="0"/>
              <a:t> Pension Fund Risk Management Strategy</a:t>
            </a:r>
            <a:br>
              <a:rPr lang="en-US" sz="3500" b="1" dirty="0"/>
            </a:br>
            <a:endParaRPr lang="en-ZW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D47805-9966-A92A-4107-72568374D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092541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C4B6678C-D82A-1DDB-41C7-C9DBF26DF9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323061" y="6332748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664" y="304802"/>
            <a:ext cx="8323012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7" y="405575"/>
            <a:ext cx="482281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Insurance as a Risk Transfer Strategy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088" y="76442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16842" y="1069550"/>
            <a:ext cx="1021458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17783"/>
              </p:ext>
            </p:extLst>
          </p:nvPr>
        </p:nvGraphicFramePr>
        <p:xfrm>
          <a:off x="479338" y="2239977"/>
          <a:ext cx="8323012" cy="39084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33"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ZW" sz="1700"/>
                        <a:t>Insurance Type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700"/>
                        <a:t>Application in Pension Fund Governance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6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700"/>
                        <a:t>Fidelity Guarantee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/>
                        <a:t>Covers losses from fraud or theft by fund or admin personnel.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26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/>
                        <a:t>Directors &amp; Officers (D&amp;O) Liability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/>
                        <a:t>Protects trustees and directors against personal liability in governance decisions.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6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700"/>
                        <a:t>Cyber Insurance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/>
                        <a:t>Mitigates financial loss from cyberattacks, ransomware, or data breaches.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26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700"/>
                        <a:t>Professional Indemnity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/>
                        <a:t>Covers advice-related errors by asset managers or fund administrators.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26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700"/>
                        <a:t>Property Insurance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 dirty="0"/>
                        <a:t>Protects real estate or infrastructure assets held in the investment portfolio.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8FCB4549-8D70-EE21-C993-93A9EE1D0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21" b="35419"/>
          <a:stretch/>
        </p:blipFill>
        <p:spPr>
          <a:xfrm>
            <a:off x="7321324" y="6311731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7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Strategic Investment Risk Management – Preserving Value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41896"/>
              </p:ext>
            </p:extLst>
          </p:nvPr>
        </p:nvGraphicFramePr>
        <p:xfrm>
          <a:off x="482600" y="1908630"/>
          <a:ext cx="8178800" cy="392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ZW" sz="2100"/>
                        <a:t>Strategy</a:t>
                      </a:r>
                    </a:p>
                  </a:txBody>
                  <a:tcPr marL="157096" marR="157096" marT="78548" marB="78548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ZW" sz="2100"/>
                        <a:t>Pension Fund Application</a:t>
                      </a:r>
                    </a:p>
                  </a:txBody>
                  <a:tcPr marL="157096" marR="157096" marT="78548" marB="78548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318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2100"/>
                        <a:t>Diversification</a:t>
                      </a:r>
                    </a:p>
                  </a:txBody>
                  <a:tcPr marL="157096" marR="157096" marT="78548" marB="78548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2100"/>
                        <a:t>Spreads risk across geographies and asset classes, reducing exposure to local shocks.</a:t>
                      </a:r>
                    </a:p>
                  </a:txBody>
                  <a:tcPr marL="157096" marR="157096" marT="78548" marB="785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318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2100"/>
                        <a:t>Hedging</a:t>
                      </a:r>
                    </a:p>
                  </a:txBody>
                  <a:tcPr marL="157096" marR="157096" marT="78548" marB="78548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2100"/>
                        <a:t>Shields against currency volatility and inflation risk.</a:t>
                      </a:r>
                    </a:p>
                  </a:txBody>
                  <a:tcPr marL="157096" marR="157096" marT="78548" marB="785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318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2100"/>
                        <a:t>ESG Integration</a:t>
                      </a:r>
                    </a:p>
                  </a:txBody>
                  <a:tcPr marL="157096" marR="157096" marT="78548" marB="78548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2100"/>
                        <a:t>Builds resilience by aligning investments with long-term sustainability and regulatory trends.</a:t>
                      </a:r>
                    </a:p>
                  </a:txBody>
                  <a:tcPr marL="157096" marR="157096" marT="78548" marB="785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318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2100"/>
                        <a:t>Liquidity Planning</a:t>
                      </a:r>
                    </a:p>
                  </a:txBody>
                  <a:tcPr marL="157096" marR="157096" marT="78548" marB="78548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2100"/>
                        <a:t>Ensures cash flow to meet benefit payments without fire-selling assets.</a:t>
                      </a:r>
                    </a:p>
                  </a:txBody>
                  <a:tcPr marL="157096" marR="157096" marT="78548" marB="785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1601F42A-B15F-7ADC-D3CF-1DA93621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21" b="35419"/>
          <a:stretch/>
        </p:blipFill>
        <p:spPr>
          <a:xfrm>
            <a:off x="7246048" y="6214533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dirty="0"/>
              <a:t>Risk Management Strategies </a:t>
            </a:r>
            <a:r>
              <a:rPr lang="en-ZW" dirty="0"/>
              <a:t>for</a:t>
            </a:r>
            <a:r>
              <a:rPr dirty="0"/>
              <a:t> Growth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95757"/>
              </p:ext>
            </p:extLst>
          </p:nvPr>
        </p:nvGraphicFramePr>
        <p:xfrm>
          <a:off x="468086" y="1371600"/>
          <a:ext cx="8229600" cy="460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611"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t>Strategy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t>How It Drives Growth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Dynamic Asset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Allows tactical shifts in portfolio weights to seize market opportunities and adapt to macro conditions.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Diversification (Global &amp; Sectoral)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Enhances return potential by accessing high-growth sectors and geographies while reducing concentration risk.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Inflation-Linked 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Protects purchasing power while unlocking growth in sectors like infrastructure and commodities.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Alternative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Adds yield and diversification through private equity, real estate, infrastructure, and hedge funds.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ESG-Driven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Taps into long-term growth megatrends (climate tech, sustainable infrastructure); enhances resilience.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Robust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Ensures agile yet accountable decision-making aligned to growth mandates.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Liquidity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Balances growth allocation with readiness to meet obligations; avoids forced selling in downturns.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4CBAF1C2-09F7-E302-1453-BDED9BCA9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21" b="35419"/>
          <a:stretch/>
        </p:blipFill>
        <p:spPr>
          <a:xfrm>
            <a:off x="7282334" y="6224383"/>
            <a:ext cx="1415352" cy="3829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Leadership Principles for Uncertain Times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2FE55C-B02C-5971-E38F-0E2C3F3E0D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130C1C89-3360-FCA2-CC28-2C19902D30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150405" y="6308725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8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Opportunities in Adversity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3B73F5-7459-5013-A4B0-70231B849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7679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44F28677-99FC-CBEE-34D1-DA21E2A003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139519" y="6200370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4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Action Plan for Trustees and Fund Managers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0A27B9-0452-88AC-A5AE-1398C8099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374892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7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en-ZW" sz="4900" dirty="0"/>
              <a:t>Final Reflection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5165AF-25CE-D8A1-576A-48530F95A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96784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ZW" sz="4700"/>
              <a:t>Setting the Scene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Uncertainty is the new operating environment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Pension funds face rising pressure from global and local forces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We will cover;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Practical risk management strategies, leadership principles, and practices for preservation and growth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Reinforce trustees' vital role in governance and risk oversight</a:t>
            </a:r>
          </a:p>
        </p:txBody>
      </p:sp>
      <p:pic>
        <p:nvPicPr>
          <p:cNvPr id="14" name="Picture 13" descr="One in a crowd">
            <a:extLst>
              <a:ext uri="{FF2B5EF4-FFF2-40B4-BE49-F238E27FC236}">
                <a16:creationId xmlns:a16="http://schemas.microsoft.com/office/drawing/2014/main" id="{69B912AB-BF67-CE3C-0959-B4C315A996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85" r="1769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901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09521"/>
            <a:ext cx="7674102" cy="1014984"/>
          </a:xfrm>
        </p:spPr>
        <p:txBody>
          <a:bodyPr>
            <a:normAutofit/>
          </a:bodyPr>
          <a:lstStyle/>
          <a:p>
            <a:r>
              <a:rPr lang="en-US" sz="3500" dirty="0"/>
              <a:t>ARE PF TRUSTEES LOSING SLEEP OVER…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658327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721782-ECB3-4FCB-235F-1A2B54956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707030"/>
              </p:ext>
            </p:extLst>
          </p:nvPr>
        </p:nvGraphicFramePr>
        <p:xfrm>
          <a:off x="836676" y="1673352"/>
          <a:ext cx="7674102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1D4115AA-923D-2028-A503-D6033463D5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095426" y="6251037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FFFFFF"/>
                </a:solidFill>
              </a:rPr>
              <a:t>ROLES AND RESPONSIBILITIES OF TRUSTEES IN  RISK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5E9B37-2620-07C5-A91C-88161502A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14055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0FD7F81E-3052-0766-FAB5-46E87E005D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263561" y="6317639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5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4FEDE-D805-8A67-2306-EC49D0E1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ZW" sz="3500"/>
              <a:t>Managing the Governance risk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588DCF3E-F8CA-6CC4-5ED8-98EF34593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486848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048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OVERSIGHT AND GOVERNANCE BEST PRACTICES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495D9E-C915-F89F-5DD9-E4637C02AC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35DA590E-3087-A60E-CFC5-B4716BBF0F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476977" y="6391866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THE GLOBAL RISK LANDSCAPE – WHY IT MATTERS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56858"/>
              </p:ext>
            </p:extLst>
          </p:nvPr>
        </p:nvGraphicFramePr>
        <p:xfrm>
          <a:off x="661928" y="1675227"/>
          <a:ext cx="7820145" cy="439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46"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ZW" sz="1500"/>
                        <a:t>Risk</a:t>
                      </a:r>
                    </a:p>
                  </a:txBody>
                  <a:tcPr marL="116249" marR="116249" marT="58124" marB="58124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ZW" sz="1500"/>
                        <a:t>Relevance to Pension Funds</a:t>
                      </a:r>
                    </a:p>
                  </a:txBody>
                  <a:tcPr marL="116249" marR="116249" marT="58124" marB="58124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Inflation &amp; Interest Rate Volatility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/>
                        <a:t>Reduces the real value of retirement payouts; disrupts bond pricing and actuarial assumptions.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Geopolitical Instability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/>
                        <a:t>Impacts offshore investments and causes market volatility, affecting portfolio performance.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Tech Disruption (AI, Cyber)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/>
                        <a:t>Threatens member data, administration platforms, and investment management systems.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Climate Extremes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/>
                        <a:t>Damages physical assets; increases exposure to underinsured risks.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Regulatory Shifts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/>
                        <a:t>Alters compliance obligations; affects asset allocation and long-term strategy.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0240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Demographic Trends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 dirty="0"/>
                        <a:t>Longer life expectancy increases liabilities; necessitates adaptive actuarial and funding models.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4AEC7B9F-CC49-64DB-A0EB-F57FB0907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21" b="35419"/>
          <a:stretch/>
        </p:blipFill>
        <p:spPr>
          <a:xfrm>
            <a:off x="7066721" y="6214533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142C5-04BE-E65C-8E83-3AEA94DF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Managing the Global/Emerging Risks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231FA5-C356-08E8-84B7-B1056A74054F}"/>
              </a:ext>
            </a:extLst>
          </p:cNvPr>
          <p:cNvSpPr txBox="1">
            <a:spLocks/>
          </p:cNvSpPr>
          <p:nvPr/>
        </p:nvSpPr>
        <p:spPr>
          <a:xfrm>
            <a:off x="4027614" y="1526033"/>
            <a:ext cx="4152298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Diversification and flexibility</a:t>
            </a: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Scenario planning and stress testing</a:t>
            </a: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Investing in resilience</a:t>
            </a: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Global networks and partnerships </a:t>
            </a: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Continuous learning and Innovation</a:t>
            </a: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5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09521"/>
            <a:ext cx="7674102" cy="1014984"/>
          </a:xfrm>
        </p:spPr>
        <p:txBody>
          <a:bodyPr>
            <a:normAutofit/>
          </a:bodyPr>
          <a:lstStyle/>
          <a:p>
            <a:r>
              <a:rPr lang="en-ZW" sz="3500" dirty="0"/>
              <a:t>LOCAL RISK CONTEXT – ZIMBABWE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658327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86DAA8-6893-DC54-A0FB-4754C37CA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586464"/>
              </p:ext>
            </p:extLst>
          </p:nvPr>
        </p:nvGraphicFramePr>
        <p:xfrm>
          <a:off x="836676" y="1673352"/>
          <a:ext cx="7674102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A889AA7B-A5BD-DA7F-162E-E823B19BD8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380741" y="6261554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763</TotalTime>
  <Words>779</Words>
  <Application>Microsoft Office PowerPoint</Application>
  <PresentationFormat>On-screen Show (4:3)</PresentationFormat>
  <Paragraphs>157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Calibri</vt:lpstr>
      <vt:lpstr>Office Theme</vt:lpstr>
      <vt:lpstr>Navigating Uncertainty: Risk Management Strategies for Preservation and Growth</vt:lpstr>
      <vt:lpstr>Setting the Scene</vt:lpstr>
      <vt:lpstr>ARE PF TRUSTEES LOSING SLEEP OVER…</vt:lpstr>
      <vt:lpstr>ROLES AND RESPONSIBILITIES OF TRUSTEES IN  RISK MANAGEMENT</vt:lpstr>
      <vt:lpstr>Managing the Governance risk</vt:lpstr>
      <vt:lpstr>OVERSIGHT AND GOVERNANCE BEST PRACTICES</vt:lpstr>
      <vt:lpstr>THE GLOBAL RISK LANDSCAPE – WHY IT MATTERS </vt:lpstr>
      <vt:lpstr>Managing the Global/Emerging Risks</vt:lpstr>
      <vt:lpstr>LOCAL RISK CONTEXT – ZIMBABWE</vt:lpstr>
      <vt:lpstr>Risk management Responses…</vt:lpstr>
      <vt:lpstr> Pension Fund Risk Management Strategy </vt:lpstr>
      <vt:lpstr> Insurance as a Risk Transfer Strategy </vt:lpstr>
      <vt:lpstr>Strategic Investment Risk Management – Preserving Value</vt:lpstr>
      <vt:lpstr>Risk Management Strategies for Growth </vt:lpstr>
      <vt:lpstr>Leadership Principles for Uncertain Times</vt:lpstr>
      <vt:lpstr>Opportunities in Adversity</vt:lpstr>
      <vt:lpstr>Action Plan for Trustees and Fund Managers</vt:lpstr>
      <vt:lpstr>Final Reflection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Gloria Zvaravanhu</dc:creator>
  <cp:keywords/>
  <dc:description>generated using python-pptx</dc:description>
  <cp:lastModifiedBy>Gloria Zvaravanhu</cp:lastModifiedBy>
  <cp:revision>5</cp:revision>
  <dcterms:created xsi:type="dcterms:W3CDTF">2013-01-27T09:14:16Z</dcterms:created>
  <dcterms:modified xsi:type="dcterms:W3CDTF">2025-05-15T08:39:07Z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a4d758-6f56-43dd-bd60-078c6ffd0f9d_Enabled">
    <vt:lpwstr>true</vt:lpwstr>
  </property>
  <property fmtid="{D5CDD505-2E9C-101B-9397-08002B2CF9AE}" pid="3" name="MSIP_Label_43a4d758-6f56-43dd-bd60-078c6ffd0f9d_SetDate">
    <vt:lpwstr>2025-05-12T12:55:42Z</vt:lpwstr>
  </property>
  <property fmtid="{D5CDD505-2E9C-101B-9397-08002B2CF9AE}" pid="4" name="MSIP_Label_43a4d758-6f56-43dd-bd60-078c6ffd0f9d_Method">
    <vt:lpwstr>Privileged</vt:lpwstr>
  </property>
  <property fmtid="{D5CDD505-2E9C-101B-9397-08002B2CF9AE}" pid="5" name="MSIP_Label_43a4d758-6f56-43dd-bd60-078c6ffd0f9d_Name">
    <vt:lpwstr>Confidential</vt:lpwstr>
  </property>
  <property fmtid="{D5CDD505-2E9C-101B-9397-08002B2CF9AE}" pid="6" name="MSIP_Label_43a4d758-6f56-43dd-bd60-078c6ffd0f9d_SiteId">
    <vt:lpwstr>30f51673-ff88-423e-bee3-3b57203338e7</vt:lpwstr>
  </property>
  <property fmtid="{D5CDD505-2E9C-101B-9397-08002B2CF9AE}" pid="7" name="MSIP_Label_43a4d758-6f56-43dd-bd60-078c6ffd0f9d_ActionId">
    <vt:lpwstr>0b7fced2-ae0e-48cf-8762-f042c8944ce7</vt:lpwstr>
  </property>
  <property fmtid="{D5CDD505-2E9C-101B-9397-08002B2CF9AE}" pid="8" name="MSIP_Label_43a4d758-6f56-43dd-bd60-078c6ffd0f9d_ContentBits">
    <vt:lpwstr>1</vt:lpwstr>
  </property>
  <property fmtid="{D5CDD505-2E9C-101B-9397-08002B2CF9AE}" pid="9" name="MSIP_Label_43a4d758-6f56-43dd-bd60-078c6ffd0f9d_Tag">
    <vt:lpwstr>10, 0, 1, 1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Confidential</vt:lpwstr>
  </property>
</Properties>
</file>