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70" r:id="rId7"/>
    <p:sldId id="262" r:id="rId8"/>
    <p:sldId id="263" r:id="rId9"/>
    <p:sldId id="264" r:id="rId10"/>
    <p:sldId id="265" r:id="rId11"/>
    <p:sldId id="266" r:id="rId12"/>
    <p:sldId id="268" r:id="rId13"/>
    <p:sldId id="267"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7A42D3-6B19-4FB5-99A1-954EDB161468}" v="345" dt="2025-05-14T14:41:48.8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663"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opa  Willard" userId="0546ca74-7ec3-44bd-b816-15a894b94cb7" providerId="ADAL" clId="{077A42D3-6B19-4FB5-99A1-954EDB161468}"/>
    <pc:docChg chg="undo custSel addSld delSld modSld sldOrd">
      <pc:chgData name="Saopa  Willard" userId="0546ca74-7ec3-44bd-b816-15a894b94cb7" providerId="ADAL" clId="{077A42D3-6B19-4FB5-99A1-954EDB161468}" dt="2025-05-15T06:13:11.735" v="3092" actId="313"/>
      <pc:docMkLst>
        <pc:docMk/>
      </pc:docMkLst>
      <pc:sldChg chg="addSp delSp modSp mod setBg addAnim modAnim">
        <pc:chgData name="Saopa  Willard" userId="0546ca74-7ec3-44bd-b816-15a894b94cb7" providerId="ADAL" clId="{077A42D3-6B19-4FB5-99A1-954EDB161468}" dt="2025-05-08T22:04:41.232" v="620" actId="14100"/>
        <pc:sldMkLst>
          <pc:docMk/>
          <pc:sldMk cId="2133776294" sldId="256"/>
        </pc:sldMkLst>
        <pc:spChg chg="mod">
          <ac:chgData name="Saopa  Willard" userId="0546ca74-7ec3-44bd-b816-15a894b94cb7" providerId="ADAL" clId="{077A42D3-6B19-4FB5-99A1-954EDB161468}" dt="2025-05-08T20:40:54.010" v="172" actId="26606"/>
          <ac:spMkLst>
            <pc:docMk/>
            <pc:sldMk cId="2133776294" sldId="256"/>
            <ac:spMk id="2" creationId="{83D09614-AD01-022B-20AC-B8BF98174E1E}"/>
          </ac:spMkLst>
        </pc:spChg>
        <pc:spChg chg="mod">
          <ac:chgData name="Saopa  Willard" userId="0546ca74-7ec3-44bd-b816-15a894b94cb7" providerId="ADAL" clId="{077A42D3-6B19-4FB5-99A1-954EDB161468}" dt="2025-05-08T22:04:41.232" v="620" actId="14100"/>
          <ac:spMkLst>
            <pc:docMk/>
            <pc:sldMk cId="2133776294" sldId="256"/>
            <ac:spMk id="3" creationId="{D20D3186-556E-39F1-6F3F-507F3C2FD599}"/>
          </ac:spMkLst>
        </pc:spChg>
        <pc:spChg chg="del">
          <ac:chgData name="Saopa  Willard" userId="0546ca74-7ec3-44bd-b816-15a894b94cb7" providerId="ADAL" clId="{077A42D3-6B19-4FB5-99A1-954EDB161468}" dt="2025-05-08T20:28:01.060" v="166" actId="478"/>
          <ac:spMkLst>
            <pc:docMk/>
            <pc:sldMk cId="2133776294" sldId="256"/>
            <ac:spMk id="4" creationId="{3A8D5559-767A-68A0-786C-B84D7F8F939F}"/>
          </ac:spMkLst>
        </pc:spChg>
        <pc:spChg chg="add">
          <ac:chgData name="Saopa  Willard" userId="0546ca74-7ec3-44bd-b816-15a894b94cb7" providerId="ADAL" clId="{077A42D3-6B19-4FB5-99A1-954EDB161468}" dt="2025-05-08T20:40:54.010" v="172" actId="26606"/>
          <ac:spMkLst>
            <pc:docMk/>
            <pc:sldMk cId="2133776294" sldId="256"/>
            <ac:spMk id="2055" creationId="{E91DC736-0EF8-4F87-9146-EBF1D2EE4D3D}"/>
          </ac:spMkLst>
        </pc:spChg>
        <pc:spChg chg="add">
          <ac:chgData name="Saopa  Willard" userId="0546ca74-7ec3-44bd-b816-15a894b94cb7" providerId="ADAL" clId="{077A42D3-6B19-4FB5-99A1-954EDB161468}" dt="2025-05-08T20:40:54.010" v="172" actId="26606"/>
          <ac:spMkLst>
            <pc:docMk/>
            <pc:sldMk cId="2133776294" sldId="256"/>
            <ac:spMk id="2057" creationId="{097CD68E-23E3-4007-8847-CD0944C4F7BE}"/>
          </ac:spMkLst>
        </pc:spChg>
        <pc:spChg chg="add">
          <ac:chgData name="Saopa  Willard" userId="0546ca74-7ec3-44bd-b816-15a894b94cb7" providerId="ADAL" clId="{077A42D3-6B19-4FB5-99A1-954EDB161468}" dt="2025-05-08T20:40:54.010" v="172" actId="26606"/>
          <ac:spMkLst>
            <pc:docMk/>
            <pc:sldMk cId="2133776294" sldId="256"/>
            <ac:spMk id="2059" creationId="{AF2F604E-43BE-4DC3-B983-E071523364F8}"/>
          </ac:spMkLst>
        </pc:spChg>
        <pc:spChg chg="add">
          <ac:chgData name="Saopa  Willard" userId="0546ca74-7ec3-44bd-b816-15a894b94cb7" providerId="ADAL" clId="{077A42D3-6B19-4FB5-99A1-954EDB161468}" dt="2025-05-08T20:40:54.010" v="172" actId="26606"/>
          <ac:spMkLst>
            <pc:docMk/>
            <pc:sldMk cId="2133776294" sldId="256"/>
            <ac:spMk id="2061" creationId="{08C9B587-E65E-4B52-B37C-ABEBB6E87928}"/>
          </ac:spMkLst>
        </pc:spChg>
        <pc:picChg chg="add mod ord">
          <ac:chgData name="Saopa  Willard" userId="0546ca74-7ec3-44bd-b816-15a894b94cb7" providerId="ADAL" clId="{077A42D3-6B19-4FB5-99A1-954EDB161468}" dt="2025-05-08T20:40:54.010" v="172" actId="26606"/>
          <ac:picMkLst>
            <pc:docMk/>
            <pc:sldMk cId="2133776294" sldId="256"/>
            <ac:picMk id="2050" creationId="{5B606A89-9F82-62B6-5F44-07B64B35C986}"/>
          </ac:picMkLst>
        </pc:picChg>
      </pc:sldChg>
      <pc:sldChg chg="addSp delSp modSp mod modTransition setBg">
        <pc:chgData name="Saopa  Willard" userId="0546ca74-7ec3-44bd-b816-15a894b94cb7" providerId="ADAL" clId="{077A42D3-6B19-4FB5-99A1-954EDB161468}" dt="2025-05-08T22:04:28.134" v="619"/>
        <pc:sldMkLst>
          <pc:docMk/>
          <pc:sldMk cId="1892610220" sldId="257"/>
        </pc:sldMkLst>
        <pc:spChg chg="mod">
          <ac:chgData name="Saopa  Willard" userId="0546ca74-7ec3-44bd-b816-15a894b94cb7" providerId="ADAL" clId="{077A42D3-6B19-4FB5-99A1-954EDB161468}" dt="2025-05-08T20:38:04.395" v="168" actId="26606"/>
          <ac:spMkLst>
            <pc:docMk/>
            <pc:sldMk cId="1892610220" sldId="257"/>
            <ac:spMk id="2" creationId="{F5F60151-D53C-AF5D-AC32-133128659A98}"/>
          </ac:spMkLst>
        </pc:spChg>
        <pc:spChg chg="del mod">
          <ac:chgData name="Saopa  Willard" userId="0546ca74-7ec3-44bd-b816-15a894b94cb7" providerId="ADAL" clId="{077A42D3-6B19-4FB5-99A1-954EDB161468}" dt="2025-05-08T20:38:13.821" v="169" actId="478"/>
          <ac:spMkLst>
            <pc:docMk/>
            <pc:sldMk cId="1892610220" sldId="257"/>
            <ac:spMk id="3" creationId="{FDE36595-E590-5C71-3CBE-857CD6F84EEA}"/>
          </ac:spMkLst>
        </pc:spChg>
        <pc:spChg chg="del">
          <ac:chgData name="Saopa  Willard" userId="0546ca74-7ec3-44bd-b816-15a894b94cb7" providerId="ADAL" clId="{077A42D3-6B19-4FB5-99A1-954EDB161468}" dt="2025-05-08T20:38:04.395" v="168" actId="26606"/>
          <ac:spMkLst>
            <pc:docMk/>
            <pc:sldMk cId="1892610220" sldId="257"/>
            <ac:spMk id="4" creationId="{FC1EEF66-7BCE-A7E5-5B24-0F1EB7478EF5}"/>
          </ac:spMkLst>
        </pc:spChg>
        <pc:spChg chg="add del mod">
          <ac:chgData name="Saopa  Willard" userId="0546ca74-7ec3-44bd-b816-15a894b94cb7" providerId="ADAL" clId="{077A42D3-6B19-4FB5-99A1-954EDB161468}" dt="2025-05-08T20:38:17.519" v="170" actId="478"/>
          <ac:spMkLst>
            <pc:docMk/>
            <pc:sldMk cId="1892610220" sldId="257"/>
            <ac:spMk id="6" creationId="{67E88C71-47E0-5EAD-2666-981168B68220}"/>
          </ac:spMkLst>
        </pc:spChg>
        <pc:spChg chg="add">
          <ac:chgData name="Saopa  Willard" userId="0546ca74-7ec3-44bd-b816-15a894b94cb7" providerId="ADAL" clId="{077A42D3-6B19-4FB5-99A1-954EDB161468}" dt="2025-05-08T20:38:04.395" v="168" actId="26606"/>
          <ac:spMkLst>
            <pc:docMk/>
            <pc:sldMk cId="1892610220" sldId="257"/>
            <ac:spMk id="1031" creationId="{0671A8AE-40A1-4631-A6B8-581AFF065482}"/>
          </ac:spMkLst>
        </pc:spChg>
        <pc:spChg chg="add">
          <ac:chgData name="Saopa  Willard" userId="0546ca74-7ec3-44bd-b816-15a894b94cb7" providerId="ADAL" clId="{077A42D3-6B19-4FB5-99A1-954EDB161468}" dt="2025-05-08T20:38:04.395" v="168" actId="26606"/>
          <ac:spMkLst>
            <pc:docMk/>
            <pc:sldMk cId="1892610220" sldId="257"/>
            <ac:spMk id="1033" creationId="{AB58EF07-17C2-48CF-ABB0-EEF1F17CB8F0}"/>
          </ac:spMkLst>
        </pc:spChg>
        <pc:spChg chg="add">
          <ac:chgData name="Saopa  Willard" userId="0546ca74-7ec3-44bd-b816-15a894b94cb7" providerId="ADAL" clId="{077A42D3-6B19-4FB5-99A1-954EDB161468}" dt="2025-05-08T20:38:04.395" v="168" actId="26606"/>
          <ac:spMkLst>
            <pc:docMk/>
            <pc:sldMk cId="1892610220" sldId="257"/>
            <ac:spMk id="1035" creationId="{AF2F604E-43BE-4DC3-B983-E071523364F8}"/>
          </ac:spMkLst>
        </pc:spChg>
        <pc:spChg chg="add">
          <ac:chgData name="Saopa  Willard" userId="0546ca74-7ec3-44bd-b816-15a894b94cb7" providerId="ADAL" clId="{077A42D3-6B19-4FB5-99A1-954EDB161468}" dt="2025-05-08T20:38:04.395" v="168" actId="26606"/>
          <ac:spMkLst>
            <pc:docMk/>
            <pc:sldMk cId="1892610220" sldId="257"/>
            <ac:spMk id="1037" creationId="{08C9B587-E65E-4B52-B37C-ABEBB6E87928}"/>
          </ac:spMkLst>
        </pc:spChg>
        <pc:picChg chg="add mod ord">
          <ac:chgData name="Saopa  Willard" userId="0546ca74-7ec3-44bd-b816-15a894b94cb7" providerId="ADAL" clId="{077A42D3-6B19-4FB5-99A1-954EDB161468}" dt="2025-05-08T20:38:04.395" v="168" actId="26606"/>
          <ac:picMkLst>
            <pc:docMk/>
            <pc:sldMk cId="1892610220" sldId="257"/>
            <ac:picMk id="1026" creationId="{445F97DF-4090-0B6C-B55C-7CDCF57046C3}"/>
          </ac:picMkLst>
        </pc:picChg>
      </pc:sldChg>
      <pc:sldChg chg="addSp delSp modSp mod">
        <pc:chgData name="Saopa  Willard" userId="0546ca74-7ec3-44bd-b816-15a894b94cb7" providerId="ADAL" clId="{077A42D3-6B19-4FB5-99A1-954EDB161468}" dt="2025-05-09T10:01:08.250" v="2048" actId="27918"/>
        <pc:sldMkLst>
          <pc:docMk/>
          <pc:sldMk cId="3652143575" sldId="258"/>
        </pc:sldMkLst>
        <pc:spChg chg="mod">
          <ac:chgData name="Saopa  Willard" userId="0546ca74-7ec3-44bd-b816-15a894b94cb7" providerId="ADAL" clId="{077A42D3-6B19-4FB5-99A1-954EDB161468}" dt="2025-05-09T09:39:11.925" v="1348" actId="27636"/>
          <ac:spMkLst>
            <pc:docMk/>
            <pc:sldMk cId="3652143575" sldId="258"/>
            <ac:spMk id="3" creationId="{DA014907-DF06-878F-A0AC-96FC3699EAEC}"/>
          </ac:spMkLst>
        </pc:spChg>
        <pc:spChg chg="del mod">
          <ac:chgData name="Saopa  Willard" userId="0546ca74-7ec3-44bd-b816-15a894b94cb7" providerId="ADAL" clId="{077A42D3-6B19-4FB5-99A1-954EDB161468}" dt="2025-05-09T09:32:39.417" v="1291" actId="478"/>
          <ac:spMkLst>
            <pc:docMk/>
            <pc:sldMk cId="3652143575" sldId="258"/>
            <ac:spMk id="4" creationId="{5D02FDA0-EA6D-2D6C-3128-2BB965B6A79F}"/>
          </ac:spMkLst>
        </pc:spChg>
        <pc:spChg chg="add del mod">
          <ac:chgData name="Saopa  Willard" userId="0546ca74-7ec3-44bd-b816-15a894b94cb7" providerId="ADAL" clId="{077A42D3-6B19-4FB5-99A1-954EDB161468}" dt="2025-05-09T09:32:53.556" v="1292" actId="478"/>
          <ac:spMkLst>
            <pc:docMk/>
            <pc:sldMk cId="3652143575" sldId="258"/>
            <ac:spMk id="7" creationId="{1D37CF19-FF5A-50BE-30F1-85663C883834}"/>
          </ac:spMkLst>
        </pc:spChg>
        <pc:graphicFrameChg chg="add mod">
          <ac:chgData name="Saopa  Willard" userId="0546ca74-7ec3-44bd-b816-15a894b94cb7" providerId="ADAL" clId="{077A42D3-6B19-4FB5-99A1-954EDB161468}" dt="2025-05-09T09:33:36.025" v="1295" actId="14100"/>
          <ac:graphicFrameMkLst>
            <pc:docMk/>
            <pc:sldMk cId="3652143575" sldId="258"/>
            <ac:graphicFrameMk id="5" creationId="{CC1A97E2-0BCD-4F3A-8B5B-8D92CF8B21E7}"/>
          </ac:graphicFrameMkLst>
        </pc:graphicFrameChg>
      </pc:sldChg>
      <pc:sldChg chg="del">
        <pc:chgData name="Saopa  Willard" userId="0546ca74-7ec3-44bd-b816-15a894b94cb7" providerId="ADAL" clId="{077A42D3-6B19-4FB5-99A1-954EDB161468}" dt="2025-05-09T09:50:54.467" v="1737" actId="47"/>
        <pc:sldMkLst>
          <pc:docMk/>
          <pc:sldMk cId="1325867659" sldId="259"/>
        </pc:sldMkLst>
      </pc:sldChg>
      <pc:sldChg chg="addSp delSp modSp mod setBg modAnim">
        <pc:chgData name="Saopa  Willard" userId="0546ca74-7ec3-44bd-b816-15a894b94cb7" providerId="ADAL" clId="{077A42D3-6B19-4FB5-99A1-954EDB161468}" dt="2025-05-13T17:30:16.946" v="2661" actId="27636"/>
        <pc:sldMkLst>
          <pc:docMk/>
          <pc:sldMk cId="3237400087" sldId="260"/>
        </pc:sldMkLst>
        <pc:spChg chg="mod">
          <ac:chgData name="Saopa  Willard" userId="0546ca74-7ec3-44bd-b816-15a894b94cb7" providerId="ADAL" clId="{077A42D3-6B19-4FB5-99A1-954EDB161468}" dt="2025-05-08T22:05:52.790" v="625" actId="1076"/>
          <ac:spMkLst>
            <pc:docMk/>
            <pc:sldMk cId="3237400087" sldId="260"/>
            <ac:spMk id="2" creationId="{05945A88-9E0A-C01B-75C9-4193B6968C2B}"/>
          </ac:spMkLst>
        </pc:spChg>
        <pc:spChg chg="mod ord">
          <ac:chgData name="Saopa  Willard" userId="0546ca74-7ec3-44bd-b816-15a894b94cb7" providerId="ADAL" clId="{077A42D3-6B19-4FB5-99A1-954EDB161468}" dt="2025-05-13T17:30:16.946" v="2661" actId="27636"/>
          <ac:spMkLst>
            <pc:docMk/>
            <pc:sldMk cId="3237400087" sldId="260"/>
            <ac:spMk id="3" creationId="{E4C45398-DE2A-5330-73E7-0FEAC745F6C9}"/>
          </ac:spMkLst>
        </pc:spChg>
        <pc:spChg chg="del">
          <ac:chgData name="Saopa  Willard" userId="0546ca74-7ec3-44bd-b816-15a894b94cb7" providerId="ADAL" clId="{077A42D3-6B19-4FB5-99A1-954EDB161468}" dt="2025-05-08T20:41:36.149" v="175" actId="478"/>
          <ac:spMkLst>
            <pc:docMk/>
            <pc:sldMk cId="3237400087" sldId="260"/>
            <ac:spMk id="5" creationId="{1E4BC7A2-9B2E-3F53-D66D-14B5ADF86C0A}"/>
          </ac:spMkLst>
        </pc:spChg>
        <pc:spChg chg="add del">
          <ac:chgData name="Saopa  Willard" userId="0546ca74-7ec3-44bd-b816-15a894b94cb7" providerId="ADAL" clId="{077A42D3-6B19-4FB5-99A1-954EDB161468}" dt="2025-05-08T20:47:00.241" v="179" actId="26606"/>
          <ac:spMkLst>
            <pc:docMk/>
            <pc:sldMk cId="3237400087" sldId="260"/>
            <ac:spMk id="9" creationId="{1ECAB1E8-8195-4748-BE71-FF806D86892E}"/>
          </ac:spMkLst>
        </pc:spChg>
        <pc:spChg chg="add del">
          <ac:chgData name="Saopa  Willard" userId="0546ca74-7ec3-44bd-b816-15a894b94cb7" providerId="ADAL" clId="{077A42D3-6B19-4FB5-99A1-954EDB161468}" dt="2025-05-08T20:47:00.241" v="179" actId="26606"/>
          <ac:spMkLst>
            <pc:docMk/>
            <pc:sldMk cId="3237400087" sldId="260"/>
            <ac:spMk id="11" creationId="{57F6BDD4-E066-4008-8011-6CC31AEB4556}"/>
          </ac:spMkLst>
        </pc:spChg>
        <pc:spChg chg="add del">
          <ac:chgData name="Saopa  Willard" userId="0546ca74-7ec3-44bd-b816-15a894b94cb7" providerId="ADAL" clId="{077A42D3-6B19-4FB5-99A1-954EDB161468}" dt="2025-05-08T20:47:00.241" v="179" actId="26606"/>
          <ac:spMkLst>
            <pc:docMk/>
            <pc:sldMk cId="3237400087" sldId="260"/>
            <ac:spMk id="13" creationId="{2711A8FB-68FC-45FC-B01E-38F809E2D439}"/>
          </ac:spMkLst>
        </pc:spChg>
        <pc:spChg chg="add del">
          <ac:chgData name="Saopa  Willard" userId="0546ca74-7ec3-44bd-b816-15a894b94cb7" providerId="ADAL" clId="{077A42D3-6B19-4FB5-99A1-954EDB161468}" dt="2025-05-08T20:47:00.241" v="179" actId="26606"/>
          <ac:spMkLst>
            <pc:docMk/>
            <pc:sldMk cId="3237400087" sldId="260"/>
            <ac:spMk id="15" creationId="{2A865FE3-5FC9-4049-87CF-30019C46C0F5}"/>
          </ac:spMkLst>
        </pc:spChg>
        <pc:spChg chg="add del">
          <ac:chgData name="Saopa  Willard" userId="0546ca74-7ec3-44bd-b816-15a894b94cb7" providerId="ADAL" clId="{077A42D3-6B19-4FB5-99A1-954EDB161468}" dt="2025-05-08T20:47:08.100" v="181" actId="26606"/>
          <ac:spMkLst>
            <pc:docMk/>
            <pc:sldMk cId="3237400087" sldId="260"/>
            <ac:spMk id="17" creationId="{08C9B587-E65E-4B52-B37C-ABEBB6E87928}"/>
          </ac:spMkLst>
        </pc:spChg>
        <pc:spChg chg="add del">
          <ac:chgData name="Saopa  Willard" userId="0546ca74-7ec3-44bd-b816-15a894b94cb7" providerId="ADAL" clId="{077A42D3-6B19-4FB5-99A1-954EDB161468}" dt="2025-05-08T20:47:08.100" v="181" actId="26606"/>
          <ac:spMkLst>
            <pc:docMk/>
            <pc:sldMk cId="3237400087" sldId="260"/>
            <ac:spMk id="18" creationId="{5DCB5928-DC7D-4612-9922-441966E15627}"/>
          </ac:spMkLst>
        </pc:spChg>
        <pc:spChg chg="add del">
          <ac:chgData name="Saopa  Willard" userId="0546ca74-7ec3-44bd-b816-15a894b94cb7" providerId="ADAL" clId="{077A42D3-6B19-4FB5-99A1-954EDB161468}" dt="2025-05-08T20:47:08.100" v="181" actId="26606"/>
          <ac:spMkLst>
            <pc:docMk/>
            <pc:sldMk cId="3237400087" sldId="260"/>
            <ac:spMk id="19" creationId="{682C1161-1736-45EC-99B7-33F3CAE9D517}"/>
          </ac:spMkLst>
        </pc:spChg>
        <pc:spChg chg="add del">
          <ac:chgData name="Saopa  Willard" userId="0546ca74-7ec3-44bd-b816-15a894b94cb7" providerId="ADAL" clId="{077A42D3-6B19-4FB5-99A1-954EDB161468}" dt="2025-05-08T20:47:08.100" v="181" actId="26606"/>
          <ac:spMkLst>
            <pc:docMk/>
            <pc:sldMk cId="3237400087" sldId="260"/>
            <ac:spMk id="20" creationId="{84D4DDB8-B68F-45B0-9F62-C4279996F672}"/>
          </ac:spMkLst>
        </pc:spChg>
        <pc:spChg chg="add del">
          <ac:chgData name="Saopa  Willard" userId="0546ca74-7ec3-44bd-b816-15a894b94cb7" providerId="ADAL" clId="{077A42D3-6B19-4FB5-99A1-954EDB161468}" dt="2025-05-08T20:47:08.100" v="181" actId="26606"/>
          <ac:spMkLst>
            <pc:docMk/>
            <pc:sldMk cId="3237400087" sldId="260"/>
            <ac:spMk id="21" creationId="{AF2F604E-43BE-4DC3-B983-E071523364F8}"/>
          </ac:spMkLst>
        </pc:spChg>
        <pc:spChg chg="add del">
          <ac:chgData name="Saopa  Willard" userId="0546ca74-7ec3-44bd-b816-15a894b94cb7" providerId="ADAL" clId="{077A42D3-6B19-4FB5-99A1-954EDB161468}" dt="2025-05-08T20:48:35.745" v="184" actId="26606"/>
          <ac:spMkLst>
            <pc:docMk/>
            <pc:sldMk cId="3237400087" sldId="260"/>
            <ac:spMk id="3079" creationId="{637B2035-1FCB-439A-B421-095E136C7E07}"/>
          </ac:spMkLst>
        </pc:spChg>
        <pc:spChg chg="add del">
          <ac:chgData name="Saopa  Willard" userId="0546ca74-7ec3-44bd-b816-15a894b94cb7" providerId="ADAL" clId="{077A42D3-6B19-4FB5-99A1-954EDB161468}" dt="2025-05-08T20:48:35.745" v="184" actId="26606"/>
          <ac:spMkLst>
            <pc:docMk/>
            <pc:sldMk cId="3237400087" sldId="260"/>
            <ac:spMk id="3081" creationId="{676D6CDF-C512-4739-B158-55EE955EFA39}"/>
          </ac:spMkLst>
        </pc:spChg>
        <pc:spChg chg="add del">
          <ac:chgData name="Saopa  Willard" userId="0546ca74-7ec3-44bd-b816-15a894b94cb7" providerId="ADAL" clId="{077A42D3-6B19-4FB5-99A1-954EDB161468}" dt="2025-05-08T20:48:39.245" v="186" actId="26606"/>
          <ac:spMkLst>
            <pc:docMk/>
            <pc:sldMk cId="3237400087" sldId="260"/>
            <ac:spMk id="3083" creationId="{2711A8FB-68FC-45FC-B01E-38F809E2D439}"/>
          </ac:spMkLst>
        </pc:spChg>
        <pc:spChg chg="add del">
          <ac:chgData name="Saopa  Willard" userId="0546ca74-7ec3-44bd-b816-15a894b94cb7" providerId="ADAL" clId="{077A42D3-6B19-4FB5-99A1-954EDB161468}" dt="2025-05-08T20:48:39.245" v="186" actId="26606"/>
          <ac:spMkLst>
            <pc:docMk/>
            <pc:sldMk cId="3237400087" sldId="260"/>
            <ac:spMk id="3084" creationId="{1ECAB1E8-8195-4748-BE71-FF806D86892E}"/>
          </ac:spMkLst>
        </pc:spChg>
        <pc:spChg chg="add del">
          <ac:chgData name="Saopa  Willard" userId="0546ca74-7ec3-44bd-b816-15a894b94cb7" providerId="ADAL" clId="{077A42D3-6B19-4FB5-99A1-954EDB161468}" dt="2025-05-08T20:48:39.245" v="186" actId="26606"/>
          <ac:spMkLst>
            <pc:docMk/>
            <pc:sldMk cId="3237400087" sldId="260"/>
            <ac:spMk id="3085" creationId="{2A865FE3-5FC9-4049-87CF-30019C46C0F5}"/>
          </ac:spMkLst>
        </pc:spChg>
        <pc:spChg chg="add del">
          <ac:chgData name="Saopa  Willard" userId="0546ca74-7ec3-44bd-b816-15a894b94cb7" providerId="ADAL" clId="{077A42D3-6B19-4FB5-99A1-954EDB161468}" dt="2025-05-08T20:48:39.245" v="186" actId="26606"/>
          <ac:spMkLst>
            <pc:docMk/>
            <pc:sldMk cId="3237400087" sldId="260"/>
            <ac:spMk id="3086" creationId="{57F6BDD4-E066-4008-8011-6CC31AEB4556}"/>
          </ac:spMkLst>
        </pc:spChg>
        <pc:spChg chg="add del">
          <ac:chgData name="Saopa  Willard" userId="0546ca74-7ec3-44bd-b816-15a894b94cb7" providerId="ADAL" clId="{077A42D3-6B19-4FB5-99A1-954EDB161468}" dt="2025-05-08T21:06:57.037" v="194" actId="26606"/>
          <ac:spMkLst>
            <pc:docMk/>
            <pc:sldMk cId="3237400087" sldId="260"/>
            <ac:spMk id="3088" creationId="{B1595A09-E336-4D1B-9B3A-06A2287A54E2}"/>
          </ac:spMkLst>
        </pc:spChg>
        <pc:spChg chg="add del">
          <ac:chgData name="Saopa  Willard" userId="0546ca74-7ec3-44bd-b816-15a894b94cb7" providerId="ADAL" clId="{077A42D3-6B19-4FB5-99A1-954EDB161468}" dt="2025-05-08T21:06:57.037" v="194" actId="26606"/>
          <ac:spMkLst>
            <pc:docMk/>
            <pc:sldMk cId="3237400087" sldId="260"/>
            <ac:spMk id="3089" creationId="{3540989C-C7B8-473B-BF87-6F2DA6A90006}"/>
          </ac:spMkLst>
        </pc:spChg>
        <pc:spChg chg="add">
          <ac:chgData name="Saopa  Willard" userId="0546ca74-7ec3-44bd-b816-15a894b94cb7" providerId="ADAL" clId="{077A42D3-6B19-4FB5-99A1-954EDB161468}" dt="2025-05-08T21:06:57.037" v="194" actId="26606"/>
          <ac:spMkLst>
            <pc:docMk/>
            <pc:sldMk cId="3237400087" sldId="260"/>
            <ac:spMk id="3094" creationId="{95B1FC96-0749-41C9-BAED-E089E77149FA}"/>
          </ac:spMkLst>
        </pc:spChg>
        <pc:spChg chg="add">
          <ac:chgData name="Saopa  Willard" userId="0546ca74-7ec3-44bd-b816-15a894b94cb7" providerId="ADAL" clId="{077A42D3-6B19-4FB5-99A1-954EDB161468}" dt="2025-05-08T21:06:57.037" v="194" actId="26606"/>
          <ac:spMkLst>
            <pc:docMk/>
            <pc:sldMk cId="3237400087" sldId="260"/>
            <ac:spMk id="3096" creationId="{63C1A86C-B1A8-4AEC-B001-595C91716E77}"/>
          </ac:spMkLst>
        </pc:spChg>
        <pc:picChg chg="add mod">
          <ac:chgData name="Saopa  Willard" userId="0546ca74-7ec3-44bd-b816-15a894b94cb7" providerId="ADAL" clId="{077A42D3-6B19-4FB5-99A1-954EDB161468}" dt="2025-05-08T20:47:08.100" v="181" actId="26606"/>
          <ac:picMkLst>
            <pc:docMk/>
            <pc:sldMk cId="3237400087" sldId="260"/>
            <ac:picMk id="4" creationId="{34CC0533-4598-2486-778A-952598ED3681}"/>
          </ac:picMkLst>
        </pc:picChg>
        <pc:picChg chg="add mod">
          <ac:chgData name="Saopa  Willard" userId="0546ca74-7ec3-44bd-b816-15a894b94cb7" providerId="ADAL" clId="{077A42D3-6B19-4FB5-99A1-954EDB161468}" dt="2025-05-09T06:10:20.400" v="666" actId="1076"/>
          <ac:picMkLst>
            <pc:docMk/>
            <pc:sldMk cId="3237400087" sldId="260"/>
            <ac:picMk id="3074" creationId="{93CBA5B9-CD80-933B-BFB7-81A7D68174CF}"/>
          </ac:picMkLst>
        </pc:picChg>
        <pc:picChg chg="add mod">
          <ac:chgData name="Saopa  Willard" userId="0546ca74-7ec3-44bd-b816-15a894b94cb7" providerId="ADAL" clId="{077A42D3-6B19-4FB5-99A1-954EDB161468}" dt="2025-05-09T06:10:17.226" v="665" actId="1076"/>
          <ac:picMkLst>
            <pc:docMk/>
            <pc:sldMk cId="3237400087" sldId="260"/>
            <ac:picMk id="3076" creationId="{28D8EE39-2A30-7702-5C85-87A4FF67476B}"/>
          </ac:picMkLst>
        </pc:picChg>
      </pc:sldChg>
      <pc:sldChg chg="addSp delSp modSp mod setBg">
        <pc:chgData name="Saopa  Willard" userId="0546ca74-7ec3-44bd-b816-15a894b94cb7" providerId="ADAL" clId="{077A42D3-6B19-4FB5-99A1-954EDB161468}" dt="2025-05-09T10:00:40" v="2045" actId="27636"/>
        <pc:sldMkLst>
          <pc:docMk/>
          <pc:sldMk cId="2195339617" sldId="261"/>
        </pc:sldMkLst>
        <pc:spChg chg="mod">
          <ac:chgData name="Saopa  Willard" userId="0546ca74-7ec3-44bd-b816-15a894b94cb7" providerId="ADAL" clId="{077A42D3-6B19-4FB5-99A1-954EDB161468}" dt="2025-05-08T22:13:26.844" v="642" actId="26606"/>
          <ac:spMkLst>
            <pc:docMk/>
            <pc:sldMk cId="2195339617" sldId="261"/>
            <ac:spMk id="2" creationId="{3A6EFD1D-2601-2CAE-474E-0E24B54E99B4}"/>
          </ac:spMkLst>
        </pc:spChg>
        <pc:spChg chg="mod">
          <ac:chgData name="Saopa  Willard" userId="0546ca74-7ec3-44bd-b816-15a894b94cb7" providerId="ADAL" clId="{077A42D3-6B19-4FB5-99A1-954EDB161468}" dt="2025-05-09T10:00:39.984" v="2044" actId="27636"/>
          <ac:spMkLst>
            <pc:docMk/>
            <pc:sldMk cId="2195339617" sldId="261"/>
            <ac:spMk id="3" creationId="{6190ACA9-6A6D-ED91-DF80-5FA03470B2A7}"/>
          </ac:spMkLst>
        </pc:spChg>
        <pc:spChg chg="mod">
          <ac:chgData name="Saopa  Willard" userId="0546ca74-7ec3-44bd-b816-15a894b94cb7" providerId="ADAL" clId="{077A42D3-6B19-4FB5-99A1-954EDB161468}" dt="2025-05-09T10:00:40" v="2045" actId="27636"/>
          <ac:spMkLst>
            <pc:docMk/>
            <pc:sldMk cId="2195339617" sldId="261"/>
            <ac:spMk id="4" creationId="{BB2B3ADA-9FE5-2ECC-AA4C-5E19302AAB49}"/>
          </ac:spMkLst>
        </pc:spChg>
        <pc:spChg chg="del">
          <ac:chgData name="Saopa  Willard" userId="0546ca74-7ec3-44bd-b816-15a894b94cb7" providerId="ADAL" clId="{077A42D3-6B19-4FB5-99A1-954EDB161468}" dt="2025-05-08T21:57:36.494" v="595" actId="478"/>
          <ac:spMkLst>
            <pc:docMk/>
            <pc:sldMk cId="2195339617" sldId="261"/>
            <ac:spMk id="5" creationId="{B8779CF5-7002-4CD9-7071-77AA1F60A912}"/>
          </ac:spMkLst>
        </pc:spChg>
        <pc:spChg chg="add">
          <ac:chgData name="Saopa  Willard" userId="0546ca74-7ec3-44bd-b816-15a894b94cb7" providerId="ADAL" clId="{077A42D3-6B19-4FB5-99A1-954EDB161468}" dt="2025-05-08T22:13:26.844" v="642" actId="26606"/>
          <ac:spMkLst>
            <pc:docMk/>
            <pc:sldMk cId="2195339617" sldId="261"/>
            <ac:spMk id="9" creationId="{9F7D788E-2C1B-4EF4-8719-12613771FF98}"/>
          </ac:spMkLst>
        </pc:spChg>
        <pc:spChg chg="add">
          <ac:chgData name="Saopa  Willard" userId="0546ca74-7ec3-44bd-b816-15a894b94cb7" providerId="ADAL" clId="{077A42D3-6B19-4FB5-99A1-954EDB161468}" dt="2025-05-08T22:13:26.844" v="642" actId="26606"/>
          <ac:spMkLst>
            <pc:docMk/>
            <pc:sldMk cId="2195339617" sldId="261"/>
            <ac:spMk id="11" creationId="{7C54E824-C0F4-480B-BC88-689F50C45FBD}"/>
          </ac:spMkLst>
        </pc:spChg>
        <pc:spChg chg="add">
          <ac:chgData name="Saopa  Willard" userId="0546ca74-7ec3-44bd-b816-15a894b94cb7" providerId="ADAL" clId="{077A42D3-6B19-4FB5-99A1-954EDB161468}" dt="2025-05-08T22:13:26.844" v="642" actId="26606"/>
          <ac:spMkLst>
            <pc:docMk/>
            <pc:sldMk cId="2195339617" sldId="261"/>
            <ac:spMk id="13" creationId="{58DEA6A1-FC5C-4E6E-BBBF-7E472949B394}"/>
          </ac:spMkLst>
        </pc:spChg>
        <pc:spChg chg="add">
          <ac:chgData name="Saopa  Willard" userId="0546ca74-7ec3-44bd-b816-15a894b94cb7" providerId="ADAL" clId="{077A42D3-6B19-4FB5-99A1-954EDB161468}" dt="2025-05-08T22:13:26.844" v="642" actId="26606"/>
          <ac:spMkLst>
            <pc:docMk/>
            <pc:sldMk cId="2195339617" sldId="261"/>
            <ac:spMk id="15" creationId="{96AAAC3B-1954-46B7-BBAC-27DFF5B5295F}"/>
          </ac:spMkLst>
        </pc:spChg>
        <pc:spChg chg="add">
          <ac:chgData name="Saopa  Willard" userId="0546ca74-7ec3-44bd-b816-15a894b94cb7" providerId="ADAL" clId="{077A42D3-6B19-4FB5-99A1-954EDB161468}" dt="2025-05-08T22:13:26.844" v="642" actId="26606"/>
          <ac:spMkLst>
            <pc:docMk/>
            <pc:sldMk cId="2195339617" sldId="261"/>
            <ac:spMk id="17" creationId="{A5AD6500-BB62-4AAC-9D2F-C10DDC90CBB1}"/>
          </ac:spMkLst>
        </pc:spChg>
      </pc:sldChg>
      <pc:sldChg chg="addSp delSp modSp mod setBg">
        <pc:chgData name="Saopa  Willard" userId="0546ca74-7ec3-44bd-b816-15a894b94cb7" providerId="ADAL" clId="{077A42D3-6B19-4FB5-99A1-954EDB161468}" dt="2025-05-09T10:12:21.275" v="2075" actId="27614"/>
        <pc:sldMkLst>
          <pc:docMk/>
          <pc:sldMk cId="2410597710" sldId="262"/>
        </pc:sldMkLst>
        <pc:spChg chg="mod">
          <ac:chgData name="Saopa  Willard" userId="0546ca74-7ec3-44bd-b816-15a894b94cb7" providerId="ADAL" clId="{077A42D3-6B19-4FB5-99A1-954EDB161468}" dt="2025-05-09T10:12:08.067" v="2071" actId="26606"/>
          <ac:spMkLst>
            <pc:docMk/>
            <pc:sldMk cId="2410597710" sldId="262"/>
            <ac:spMk id="2" creationId="{9BBBDFF7-FB65-0316-EAD7-8974AC573E21}"/>
          </ac:spMkLst>
        </pc:spChg>
        <pc:spChg chg="mod">
          <ac:chgData name="Saopa  Willard" userId="0546ca74-7ec3-44bd-b816-15a894b94cb7" providerId="ADAL" clId="{077A42D3-6B19-4FB5-99A1-954EDB161468}" dt="2025-05-09T10:12:08.067" v="2071" actId="26606"/>
          <ac:spMkLst>
            <pc:docMk/>
            <pc:sldMk cId="2410597710" sldId="262"/>
            <ac:spMk id="3" creationId="{D466666A-C01E-D68E-0987-E496A9343D91}"/>
          </ac:spMkLst>
        </pc:spChg>
        <pc:spChg chg="del">
          <ac:chgData name="Saopa  Willard" userId="0546ca74-7ec3-44bd-b816-15a894b94cb7" providerId="ADAL" clId="{077A42D3-6B19-4FB5-99A1-954EDB161468}" dt="2025-05-09T09:52:05.959" v="1740" actId="478"/>
          <ac:spMkLst>
            <pc:docMk/>
            <pc:sldMk cId="2410597710" sldId="262"/>
            <ac:spMk id="4" creationId="{1D450219-6732-8C22-0651-C51AA46C1A82}"/>
          </ac:spMkLst>
        </pc:spChg>
        <pc:spChg chg="del">
          <ac:chgData name="Saopa  Willard" userId="0546ca74-7ec3-44bd-b816-15a894b94cb7" providerId="ADAL" clId="{077A42D3-6B19-4FB5-99A1-954EDB161468}" dt="2025-05-09T09:51:58.818" v="1738" actId="478"/>
          <ac:spMkLst>
            <pc:docMk/>
            <pc:sldMk cId="2410597710" sldId="262"/>
            <ac:spMk id="5" creationId="{4C432F2D-D9DB-E4C7-0918-ED76D7731732}"/>
          </ac:spMkLst>
        </pc:spChg>
        <pc:spChg chg="del">
          <ac:chgData name="Saopa  Willard" userId="0546ca74-7ec3-44bd-b816-15a894b94cb7" providerId="ADAL" clId="{077A42D3-6B19-4FB5-99A1-954EDB161468}" dt="2025-05-09T08:25:30.821" v="836" actId="478"/>
          <ac:spMkLst>
            <pc:docMk/>
            <pc:sldMk cId="2410597710" sldId="262"/>
            <ac:spMk id="6" creationId="{286B26ED-0C7A-6F7D-E2D7-F1CBF92CCCC7}"/>
          </ac:spMkLst>
        </pc:spChg>
        <pc:spChg chg="add del mod">
          <ac:chgData name="Saopa  Willard" userId="0546ca74-7ec3-44bd-b816-15a894b94cb7" providerId="ADAL" clId="{077A42D3-6B19-4FB5-99A1-954EDB161468}" dt="2025-05-09T09:52:01.760" v="1739" actId="478"/>
          <ac:spMkLst>
            <pc:docMk/>
            <pc:sldMk cId="2410597710" sldId="262"/>
            <ac:spMk id="8" creationId="{44CAF270-5708-42E4-39F0-F222A4FAFEC4}"/>
          </ac:spMkLst>
        </pc:spChg>
        <pc:spChg chg="add del mod">
          <ac:chgData name="Saopa  Willard" userId="0546ca74-7ec3-44bd-b816-15a894b94cb7" providerId="ADAL" clId="{077A42D3-6B19-4FB5-99A1-954EDB161468}" dt="2025-05-09T09:52:07.679" v="1741" actId="478"/>
          <ac:spMkLst>
            <pc:docMk/>
            <pc:sldMk cId="2410597710" sldId="262"/>
            <ac:spMk id="10" creationId="{AFFDE466-FDA5-A6D7-20B4-D08C1A7E92C6}"/>
          </ac:spMkLst>
        </pc:spChg>
        <pc:spChg chg="add del">
          <ac:chgData name="Saopa  Willard" userId="0546ca74-7ec3-44bd-b816-15a894b94cb7" providerId="ADAL" clId="{077A42D3-6B19-4FB5-99A1-954EDB161468}" dt="2025-05-09T10:11:28.398" v="2068" actId="478"/>
          <ac:spMkLst>
            <pc:docMk/>
            <pc:sldMk cId="2410597710" sldId="262"/>
            <ac:spMk id="11" creationId="{B28B80EF-2E8B-1D43-AEF0-88A474A3D2E2}"/>
          </ac:spMkLst>
        </pc:spChg>
        <pc:spChg chg="add">
          <ac:chgData name="Saopa  Willard" userId="0546ca74-7ec3-44bd-b816-15a894b94cb7" providerId="ADAL" clId="{077A42D3-6B19-4FB5-99A1-954EDB161468}" dt="2025-05-09T10:11:47.002" v="2069"/>
          <ac:spMkLst>
            <pc:docMk/>
            <pc:sldMk cId="2410597710" sldId="262"/>
            <ac:spMk id="12" creationId="{C0F862CD-63B5-04DA-D220-BBB3E9F370B1}"/>
          </ac:spMkLst>
        </pc:spChg>
        <pc:spChg chg="add">
          <ac:chgData name="Saopa  Willard" userId="0546ca74-7ec3-44bd-b816-15a894b94cb7" providerId="ADAL" clId="{077A42D3-6B19-4FB5-99A1-954EDB161468}" dt="2025-05-09T10:12:08.067" v="2071" actId="26606"/>
          <ac:spMkLst>
            <pc:docMk/>
            <pc:sldMk cId="2410597710" sldId="262"/>
            <ac:spMk id="18" creationId="{04812C46-200A-4DEB-A05E-3ED6C68C2387}"/>
          </ac:spMkLst>
        </pc:spChg>
        <pc:spChg chg="add">
          <ac:chgData name="Saopa  Willard" userId="0546ca74-7ec3-44bd-b816-15a894b94cb7" providerId="ADAL" clId="{077A42D3-6B19-4FB5-99A1-954EDB161468}" dt="2025-05-09T10:12:08.067" v="2071" actId="26606"/>
          <ac:spMkLst>
            <pc:docMk/>
            <pc:sldMk cId="2410597710" sldId="262"/>
            <ac:spMk id="20" creationId="{D1EA859B-E555-4109-94F3-6700E046E008}"/>
          </ac:spMkLst>
        </pc:spChg>
        <pc:picChg chg="add mod ord">
          <ac:chgData name="Saopa  Willard" userId="0546ca74-7ec3-44bd-b816-15a894b94cb7" providerId="ADAL" clId="{077A42D3-6B19-4FB5-99A1-954EDB161468}" dt="2025-05-09T10:12:21.275" v="2075" actId="27614"/>
          <ac:picMkLst>
            <pc:docMk/>
            <pc:sldMk cId="2410597710" sldId="262"/>
            <ac:picMk id="13" creationId="{7DECBF7E-82E6-7187-A6AB-B885CE19CD20}"/>
          </ac:picMkLst>
        </pc:picChg>
      </pc:sldChg>
      <pc:sldChg chg="addSp delSp modSp mod ord setBg setClrOvrMap">
        <pc:chgData name="Saopa  Willard" userId="0546ca74-7ec3-44bd-b816-15a894b94cb7" providerId="ADAL" clId="{077A42D3-6B19-4FB5-99A1-954EDB161468}" dt="2025-05-15T06:13:11.735" v="3092" actId="313"/>
        <pc:sldMkLst>
          <pc:docMk/>
          <pc:sldMk cId="2067366566" sldId="263"/>
        </pc:sldMkLst>
        <pc:spChg chg="mod">
          <ac:chgData name="Saopa  Willard" userId="0546ca74-7ec3-44bd-b816-15a894b94cb7" providerId="ADAL" clId="{077A42D3-6B19-4FB5-99A1-954EDB161468}" dt="2025-05-09T06:29:39.885" v="834" actId="14100"/>
          <ac:spMkLst>
            <pc:docMk/>
            <pc:sldMk cId="2067366566" sldId="263"/>
            <ac:spMk id="2" creationId="{9745D5F1-D92D-454E-6D96-26F3D34CE4A4}"/>
          </ac:spMkLst>
        </pc:spChg>
        <pc:spChg chg="mod ord">
          <ac:chgData name="Saopa  Willard" userId="0546ca74-7ec3-44bd-b816-15a894b94cb7" providerId="ADAL" clId="{077A42D3-6B19-4FB5-99A1-954EDB161468}" dt="2025-05-15T06:13:11.735" v="3092" actId="313"/>
          <ac:spMkLst>
            <pc:docMk/>
            <pc:sldMk cId="2067366566" sldId="263"/>
            <ac:spMk id="3" creationId="{2DBEEAC4-BC49-B883-1537-191B8AEAB081}"/>
          </ac:spMkLst>
        </pc:spChg>
        <pc:spChg chg="del">
          <ac:chgData name="Saopa  Willard" userId="0546ca74-7ec3-44bd-b816-15a894b94cb7" providerId="ADAL" clId="{077A42D3-6B19-4FB5-99A1-954EDB161468}" dt="2025-05-08T21:27:17.959" v="238" actId="478"/>
          <ac:spMkLst>
            <pc:docMk/>
            <pc:sldMk cId="2067366566" sldId="263"/>
            <ac:spMk id="5" creationId="{AFF4503B-E1E8-8D38-3792-F4034CFF0FFA}"/>
          </ac:spMkLst>
        </pc:spChg>
        <pc:spChg chg="add">
          <ac:chgData name="Saopa  Willard" userId="0546ca74-7ec3-44bd-b816-15a894b94cb7" providerId="ADAL" clId="{077A42D3-6B19-4FB5-99A1-954EDB161468}" dt="2025-05-08T21:28:25.412" v="240" actId="26606"/>
          <ac:spMkLst>
            <pc:docMk/>
            <pc:sldMk cId="2067366566" sldId="263"/>
            <ac:spMk id="7175" creationId="{0E91F5CA-B392-444C-88E3-BF5BAAEBDEB0}"/>
          </ac:spMkLst>
        </pc:spChg>
        <pc:spChg chg="add">
          <ac:chgData name="Saopa  Willard" userId="0546ca74-7ec3-44bd-b816-15a894b94cb7" providerId="ADAL" clId="{077A42D3-6B19-4FB5-99A1-954EDB161468}" dt="2025-05-08T21:28:25.412" v="240" actId="26606"/>
          <ac:spMkLst>
            <pc:docMk/>
            <pc:sldMk cId="2067366566" sldId="263"/>
            <ac:spMk id="7177" creationId="{0459807F-B6FA-44D3-9A53-C55B6B56884A}"/>
          </ac:spMkLst>
        </pc:spChg>
        <pc:spChg chg="add del">
          <ac:chgData name="Saopa  Willard" userId="0546ca74-7ec3-44bd-b816-15a894b94cb7" providerId="ADAL" clId="{077A42D3-6B19-4FB5-99A1-954EDB161468}" dt="2025-05-08T21:28:31.014" v="243" actId="26606"/>
          <ac:spMkLst>
            <pc:docMk/>
            <pc:sldMk cId="2067366566" sldId="263"/>
            <ac:spMk id="7179" creationId="{71B2258F-86CA-4D4D-8270-BC05FCDEBFB3}"/>
          </ac:spMkLst>
        </pc:spChg>
        <pc:spChg chg="add del">
          <ac:chgData name="Saopa  Willard" userId="0546ca74-7ec3-44bd-b816-15a894b94cb7" providerId="ADAL" clId="{077A42D3-6B19-4FB5-99A1-954EDB161468}" dt="2025-05-08T21:28:34.201" v="245" actId="26606"/>
          <ac:spMkLst>
            <pc:docMk/>
            <pc:sldMk cId="2067366566" sldId="263"/>
            <ac:spMk id="7182" creationId="{3BA513B0-82FF-4F41-8178-885375D1CFB5}"/>
          </ac:spMkLst>
        </pc:spChg>
        <pc:spChg chg="add del">
          <ac:chgData name="Saopa  Willard" userId="0546ca74-7ec3-44bd-b816-15a894b94cb7" providerId="ADAL" clId="{077A42D3-6B19-4FB5-99A1-954EDB161468}" dt="2025-05-08T21:28:35.443" v="247" actId="26606"/>
          <ac:spMkLst>
            <pc:docMk/>
            <pc:sldMk cId="2067366566" sldId="263"/>
            <ac:spMk id="7186" creationId="{71B2258F-86CA-4D4D-8270-BC05FCDEBFB3}"/>
          </ac:spMkLst>
        </pc:spChg>
        <pc:spChg chg="add">
          <ac:chgData name="Saopa  Willard" userId="0546ca74-7ec3-44bd-b816-15a894b94cb7" providerId="ADAL" clId="{077A42D3-6B19-4FB5-99A1-954EDB161468}" dt="2025-05-08T21:28:35.458" v="248" actId="26606"/>
          <ac:spMkLst>
            <pc:docMk/>
            <pc:sldMk cId="2067366566" sldId="263"/>
            <ac:spMk id="7188" creationId="{0E91F5CA-B392-444C-88E3-BF5BAAEBDEB0}"/>
          </ac:spMkLst>
        </pc:spChg>
        <pc:spChg chg="add">
          <ac:chgData name="Saopa  Willard" userId="0546ca74-7ec3-44bd-b816-15a894b94cb7" providerId="ADAL" clId="{077A42D3-6B19-4FB5-99A1-954EDB161468}" dt="2025-05-08T21:28:35.458" v="248" actId="26606"/>
          <ac:spMkLst>
            <pc:docMk/>
            <pc:sldMk cId="2067366566" sldId="263"/>
            <ac:spMk id="7189" creationId="{0459807F-B6FA-44D3-9A53-C55B6B56884A}"/>
          </ac:spMkLst>
        </pc:spChg>
        <pc:spChg chg="add del">
          <ac:chgData name="Saopa  Willard" userId="0546ca74-7ec3-44bd-b816-15a894b94cb7" providerId="ADAL" clId="{077A42D3-6B19-4FB5-99A1-954EDB161468}" dt="2025-05-08T21:28:45.463" v="251" actId="26606"/>
          <ac:spMkLst>
            <pc:docMk/>
            <pc:sldMk cId="2067366566" sldId="263"/>
            <ac:spMk id="7191" creationId="{C681C32C-7AFC-4BB3-9088-65CBDFC5D1C2}"/>
          </ac:spMkLst>
        </pc:spChg>
        <pc:spChg chg="add del">
          <ac:chgData name="Saopa  Willard" userId="0546ca74-7ec3-44bd-b816-15a894b94cb7" providerId="ADAL" clId="{077A42D3-6B19-4FB5-99A1-954EDB161468}" dt="2025-05-08T21:28:45.463" v="251" actId="26606"/>
          <ac:spMkLst>
            <pc:docMk/>
            <pc:sldMk cId="2067366566" sldId="263"/>
            <ac:spMk id="7192" creationId="{199C0ED0-69DE-4C31-A5CF-E2A46FD30226}"/>
          </ac:spMkLst>
        </pc:spChg>
        <pc:spChg chg="add del">
          <ac:chgData name="Saopa  Willard" userId="0546ca74-7ec3-44bd-b816-15a894b94cb7" providerId="ADAL" clId="{077A42D3-6B19-4FB5-99A1-954EDB161468}" dt="2025-05-08T21:28:45.463" v="251" actId="26606"/>
          <ac:spMkLst>
            <pc:docMk/>
            <pc:sldMk cId="2067366566" sldId="263"/>
            <ac:spMk id="7193" creationId="{8D42B8BD-40AF-488E-8A79-D7256C917229}"/>
          </ac:spMkLst>
        </pc:spChg>
        <pc:spChg chg="add del">
          <ac:chgData name="Saopa  Willard" userId="0546ca74-7ec3-44bd-b816-15a894b94cb7" providerId="ADAL" clId="{077A42D3-6B19-4FB5-99A1-954EDB161468}" dt="2025-05-08T21:28:51.015" v="253" actId="26606"/>
          <ac:spMkLst>
            <pc:docMk/>
            <pc:sldMk cId="2067366566" sldId="263"/>
            <ac:spMk id="7195" creationId="{637B2035-1FCB-439A-B421-095E136C7E07}"/>
          </ac:spMkLst>
        </pc:spChg>
        <pc:spChg chg="add del">
          <ac:chgData name="Saopa  Willard" userId="0546ca74-7ec3-44bd-b816-15a894b94cb7" providerId="ADAL" clId="{077A42D3-6B19-4FB5-99A1-954EDB161468}" dt="2025-05-08T21:28:51.015" v="253" actId="26606"/>
          <ac:spMkLst>
            <pc:docMk/>
            <pc:sldMk cId="2067366566" sldId="263"/>
            <ac:spMk id="7196" creationId="{676D6CDF-C512-4739-B158-55EE955EFA39}"/>
          </ac:spMkLst>
        </pc:spChg>
        <pc:spChg chg="add">
          <ac:chgData name="Saopa  Willard" userId="0546ca74-7ec3-44bd-b816-15a894b94cb7" providerId="ADAL" clId="{077A42D3-6B19-4FB5-99A1-954EDB161468}" dt="2025-05-08T21:28:51.030" v="254" actId="26606"/>
          <ac:spMkLst>
            <pc:docMk/>
            <pc:sldMk cId="2067366566" sldId="263"/>
            <ac:spMk id="7198" creationId="{B1595A09-E336-4D1B-9B3A-06A2287A54E2}"/>
          </ac:spMkLst>
        </pc:spChg>
        <pc:spChg chg="add">
          <ac:chgData name="Saopa  Willard" userId="0546ca74-7ec3-44bd-b816-15a894b94cb7" providerId="ADAL" clId="{077A42D3-6B19-4FB5-99A1-954EDB161468}" dt="2025-05-08T21:28:51.030" v="254" actId="26606"/>
          <ac:spMkLst>
            <pc:docMk/>
            <pc:sldMk cId="2067366566" sldId="263"/>
            <ac:spMk id="7199" creationId="{3540989C-C7B8-473B-BF87-6F2DA6A90006}"/>
          </ac:spMkLst>
        </pc:spChg>
        <pc:grpChg chg="add del">
          <ac:chgData name="Saopa  Willard" userId="0546ca74-7ec3-44bd-b816-15a894b94cb7" providerId="ADAL" clId="{077A42D3-6B19-4FB5-99A1-954EDB161468}" dt="2025-05-08T21:28:34.201" v="245" actId="26606"/>
          <ac:grpSpMkLst>
            <pc:docMk/>
            <pc:sldMk cId="2067366566" sldId="263"/>
            <ac:grpSpMk id="7183" creationId="{93DB8501-F9F2-4ACD-B56A-9019CD5006D6}"/>
          </ac:grpSpMkLst>
        </pc:grpChg>
        <pc:picChg chg="add mod ord">
          <ac:chgData name="Saopa  Willard" userId="0546ca74-7ec3-44bd-b816-15a894b94cb7" providerId="ADAL" clId="{077A42D3-6B19-4FB5-99A1-954EDB161468}" dt="2025-05-09T07:17:58.071" v="835" actId="1076"/>
          <ac:picMkLst>
            <pc:docMk/>
            <pc:sldMk cId="2067366566" sldId="263"/>
            <ac:picMk id="7170" creationId="{0989957C-AC39-36E5-49A6-26D511AB042E}"/>
          </ac:picMkLst>
        </pc:picChg>
      </pc:sldChg>
      <pc:sldChg chg="addSp delSp modSp mod setBg">
        <pc:chgData name="Saopa  Willard" userId="0546ca74-7ec3-44bd-b816-15a894b94cb7" providerId="ADAL" clId="{077A42D3-6B19-4FB5-99A1-954EDB161468}" dt="2025-05-09T08:27:05" v="956" actId="20577"/>
        <pc:sldMkLst>
          <pc:docMk/>
          <pc:sldMk cId="3301585043" sldId="264"/>
        </pc:sldMkLst>
        <pc:spChg chg="mod">
          <ac:chgData name="Saopa  Willard" userId="0546ca74-7ec3-44bd-b816-15a894b94cb7" providerId="ADAL" clId="{077A42D3-6B19-4FB5-99A1-954EDB161468}" dt="2025-05-08T20:56:39.541" v="192" actId="26606"/>
          <ac:spMkLst>
            <pc:docMk/>
            <pc:sldMk cId="3301585043" sldId="264"/>
            <ac:spMk id="2" creationId="{9491D5C0-F6F8-6910-442E-B351EA874282}"/>
          </ac:spMkLst>
        </pc:spChg>
        <pc:spChg chg="mod">
          <ac:chgData name="Saopa  Willard" userId="0546ca74-7ec3-44bd-b816-15a894b94cb7" providerId="ADAL" clId="{077A42D3-6B19-4FB5-99A1-954EDB161468}" dt="2025-05-09T08:27:05" v="956" actId="20577"/>
          <ac:spMkLst>
            <pc:docMk/>
            <pc:sldMk cId="3301585043" sldId="264"/>
            <ac:spMk id="3" creationId="{41DF1BA9-07F5-A116-2B78-02C6A8EBFF61}"/>
          </ac:spMkLst>
        </pc:spChg>
        <pc:spChg chg="add del">
          <ac:chgData name="Saopa  Willard" userId="0546ca74-7ec3-44bd-b816-15a894b94cb7" providerId="ADAL" clId="{077A42D3-6B19-4FB5-99A1-954EDB161468}" dt="2025-05-08T20:56:18.594" v="190" actId="478"/>
          <ac:spMkLst>
            <pc:docMk/>
            <pc:sldMk cId="3301585043" sldId="264"/>
            <ac:spMk id="4" creationId="{FE549A13-BF15-E185-1ED6-2F04F11090BD}"/>
          </ac:spMkLst>
        </pc:spChg>
        <pc:spChg chg="add">
          <ac:chgData name="Saopa  Willard" userId="0546ca74-7ec3-44bd-b816-15a894b94cb7" providerId="ADAL" clId="{077A42D3-6B19-4FB5-99A1-954EDB161468}" dt="2025-05-08T20:56:39.541" v="192" actId="26606"/>
          <ac:spMkLst>
            <pc:docMk/>
            <pc:sldMk cId="3301585043" sldId="264"/>
            <ac:spMk id="4103" creationId="{04812C46-200A-4DEB-A05E-3ED6C68C2387}"/>
          </ac:spMkLst>
        </pc:spChg>
        <pc:spChg chg="add">
          <ac:chgData name="Saopa  Willard" userId="0546ca74-7ec3-44bd-b816-15a894b94cb7" providerId="ADAL" clId="{077A42D3-6B19-4FB5-99A1-954EDB161468}" dt="2025-05-08T20:56:39.541" v="192" actId="26606"/>
          <ac:spMkLst>
            <pc:docMk/>
            <pc:sldMk cId="3301585043" sldId="264"/>
            <ac:spMk id="4105" creationId="{D1EA859B-E555-4109-94F3-6700E046E008}"/>
          </ac:spMkLst>
        </pc:spChg>
        <pc:picChg chg="add mod ord">
          <ac:chgData name="Saopa  Willard" userId="0546ca74-7ec3-44bd-b816-15a894b94cb7" providerId="ADAL" clId="{077A42D3-6B19-4FB5-99A1-954EDB161468}" dt="2025-05-08T20:56:39.541" v="192" actId="26606"/>
          <ac:picMkLst>
            <pc:docMk/>
            <pc:sldMk cId="3301585043" sldId="264"/>
            <ac:picMk id="4098" creationId="{00DF23E1-BBC4-179A-40E5-4DAF039B21F3}"/>
          </ac:picMkLst>
        </pc:picChg>
      </pc:sldChg>
      <pc:sldChg chg="addSp delSp modSp mod setBg">
        <pc:chgData name="Saopa  Willard" userId="0546ca74-7ec3-44bd-b816-15a894b94cb7" providerId="ADAL" clId="{077A42D3-6B19-4FB5-99A1-954EDB161468}" dt="2025-05-13T17:45:10.841" v="2740" actId="15"/>
        <pc:sldMkLst>
          <pc:docMk/>
          <pc:sldMk cId="14530863" sldId="265"/>
        </pc:sldMkLst>
        <pc:spChg chg="mod">
          <ac:chgData name="Saopa  Willard" userId="0546ca74-7ec3-44bd-b816-15a894b94cb7" providerId="ADAL" clId="{077A42D3-6B19-4FB5-99A1-954EDB161468}" dt="2025-05-08T21:11:55.243" v="199" actId="26606"/>
          <ac:spMkLst>
            <pc:docMk/>
            <pc:sldMk cId="14530863" sldId="265"/>
            <ac:spMk id="2" creationId="{2AAC91D8-2648-82D0-F421-0D3FF2A87BCF}"/>
          </ac:spMkLst>
        </pc:spChg>
        <pc:spChg chg="mod">
          <ac:chgData name="Saopa  Willard" userId="0546ca74-7ec3-44bd-b816-15a894b94cb7" providerId="ADAL" clId="{077A42D3-6B19-4FB5-99A1-954EDB161468}" dt="2025-05-13T17:45:10.841" v="2740" actId="15"/>
          <ac:spMkLst>
            <pc:docMk/>
            <pc:sldMk cId="14530863" sldId="265"/>
            <ac:spMk id="3" creationId="{FC74B0CD-C897-5F9D-6BFA-3A6DE8007F9B}"/>
          </ac:spMkLst>
        </pc:spChg>
        <pc:spChg chg="del mod">
          <ac:chgData name="Saopa  Willard" userId="0546ca74-7ec3-44bd-b816-15a894b94cb7" providerId="ADAL" clId="{077A42D3-6B19-4FB5-99A1-954EDB161468}" dt="2025-05-08T21:10:31.884" v="197" actId="478"/>
          <ac:spMkLst>
            <pc:docMk/>
            <pc:sldMk cId="14530863" sldId="265"/>
            <ac:spMk id="4" creationId="{25E667EC-7025-F837-4505-CD3C29F2C8A8}"/>
          </ac:spMkLst>
        </pc:spChg>
        <pc:spChg chg="add">
          <ac:chgData name="Saopa  Willard" userId="0546ca74-7ec3-44bd-b816-15a894b94cb7" providerId="ADAL" clId="{077A42D3-6B19-4FB5-99A1-954EDB161468}" dt="2025-05-08T21:11:55.243" v="199" actId="26606"/>
          <ac:spMkLst>
            <pc:docMk/>
            <pc:sldMk cId="14530863" sldId="265"/>
            <ac:spMk id="5127" creationId="{2B97F24A-32CE-4C1C-A50D-3016B394DCFB}"/>
          </ac:spMkLst>
        </pc:spChg>
        <pc:spChg chg="add">
          <ac:chgData name="Saopa  Willard" userId="0546ca74-7ec3-44bd-b816-15a894b94cb7" providerId="ADAL" clId="{077A42D3-6B19-4FB5-99A1-954EDB161468}" dt="2025-05-08T21:11:55.243" v="199" actId="26606"/>
          <ac:spMkLst>
            <pc:docMk/>
            <pc:sldMk cId="14530863" sldId="265"/>
            <ac:spMk id="5129" creationId="{CD8B4F24-440B-49E9-B85D-733523DC064B}"/>
          </ac:spMkLst>
        </pc:spChg>
        <pc:picChg chg="add mod">
          <ac:chgData name="Saopa  Willard" userId="0546ca74-7ec3-44bd-b816-15a894b94cb7" providerId="ADAL" clId="{077A42D3-6B19-4FB5-99A1-954EDB161468}" dt="2025-05-08T21:11:55.243" v="199" actId="26606"/>
          <ac:picMkLst>
            <pc:docMk/>
            <pc:sldMk cId="14530863" sldId="265"/>
            <ac:picMk id="5122" creationId="{158D8227-96E8-6430-4942-E17CE1D8F77D}"/>
          </ac:picMkLst>
        </pc:picChg>
      </pc:sldChg>
      <pc:sldChg chg="addSp delSp modSp mod setBg">
        <pc:chgData name="Saopa  Willard" userId="0546ca74-7ec3-44bd-b816-15a894b94cb7" providerId="ADAL" clId="{077A42D3-6B19-4FB5-99A1-954EDB161468}" dt="2025-05-09T08:28:50.893" v="1073" actId="20577"/>
        <pc:sldMkLst>
          <pc:docMk/>
          <pc:sldMk cId="1963663988" sldId="266"/>
        </pc:sldMkLst>
        <pc:spChg chg="mod">
          <ac:chgData name="Saopa  Willard" userId="0546ca74-7ec3-44bd-b816-15a894b94cb7" providerId="ADAL" clId="{077A42D3-6B19-4FB5-99A1-954EDB161468}" dt="2025-05-08T21:22:00.546" v="224" actId="26606"/>
          <ac:spMkLst>
            <pc:docMk/>
            <pc:sldMk cId="1963663988" sldId="266"/>
            <ac:spMk id="2" creationId="{D493AD01-E578-0628-BCFF-374186AA5228}"/>
          </ac:spMkLst>
        </pc:spChg>
        <pc:spChg chg="mod">
          <ac:chgData name="Saopa  Willard" userId="0546ca74-7ec3-44bd-b816-15a894b94cb7" providerId="ADAL" clId="{077A42D3-6B19-4FB5-99A1-954EDB161468}" dt="2025-05-09T08:28:50.893" v="1073" actId="20577"/>
          <ac:spMkLst>
            <pc:docMk/>
            <pc:sldMk cId="1963663988" sldId="266"/>
            <ac:spMk id="3" creationId="{BD650EB7-01DA-68E0-B014-F7A13361F167}"/>
          </ac:spMkLst>
        </pc:spChg>
        <pc:spChg chg="del">
          <ac:chgData name="Saopa  Willard" userId="0546ca74-7ec3-44bd-b816-15a894b94cb7" providerId="ADAL" clId="{077A42D3-6B19-4FB5-99A1-954EDB161468}" dt="2025-05-08T21:12:42.066" v="202" actId="478"/>
          <ac:spMkLst>
            <pc:docMk/>
            <pc:sldMk cId="1963663988" sldId="266"/>
            <ac:spMk id="4" creationId="{A09CDCDE-1320-0594-B4DA-06E749628106}"/>
          </ac:spMkLst>
        </pc:spChg>
        <pc:spChg chg="add del">
          <ac:chgData name="Saopa  Willard" userId="0546ca74-7ec3-44bd-b816-15a894b94cb7" providerId="ADAL" clId="{077A42D3-6B19-4FB5-99A1-954EDB161468}" dt="2025-05-08T21:17:23.219" v="222" actId="26606"/>
          <ac:spMkLst>
            <pc:docMk/>
            <pc:sldMk cId="1963663988" sldId="266"/>
            <ac:spMk id="10" creationId="{04812C46-200A-4DEB-A05E-3ED6C68C2387}"/>
          </ac:spMkLst>
        </pc:spChg>
        <pc:spChg chg="add del">
          <ac:chgData name="Saopa  Willard" userId="0546ca74-7ec3-44bd-b816-15a894b94cb7" providerId="ADAL" clId="{077A42D3-6B19-4FB5-99A1-954EDB161468}" dt="2025-05-08T21:17:23.219" v="222" actId="26606"/>
          <ac:spMkLst>
            <pc:docMk/>
            <pc:sldMk cId="1963663988" sldId="266"/>
            <ac:spMk id="12" creationId="{D1EA859B-E555-4109-94F3-6700E046E008}"/>
          </ac:spMkLst>
        </pc:spChg>
        <pc:spChg chg="add">
          <ac:chgData name="Saopa  Willard" userId="0546ca74-7ec3-44bd-b816-15a894b94cb7" providerId="ADAL" clId="{077A42D3-6B19-4FB5-99A1-954EDB161468}" dt="2025-05-08T21:22:00.546" v="224" actId="26606"/>
          <ac:spMkLst>
            <pc:docMk/>
            <pc:sldMk cId="1963663988" sldId="266"/>
            <ac:spMk id="6152" creationId="{04812C46-200A-4DEB-A05E-3ED6C68C2387}"/>
          </ac:spMkLst>
        </pc:spChg>
        <pc:spChg chg="add del">
          <ac:chgData name="Saopa  Willard" userId="0546ca74-7ec3-44bd-b816-15a894b94cb7" providerId="ADAL" clId="{077A42D3-6B19-4FB5-99A1-954EDB161468}" dt="2025-05-08T21:14:51.767" v="205" actId="26606"/>
          <ac:spMkLst>
            <pc:docMk/>
            <pc:sldMk cId="1963663988" sldId="266"/>
            <ac:spMk id="6153" creationId="{96CF2A2B-0745-440C-9224-C5C6A0A4286F}"/>
          </ac:spMkLst>
        </pc:spChg>
        <pc:spChg chg="add del">
          <ac:chgData name="Saopa  Willard" userId="0546ca74-7ec3-44bd-b816-15a894b94cb7" providerId="ADAL" clId="{077A42D3-6B19-4FB5-99A1-954EDB161468}" dt="2025-05-08T21:14:51.767" v="205" actId="26606"/>
          <ac:spMkLst>
            <pc:docMk/>
            <pc:sldMk cId="1963663988" sldId="266"/>
            <ac:spMk id="6155" creationId="{75BE6D6B-84C9-4D2B-97EB-773B7369EF82}"/>
          </ac:spMkLst>
        </pc:spChg>
        <pc:spChg chg="add">
          <ac:chgData name="Saopa  Willard" userId="0546ca74-7ec3-44bd-b816-15a894b94cb7" providerId="ADAL" clId="{077A42D3-6B19-4FB5-99A1-954EDB161468}" dt="2025-05-08T21:22:00.546" v="224" actId="26606"/>
          <ac:spMkLst>
            <pc:docMk/>
            <pc:sldMk cId="1963663988" sldId="266"/>
            <ac:spMk id="6157" creationId="{D1EA859B-E555-4109-94F3-6700E046E008}"/>
          </ac:spMkLst>
        </pc:spChg>
        <pc:picChg chg="add del mod ord">
          <ac:chgData name="Saopa  Willard" userId="0546ca74-7ec3-44bd-b816-15a894b94cb7" providerId="ADAL" clId="{077A42D3-6B19-4FB5-99A1-954EDB161468}" dt="2025-05-08T21:17:23.219" v="222" actId="26606"/>
          <ac:picMkLst>
            <pc:docMk/>
            <pc:sldMk cId="1963663988" sldId="266"/>
            <ac:picMk id="5" creationId="{15781B6A-AA48-CE8F-1FEE-1901D1234572}"/>
          </ac:picMkLst>
        </pc:picChg>
        <pc:picChg chg="add del">
          <ac:chgData name="Saopa  Willard" userId="0546ca74-7ec3-44bd-b816-15a894b94cb7" providerId="ADAL" clId="{077A42D3-6B19-4FB5-99A1-954EDB161468}" dt="2025-05-08T21:12:23.805" v="201" actId="478"/>
          <ac:picMkLst>
            <pc:docMk/>
            <pc:sldMk cId="1963663988" sldId="266"/>
            <ac:picMk id="6146" creationId="{A43D6B86-A7CA-C282-EF52-AB0544122D69}"/>
          </ac:picMkLst>
        </pc:picChg>
        <pc:picChg chg="add mod ord">
          <ac:chgData name="Saopa  Willard" userId="0546ca74-7ec3-44bd-b816-15a894b94cb7" providerId="ADAL" clId="{077A42D3-6B19-4FB5-99A1-954EDB161468}" dt="2025-05-08T21:14:51.767" v="205" actId="26606"/>
          <ac:picMkLst>
            <pc:docMk/>
            <pc:sldMk cId="1963663988" sldId="266"/>
            <ac:picMk id="6148" creationId="{01F535E9-135E-3E23-B3FB-343A88316BE1}"/>
          </ac:picMkLst>
        </pc:picChg>
        <pc:picChg chg="add mod ord">
          <ac:chgData name="Saopa  Willard" userId="0546ca74-7ec3-44bd-b816-15a894b94cb7" providerId="ADAL" clId="{077A42D3-6B19-4FB5-99A1-954EDB161468}" dt="2025-05-08T21:22:00.546" v="224" actId="26606"/>
          <ac:picMkLst>
            <pc:docMk/>
            <pc:sldMk cId="1963663988" sldId="266"/>
            <ac:picMk id="6150" creationId="{CD504F98-D653-EDFD-0CEC-97C37D9924E6}"/>
          </ac:picMkLst>
        </pc:picChg>
      </pc:sldChg>
      <pc:sldChg chg="addSp delSp modSp mod setBg">
        <pc:chgData name="Saopa  Willard" userId="0546ca74-7ec3-44bd-b816-15a894b94cb7" providerId="ADAL" clId="{077A42D3-6B19-4FB5-99A1-954EDB161468}" dt="2025-05-09T08:30:09.527" v="1115" actId="20577"/>
        <pc:sldMkLst>
          <pc:docMk/>
          <pc:sldMk cId="1685096315" sldId="267"/>
        </pc:sldMkLst>
        <pc:spChg chg="mod">
          <ac:chgData name="Saopa  Willard" userId="0546ca74-7ec3-44bd-b816-15a894b94cb7" providerId="ADAL" clId="{077A42D3-6B19-4FB5-99A1-954EDB161468}" dt="2025-05-08T21:56:22.332" v="591" actId="26606"/>
          <ac:spMkLst>
            <pc:docMk/>
            <pc:sldMk cId="1685096315" sldId="267"/>
            <ac:spMk id="2" creationId="{D493AD01-E578-0628-BCFF-374186AA5228}"/>
          </ac:spMkLst>
        </pc:spChg>
        <pc:spChg chg="mod">
          <ac:chgData name="Saopa  Willard" userId="0546ca74-7ec3-44bd-b816-15a894b94cb7" providerId="ADAL" clId="{077A42D3-6B19-4FB5-99A1-954EDB161468}" dt="2025-05-09T08:30:09.527" v="1115" actId="20577"/>
          <ac:spMkLst>
            <pc:docMk/>
            <pc:sldMk cId="1685096315" sldId="267"/>
            <ac:spMk id="3" creationId="{BD650EB7-01DA-68E0-B014-F7A13361F167}"/>
          </ac:spMkLst>
        </pc:spChg>
        <pc:spChg chg="del">
          <ac:chgData name="Saopa  Willard" userId="0546ca74-7ec3-44bd-b816-15a894b94cb7" providerId="ADAL" clId="{077A42D3-6B19-4FB5-99A1-954EDB161468}" dt="2025-05-08T21:42:29.788" v="364" actId="478"/>
          <ac:spMkLst>
            <pc:docMk/>
            <pc:sldMk cId="1685096315" sldId="267"/>
            <ac:spMk id="4" creationId="{A09CDCDE-1320-0594-B4DA-06E749628106}"/>
          </ac:spMkLst>
        </pc:spChg>
        <pc:spChg chg="add del">
          <ac:chgData name="Saopa  Willard" userId="0546ca74-7ec3-44bd-b816-15a894b94cb7" providerId="ADAL" clId="{077A42D3-6B19-4FB5-99A1-954EDB161468}" dt="2025-05-08T21:56:22.316" v="590" actId="26606"/>
          <ac:spMkLst>
            <pc:docMk/>
            <pc:sldMk cId="1685096315" sldId="267"/>
            <ac:spMk id="11271" creationId="{B50AB553-2A96-4A92-96F2-93548E096954}"/>
          </ac:spMkLst>
        </pc:spChg>
        <pc:spChg chg="add">
          <ac:chgData name="Saopa  Willard" userId="0546ca74-7ec3-44bd-b816-15a894b94cb7" providerId="ADAL" clId="{077A42D3-6B19-4FB5-99A1-954EDB161468}" dt="2025-05-08T21:56:22.332" v="591" actId="26606"/>
          <ac:spMkLst>
            <pc:docMk/>
            <pc:sldMk cId="1685096315" sldId="267"/>
            <ac:spMk id="11273" creationId="{9F587EB1-1674-4B8B-88AD-2A81FFFB5F36}"/>
          </ac:spMkLst>
        </pc:spChg>
        <pc:spChg chg="add">
          <ac:chgData name="Saopa  Willard" userId="0546ca74-7ec3-44bd-b816-15a894b94cb7" providerId="ADAL" clId="{077A42D3-6B19-4FB5-99A1-954EDB161468}" dt="2025-05-08T21:56:22.332" v="591" actId="26606"/>
          <ac:spMkLst>
            <pc:docMk/>
            <pc:sldMk cId="1685096315" sldId="267"/>
            <ac:spMk id="11274" creationId="{09CFCDAF-46CE-4056-866C-5EE9122FDCAB}"/>
          </ac:spMkLst>
        </pc:spChg>
        <pc:spChg chg="add">
          <ac:chgData name="Saopa  Willard" userId="0546ca74-7ec3-44bd-b816-15a894b94cb7" providerId="ADAL" clId="{077A42D3-6B19-4FB5-99A1-954EDB161468}" dt="2025-05-08T21:56:22.332" v="591" actId="26606"/>
          <ac:spMkLst>
            <pc:docMk/>
            <pc:sldMk cId="1685096315" sldId="267"/>
            <ac:spMk id="11277" creationId="{6CB927A4-E432-4310-9CD5-E89FF5063179}"/>
          </ac:spMkLst>
        </pc:spChg>
        <pc:spChg chg="add">
          <ac:chgData name="Saopa  Willard" userId="0546ca74-7ec3-44bd-b816-15a894b94cb7" providerId="ADAL" clId="{077A42D3-6B19-4FB5-99A1-954EDB161468}" dt="2025-05-08T21:56:22.332" v="591" actId="26606"/>
          <ac:spMkLst>
            <pc:docMk/>
            <pc:sldMk cId="1685096315" sldId="267"/>
            <ac:spMk id="11279" creationId="{E3020543-B24B-4EC4-8FFC-8DD88EEA91A8}"/>
          </ac:spMkLst>
        </pc:spChg>
        <pc:spChg chg="add">
          <ac:chgData name="Saopa  Willard" userId="0546ca74-7ec3-44bd-b816-15a894b94cb7" providerId="ADAL" clId="{077A42D3-6B19-4FB5-99A1-954EDB161468}" dt="2025-05-08T21:56:22.332" v="591" actId="26606"/>
          <ac:spMkLst>
            <pc:docMk/>
            <pc:sldMk cId="1685096315" sldId="267"/>
            <ac:spMk id="11281" creationId="{1453BF6C-B012-48B7-B4E8-6D7AC7C27D02}"/>
          </ac:spMkLst>
        </pc:spChg>
        <pc:picChg chg="add mod ord">
          <ac:chgData name="Saopa  Willard" userId="0546ca74-7ec3-44bd-b816-15a894b94cb7" providerId="ADAL" clId="{077A42D3-6B19-4FB5-99A1-954EDB161468}" dt="2025-05-08T21:56:22.332" v="591" actId="26606"/>
          <ac:picMkLst>
            <pc:docMk/>
            <pc:sldMk cId="1685096315" sldId="267"/>
            <ac:picMk id="11266" creationId="{90979FD2-3CED-4C07-838C-9051C7484381}"/>
          </ac:picMkLst>
        </pc:picChg>
        <pc:cxnChg chg="add">
          <ac:chgData name="Saopa  Willard" userId="0546ca74-7ec3-44bd-b816-15a894b94cb7" providerId="ADAL" clId="{077A42D3-6B19-4FB5-99A1-954EDB161468}" dt="2025-05-08T21:56:22.332" v="591" actId="26606"/>
          <ac:cxnSpMkLst>
            <pc:docMk/>
            <pc:sldMk cId="1685096315" sldId="267"/>
            <ac:cxnSpMk id="11275" creationId="{C49DA8F6-BCC1-4447-B54C-57856834B94B}"/>
          </ac:cxnSpMkLst>
        </pc:cxnChg>
      </pc:sldChg>
      <pc:sldChg chg="addSp delSp modSp mod setBg">
        <pc:chgData name="Saopa  Willard" userId="0546ca74-7ec3-44bd-b816-15a894b94cb7" providerId="ADAL" clId="{077A42D3-6B19-4FB5-99A1-954EDB161468}" dt="2025-05-14T13:15:03.577" v="2785" actId="20577"/>
        <pc:sldMkLst>
          <pc:docMk/>
          <pc:sldMk cId="639140044" sldId="268"/>
        </pc:sldMkLst>
        <pc:spChg chg="mod">
          <ac:chgData name="Saopa  Willard" userId="0546ca74-7ec3-44bd-b816-15a894b94cb7" providerId="ADAL" clId="{077A42D3-6B19-4FB5-99A1-954EDB161468}" dt="2025-05-08T21:36:15.462" v="268" actId="26606"/>
          <ac:spMkLst>
            <pc:docMk/>
            <pc:sldMk cId="639140044" sldId="268"/>
            <ac:spMk id="2" creationId="{D493AD01-E578-0628-BCFF-374186AA5228}"/>
          </ac:spMkLst>
        </pc:spChg>
        <pc:spChg chg="add del mod">
          <ac:chgData name="Saopa  Willard" userId="0546ca74-7ec3-44bd-b816-15a894b94cb7" providerId="ADAL" clId="{077A42D3-6B19-4FB5-99A1-954EDB161468}" dt="2025-05-14T13:15:03.577" v="2785" actId="20577"/>
          <ac:spMkLst>
            <pc:docMk/>
            <pc:sldMk cId="639140044" sldId="268"/>
            <ac:spMk id="3" creationId="{BD650EB7-01DA-68E0-B014-F7A13361F167}"/>
          </ac:spMkLst>
        </pc:spChg>
        <pc:spChg chg="del">
          <ac:chgData name="Saopa  Willard" userId="0546ca74-7ec3-44bd-b816-15a894b94cb7" providerId="ADAL" clId="{077A42D3-6B19-4FB5-99A1-954EDB161468}" dt="2025-05-08T21:24:04.129" v="237" actId="478"/>
          <ac:spMkLst>
            <pc:docMk/>
            <pc:sldMk cId="639140044" sldId="268"/>
            <ac:spMk id="4" creationId="{A09CDCDE-1320-0594-B4DA-06E749628106}"/>
          </ac:spMkLst>
        </pc:spChg>
        <pc:spChg chg="add">
          <ac:chgData name="Saopa  Willard" userId="0546ca74-7ec3-44bd-b816-15a894b94cb7" providerId="ADAL" clId="{077A42D3-6B19-4FB5-99A1-954EDB161468}" dt="2025-05-08T21:36:15.462" v="268" actId="26606"/>
          <ac:spMkLst>
            <pc:docMk/>
            <pc:sldMk cId="639140044" sldId="268"/>
            <ac:spMk id="8200" creationId="{04812C46-200A-4DEB-A05E-3ED6C68C2387}"/>
          </ac:spMkLst>
        </pc:spChg>
        <pc:spChg chg="add del">
          <ac:chgData name="Saopa  Willard" userId="0546ca74-7ec3-44bd-b816-15a894b94cb7" providerId="ADAL" clId="{077A42D3-6B19-4FB5-99A1-954EDB161468}" dt="2025-05-08T21:34:23.517" v="266" actId="26606"/>
          <ac:spMkLst>
            <pc:docMk/>
            <pc:sldMk cId="639140044" sldId="268"/>
            <ac:spMk id="8201" creationId="{C0A1ED06-4733-4020-9C60-81D4D801408D}"/>
          </ac:spMkLst>
        </pc:spChg>
        <pc:spChg chg="add">
          <ac:chgData name="Saopa  Willard" userId="0546ca74-7ec3-44bd-b816-15a894b94cb7" providerId="ADAL" clId="{077A42D3-6B19-4FB5-99A1-954EDB161468}" dt="2025-05-08T21:36:15.462" v="268" actId="26606"/>
          <ac:spMkLst>
            <pc:docMk/>
            <pc:sldMk cId="639140044" sldId="268"/>
            <ac:spMk id="8202" creationId="{D1EA859B-E555-4109-94F3-6700E046E008}"/>
          </ac:spMkLst>
        </pc:spChg>
        <pc:spChg chg="add del">
          <ac:chgData name="Saopa  Willard" userId="0546ca74-7ec3-44bd-b816-15a894b94cb7" providerId="ADAL" clId="{077A42D3-6B19-4FB5-99A1-954EDB161468}" dt="2025-05-08T21:34:23.517" v="266" actId="26606"/>
          <ac:spMkLst>
            <pc:docMk/>
            <pc:sldMk cId="639140044" sldId="268"/>
            <ac:spMk id="8203" creationId="{B0CA3509-3AF9-45FE-93ED-57BB5D5E8E07}"/>
          </ac:spMkLst>
        </pc:spChg>
        <pc:spChg chg="add del">
          <ac:chgData name="Saopa  Willard" userId="0546ca74-7ec3-44bd-b816-15a894b94cb7" providerId="ADAL" clId="{077A42D3-6B19-4FB5-99A1-954EDB161468}" dt="2025-05-08T21:33:51.596" v="259" actId="26606"/>
          <ac:spMkLst>
            <pc:docMk/>
            <pc:sldMk cId="639140044" sldId="268"/>
            <ac:spMk id="8208" creationId="{B250C39F-3F6C-4D53-86D2-7BC6B2FF609C}"/>
          </ac:spMkLst>
        </pc:spChg>
        <pc:spChg chg="add del">
          <ac:chgData name="Saopa  Willard" userId="0546ca74-7ec3-44bd-b816-15a894b94cb7" providerId="ADAL" clId="{077A42D3-6B19-4FB5-99A1-954EDB161468}" dt="2025-05-08T21:33:51.596" v="259" actId="26606"/>
          <ac:spMkLst>
            <pc:docMk/>
            <pc:sldMk cId="639140044" sldId="268"/>
            <ac:spMk id="8210" creationId="{70A48D59-8581-41F7-B529-F4617FE07A9A}"/>
          </ac:spMkLst>
        </pc:spChg>
        <pc:spChg chg="add del">
          <ac:chgData name="Saopa  Willard" userId="0546ca74-7ec3-44bd-b816-15a894b94cb7" providerId="ADAL" clId="{077A42D3-6B19-4FB5-99A1-954EDB161468}" dt="2025-05-08T21:33:51.596" v="259" actId="26606"/>
          <ac:spMkLst>
            <pc:docMk/>
            <pc:sldMk cId="639140044" sldId="268"/>
            <ac:spMk id="8212" creationId="{9DD005C1-8C51-42D6-9BEE-B9B83849743D}"/>
          </ac:spMkLst>
        </pc:spChg>
        <pc:spChg chg="add del">
          <ac:chgData name="Saopa  Willard" userId="0546ca74-7ec3-44bd-b816-15a894b94cb7" providerId="ADAL" clId="{077A42D3-6B19-4FB5-99A1-954EDB161468}" dt="2025-05-08T21:33:59.183" v="261" actId="26606"/>
          <ac:spMkLst>
            <pc:docMk/>
            <pc:sldMk cId="639140044" sldId="268"/>
            <ac:spMk id="8214" creationId="{C0A1ED06-4733-4020-9C60-81D4D801408D}"/>
          </ac:spMkLst>
        </pc:spChg>
        <pc:spChg chg="add del">
          <ac:chgData name="Saopa  Willard" userId="0546ca74-7ec3-44bd-b816-15a894b94cb7" providerId="ADAL" clId="{077A42D3-6B19-4FB5-99A1-954EDB161468}" dt="2025-05-08T21:33:59.183" v="261" actId="26606"/>
          <ac:spMkLst>
            <pc:docMk/>
            <pc:sldMk cId="639140044" sldId="268"/>
            <ac:spMk id="8215" creationId="{B0CA3509-3AF9-45FE-93ED-57BB5D5E8E07}"/>
          </ac:spMkLst>
        </pc:spChg>
        <pc:spChg chg="add del">
          <ac:chgData name="Saopa  Willard" userId="0546ca74-7ec3-44bd-b816-15a894b94cb7" providerId="ADAL" clId="{077A42D3-6B19-4FB5-99A1-954EDB161468}" dt="2025-05-08T21:34:13.084" v="263" actId="26606"/>
          <ac:spMkLst>
            <pc:docMk/>
            <pc:sldMk cId="639140044" sldId="268"/>
            <ac:spMk id="8217" creationId="{C0A1ED06-4733-4020-9C60-81D4D801408D}"/>
          </ac:spMkLst>
        </pc:spChg>
        <pc:spChg chg="add del">
          <ac:chgData name="Saopa  Willard" userId="0546ca74-7ec3-44bd-b816-15a894b94cb7" providerId="ADAL" clId="{077A42D3-6B19-4FB5-99A1-954EDB161468}" dt="2025-05-08T21:34:13.084" v="263" actId="26606"/>
          <ac:spMkLst>
            <pc:docMk/>
            <pc:sldMk cId="639140044" sldId="268"/>
            <ac:spMk id="8218" creationId="{B0CA3509-3AF9-45FE-93ED-57BB5D5E8E07}"/>
          </ac:spMkLst>
        </pc:spChg>
        <pc:spChg chg="add del">
          <ac:chgData name="Saopa  Willard" userId="0546ca74-7ec3-44bd-b816-15a894b94cb7" providerId="ADAL" clId="{077A42D3-6B19-4FB5-99A1-954EDB161468}" dt="2025-05-08T21:34:22.886" v="265" actId="26606"/>
          <ac:spMkLst>
            <pc:docMk/>
            <pc:sldMk cId="639140044" sldId="268"/>
            <ac:spMk id="8221" creationId="{B1595A09-E336-4D1B-9B3A-06A2287A54E2}"/>
          </ac:spMkLst>
        </pc:spChg>
        <pc:spChg chg="add del">
          <ac:chgData name="Saopa  Willard" userId="0546ca74-7ec3-44bd-b816-15a894b94cb7" providerId="ADAL" clId="{077A42D3-6B19-4FB5-99A1-954EDB161468}" dt="2025-05-08T21:34:22.886" v="265" actId="26606"/>
          <ac:spMkLst>
            <pc:docMk/>
            <pc:sldMk cId="639140044" sldId="268"/>
            <ac:spMk id="8222" creationId="{3540989C-C7B8-473B-BF87-6F2DA6A90006}"/>
          </ac:spMkLst>
        </pc:spChg>
        <pc:spChg chg="add del">
          <ac:chgData name="Saopa  Willard" userId="0546ca74-7ec3-44bd-b816-15a894b94cb7" providerId="ADAL" clId="{077A42D3-6B19-4FB5-99A1-954EDB161468}" dt="2025-05-08T21:34:22.886" v="265" actId="26606"/>
          <ac:spMkLst>
            <pc:docMk/>
            <pc:sldMk cId="639140044" sldId="268"/>
            <ac:spMk id="8223" creationId="{BD650EB7-01DA-68E0-B014-F7A13361F167}"/>
          </ac:spMkLst>
        </pc:spChg>
        <pc:graphicFrameChg chg="add del">
          <ac:chgData name="Saopa  Willard" userId="0546ca74-7ec3-44bd-b816-15a894b94cb7" providerId="ADAL" clId="{077A42D3-6B19-4FB5-99A1-954EDB161468}" dt="2025-05-08T21:33:59.183" v="261" actId="26606"/>
          <ac:graphicFrameMkLst>
            <pc:docMk/>
            <pc:sldMk cId="639140044" sldId="268"/>
            <ac:graphicFrameMk id="8205" creationId="{EB2C5385-92E4-5E8E-96F4-EAC1A81C94AB}"/>
          </ac:graphicFrameMkLst>
        </pc:graphicFrameChg>
        <pc:graphicFrameChg chg="add del">
          <ac:chgData name="Saopa  Willard" userId="0546ca74-7ec3-44bd-b816-15a894b94cb7" providerId="ADAL" clId="{077A42D3-6B19-4FB5-99A1-954EDB161468}" dt="2025-05-08T21:34:13.084" v="263" actId="26606"/>
          <ac:graphicFrameMkLst>
            <pc:docMk/>
            <pc:sldMk cId="639140044" sldId="268"/>
            <ac:graphicFrameMk id="8219" creationId="{70869964-64A8-3D9A-4780-385601E6DB29}"/>
          </ac:graphicFrameMkLst>
        </pc:graphicFrameChg>
        <pc:picChg chg="add">
          <ac:chgData name="Saopa  Willard" userId="0546ca74-7ec3-44bd-b816-15a894b94cb7" providerId="ADAL" clId="{077A42D3-6B19-4FB5-99A1-954EDB161468}" dt="2025-05-08T21:30:04.624" v="255"/>
          <ac:picMkLst>
            <pc:docMk/>
            <pc:sldMk cId="639140044" sldId="268"/>
            <ac:picMk id="8194" creationId="{92D33CE3-8028-FE78-515D-48CE374A8393}"/>
          </ac:picMkLst>
        </pc:picChg>
        <pc:picChg chg="add mod ord">
          <ac:chgData name="Saopa  Willard" userId="0546ca74-7ec3-44bd-b816-15a894b94cb7" providerId="ADAL" clId="{077A42D3-6B19-4FB5-99A1-954EDB161468}" dt="2025-05-08T21:34:23.517" v="266" actId="26606"/>
          <ac:picMkLst>
            <pc:docMk/>
            <pc:sldMk cId="639140044" sldId="268"/>
            <ac:picMk id="8196" creationId="{8A4C9B9C-17E6-3ABE-6D0B-38B00B586184}"/>
          </ac:picMkLst>
        </pc:picChg>
        <pc:picChg chg="add mod ord">
          <ac:chgData name="Saopa  Willard" userId="0546ca74-7ec3-44bd-b816-15a894b94cb7" providerId="ADAL" clId="{077A42D3-6B19-4FB5-99A1-954EDB161468}" dt="2025-05-08T21:36:15.462" v="268" actId="26606"/>
          <ac:picMkLst>
            <pc:docMk/>
            <pc:sldMk cId="639140044" sldId="268"/>
            <ac:picMk id="8198" creationId="{42B30737-1979-846D-C2D7-688D986497F0}"/>
          </ac:picMkLst>
        </pc:picChg>
      </pc:sldChg>
      <pc:sldChg chg="addSp delSp modSp mod setBg">
        <pc:chgData name="Saopa  Willard" userId="0546ca74-7ec3-44bd-b816-15a894b94cb7" providerId="ADAL" clId="{077A42D3-6B19-4FB5-99A1-954EDB161468}" dt="2025-05-08T21:38:54.928" v="271" actId="26606"/>
        <pc:sldMkLst>
          <pc:docMk/>
          <pc:sldMk cId="4033083155" sldId="269"/>
        </pc:sldMkLst>
        <pc:spChg chg="mod">
          <ac:chgData name="Saopa  Willard" userId="0546ca74-7ec3-44bd-b816-15a894b94cb7" providerId="ADAL" clId="{077A42D3-6B19-4FB5-99A1-954EDB161468}" dt="2025-05-08T21:38:54.928" v="271" actId="26606"/>
          <ac:spMkLst>
            <pc:docMk/>
            <pc:sldMk cId="4033083155" sldId="269"/>
            <ac:spMk id="2" creationId="{D493AD01-E578-0628-BCFF-374186AA5228}"/>
          </ac:spMkLst>
        </pc:spChg>
        <pc:spChg chg="mod">
          <ac:chgData name="Saopa  Willard" userId="0546ca74-7ec3-44bd-b816-15a894b94cb7" providerId="ADAL" clId="{077A42D3-6B19-4FB5-99A1-954EDB161468}" dt="2025-05-08T21:38:54.928" v="271" actId="26606"/>
          <ac:spMkLst>
            <pc:docMk/>
            <pc:sldMk cId="4033083155" sldId="269"/>
            <ac:spMk id="3" creationId="{BD650EB7-01DA-68E0-B014-F7A13361F167}"/>
          </ac:spMkLst>
        </pc:spChg>
        <pc:spChg chg="del">
          <ac:chgData name="Saopa  Willard" userId="0546ca74-7ec3-44bd-b816-15a894b94cb7" providerId="ADAL" clId="{077A42D3-6B19-4FB5-99A1-954EDB161468}" dt="2025-05-08T21:37:09.449" v="269" actId="478"/>
          <ac:spMkLst>
            <pc:docMk/>
            <pc:sldMk cId="4033083155" sldId="269"/>
            <ac:spMk id="4" creationId="{A09CDCDE-1320-0594-B4DA-06E749628106}"/>
          </ac:spMkLst>
        </pc:spChg>
        <pc:spChg chg="add">
          <ac:chgData name="Saopa  Willard" userId="0546ca74-7ec3-44bd-b816-15a894b94cb7" providerId="ADAL" clId="{077A42D3-6B19-4FB5-99A1-954EDB161468}" dt="2025-05-08T21:38:54.928" v="271" actId="26606"/>
          <ac:spMkLst>
            <pc:docMk/>
            <pc:sldMk cId="4033083155" sldId="269"/>
            <ac:spMk id="9223" creationId="{04812C46-200A-4DEB-A05E-3ED6C68C2387}"/>
          </ac:spMkLst>
        </pc:spChg>
        <pc:spChg chg="add">
          <ac:chgData name="Saopa  Willard" userId="0546ca74-7ec3-44bd-b816-15a894b94cb7" providerId="ADAL" clId="{077A42D3-6B19-4FB5-99A1-954EDB161468}" dt="2025-05-08T21:38:54.928" v="271" actId="26606"/>
          <ac:spMkLst>
            <pc:docMk/>
            <pc:sldMk cId="4033083155" sldId="269"/>
            <ac:spMk id="9225" creationId="{D1EA859B-E555-4109-94F3-6700E046E008}"/>
          </ac:spMkLst>
        </pc:spChg>
        <pc:picChg chg="add mod ord">
          <ac:chgData name="Saopa  Willard" userId="0546ca74-7ec3-44bd-b816-15a894b94cb7" providerId="ADAL" clId="{077A42D3-6B19-4FB5-99A1-954EDB161468}" dt="2025-05-08T21:38:54.928" v="271" actId="26606"/>
          <ac:picMkLst>
            <pc:docMk/>
            <pc:sldMk cId="4033083155" sldId="269"/>
            <ac:picMk id="9218" creationId="{3C44E84B-21C6-4C64-1054-8E4086495962}"/>
          </ac:picMkLst>
        </pc:picChg>
      </pc:sldChg>
      <pc:sldChg chg="addSp delSp modSp new del">
        <pc:chgData name="Saopa  Willard" userId="0546ca74-7ec3-44bd-b816-15a894b94cb7" providerId="ADAL" clId="{077A42D3-6B19-4FB5-99A1-954EDB161468}" dt="2025-05-08T21:51:03.263" v="587" actId="47"/>
        <pc:sldMkLst>
          <pc:docMk/>
          <pc:sldMk cId="2592165808" sldId="270"/>
        </pc:sldMkLst>
        <pc:spChg chg="add mod">
          <ac:chgData name="Saopa  Willard" userId="0546ca74-7ec3-44bd-b816-15a894b94cb7" providerId="ADAL" clId="{077A42D3-6B19-4FB5-99A1-954EDB161468}" dt="2025-05-08T21:50:46.386" v="584" actId="14100"/>
          <ac:spMkLst>
            <pc:docMk/>
            <pc:sldMk cId="2592165808" sldId="270"/>
            <ac:spMk id="2" creationId="{F8637388-98F5-21DD-2202-3A708A4A80D9}"/>
          </ac:spMkLst>
        </pc:spChg>
        <pc:spChg chg="add del">
          <ac:chgData name="Saopa  Willard" userId="0546ca74-7ec3-44bd-b816-15a894b94cb7" providerId="ADAL" clId="{077A42D3-6B19-4FB5-99A1-954EDB161468}" dt="2025-05-08T21:51:00.178" v="586" actId="478"/>
          <ac:spMkLst>
            <pc:docMk/>
            <pc:sldMk cId="2592165808" sldId="270"/>
            <ac:spMk id="3" creationId="{1D1FA856-B573-EB4D-2418-F51D224F352F}"/>
          </ac:spMkLst>
        </pc:spChg>
        <pc:picChg chg="add">
          <ac:chgData name="Saopa  Willard" userId="0546ca74-7ec3-44bd-b816-15a894b94cb7" providerId="ADAL" clId="{077A42D3-6B19-4FB5-99A1-954EDB161468}" dt="2025-05-08T21:50:29.013" v="582"/>
          <ac:picMkLst>
            <pc:docMk/>
            <pc:sldMk cId="2592165808" sldId="270"/>
            <ac:picMk id="10242" creationId="{1D0DDFF8-0931-680B-3BA2-6426735EF5E7}"/>
          </ac:picMkLst>
        </pc:picChg>
      </pc:sldChg>
      <pc:sldChg chg="addSp delSp modSp new mod ord">
        <pc:chgData name="Saopa  Willard" userId="0546ca74-7ec3-44bd-b816-15a894b94cb7" providerId="ADAL" clId="{077A42D3-6B19-4FB5-99A1-954EDB161468}" dt="2025-05-15T06:10:11.035" v="2908" actId="27918"/>
        <pc:sldMkLst>
          <pc:docMk/>
          <pc:sldMk cId="3208878722" sldId="270"/>
        </pc:sldMkLst>
        <pc:spChg chg="mod">
          <ac:chgData name="Saopa  Willard" userId="0546ca74-7ec3-44bd-b816-15a894b94cb7" providerId="ADAL" clId="{077A42D3-6B19-4FB5-99A1-954EDB161468}" dt="2025-05-09T09:44:42.309" v="1370" actId="20577"/>
          <ac:spMkLst>
            <pc:docMk/>
            <pc:sldMk cId="3208878722" sldId="270"/>
            <ac:spMk id="2" creationId="{9DF39F7A-F0AD-AD88-DAD0-AB537D1B2B42}"/>
          </ac:spMkLst>
        </pc:spChg>
        <pc:spChg chg="del mod">
          <ac:chgData name="Saopa  Willard" userId="0546ca74-7ec3-44bd-b816-15a894b94cb7" providerId="ADAL" clId="{077A42D3-6B19-4FB5-99A1-954EDB161468}" dt="2025-05-09T09:37:34.294" v="1313" actId="478"/>
          <ac:spMkLst>
            <pc:docMk/>
            <pc:sldMk cId="3208878722" sldId="270"/>
            <ac:spMk id="3" creationId="{25C01ECE-F2BC-015A-C289-4CE854C05DD5}"/>
          </ac:spMkLst>
        </pc:spChg>
        <pc:spChg chg="del">
          <ac:chgData name="Saopa  Willard" userId="0546ca74-7ec3-44bd-b816-15a894b94cb7" providerId="ADAL" clId="{077A42D3-6B19-4FB5-99A1-954EDB161468}" dt="2025-05-09T09:37:38.312" v="1314" actId="478"/>
          <ac:spMkLst>
            <pc:docMk/>
            <pc:sldMk cId="3208878722" sldId="270"/>
            <ac:spMk id="4" creationId="{63E5F2BE-52C6-E434-EC26-2AAF56AE40D1}"/>
          </ac:spMkLst>
        </pc:spChg>
        <pc:spChg chg="add mod">
          <ac:chgData name="Saopa  Willard" userId="0546ca74-7ec3-44bd-b816-15a894b94cb7" providerId="ADAL" clId="{077A42D3-6B19-4FB5-99A1-954EDB161468}" dt="2025-05-13T15:16:08.217" v="2351" actId="404"/>
          <ac:spMkLst>
            <pc:docMk/>
            <pc:sldMk cId="3208878722" sldId="270"/>
            <ac:spMk id="7" creationId="{455DAB55-C344-8D68-025E-37CBF1D62C74}"/>
          </ac:spMkLst>
        </pc:spChg>
        <pc:spChg chg="add mod">
          <ac:chgData name="Saopa  Willard" userId="0546ca74-7ec3-44bd-b816-15a894b94cb7" providerId="ADAL" clId="{077A42D3-6B19-4FB5-99A1-954EDB161468}" dt="2025-05-15T06:05:18.139" v="2801" actId="20577"/>
          <ac:spMkLst>
            <pc:docMk/>
            <pc:sldMk cId="3208878722" sldId="270"/>
            <ac:spMk id="8" creationId="{42441A0E-B366-0E3C-1A9F-EACBD992B5AD}"/>
          </ac:spMkLst>
        </pc:spChg>
        <pc:graphicFrameChg chg="add mod">
          <ac:chgData name="Saopa  Willard" userId="0546ca74-7ec3-44bd-b816-15a894b94cb7" providerId="ADAL" clId="{077A42D3-6B19-4FB5-99A1-954EDB161468}" dt="2025-05-14T14:41:48.808" v="2795" actId="207"/>
          <ac:graphicFrameMkLst>
            <pc:docMk/>
            <pc:sldMk cId="3208878722" sldId="270"/>
            <ac:graphicFrameMk id="3" creationId="{64971DFA-83B3-2C44-985E-AEE51C772391}"/>
          </ac:graphicFrameMkLst>
        </pc:graphicFrameChg>
        <pc:graphicFrameChg chg="add mod">
          <ac:chgData name="Saopa  Willard" userId="0546ca74-7ec3-44bd-b816-15a894b94cb7" providerId="ADAL" clId="{077A42D3-6B19-4FB5-99A1-954EDB161468}" dt="2025-05-13T15:13:44.788" v="2290" actId="404"/>
          <ac:graphicFrameMkLst>
            <pc:docMk/>
            <pc:sldMk cId="3208878722" sldId="270"/>
            <ac:graphicFrameMk id="5" creationId="{8D77D8A3-5714-4AC1-A86D-ED4DDAC28BB2}"/>
          </ac:graphicFrameMkLst>
        </pc:graphicFrameChg>
        <pc:graphicFrameChg chg="add del mod">
          <ac:chgData name="Saopa  Willard" userId="0546ca74-7ec3-44bd-b816-15a894b94cb7" providerId="ADAL" clId="{077A42D3-6B19-4FB5-99A1-954EDB161468}" dt="2025-05-14T14:40:49.311" v="2786" actId="478"/>
          <ac:graphicFrameMkLst>
            <pc:docMk/>
            <pc:sldMk cId="3208878722" sldId="270"/>
            <ac:graphicFrameMk id="6" creationId="{64971DFA-83B3-2C44-985E-AEE51C772391}"/>
          </ac:graphicFrameMkLst>
        </pc:graphicFrameChg>
      </pc:sldChg>
      <pc:sldChg chg="modSp new del mod">
        <pc:chgData name="Saopa  Willard" userId="0546ca74-7ec3-44bd-b816-15a894b94cb7" providerId="ADAL" clId="{077A42D3-6B19-4FB5-99A1-954EDB161468}" dt="2025-05-08T21:40:49.484" v="289" actId="47"/>
        <pc:sldMkLst>
          <pc:docMk/>
          <pc:sldMk cId="3451349416" sldId="270"/>
        </pc:sldMkLst>
        <pc:spChg chg="mod">
          <ac:chgData name="Saopa  Willard" userId="0546ca74-7ec3-44bd-b816-15a894b94cb7" providerId="ADAL" clId="{077A42D3-6B19-4FB5-99A1-954EDB161468}" dt="2025-05-08T21:39:22.099" v="288" actId="20577"/>
          <ac:spMkLst>
            <pc:docMk/>
            <pc:sldMk cId="3451349416" sldId="270"/>
            <ac:spMk id="2" creationId="{AC7EEE2F-3AC1-13C1-DB41-AF69EDA91FDC}"/>
          </ac:spMkLst>
        </pc:spChg>
      </pc:sldChg>
      <pc:sldChg chg="new del">
        <pc:chgData name="Saopa  Willard" userId="0546ca74-7ec3-44bd-b816-15a894b94cb7" providerId="ADAL" clId="{077A42D3-6B19-4FB5-99A1-954EDB161468}" dt="2025-05-13T17:28:59.243" v="2619" actId="47"/>
        <pc:sldMkLst>
          <pc:docMk/>
          <pc:sldMk cId="976790987" sldId="27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om014171\AppData\Local\Microsoft\Windows\INetCache\Content.Outlook\BIIYS11E\Pension%20industry%20sta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om014171\AppData\Local\Microsoft\Windows\INetCache\Content.Outlook\BIIYS11E\Pension%20industry%20sta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uapgroup-my.sharepoint.com/personal/willards_oldmutual_co_zw/Documents/Documents/00000%20MD's%20Reports/Pension%20industry%20stat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ZW"/>
              <a:t>Pension Assets vs GDP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Sheet1!$C$1</c:f>
              <c:strCache>
                <c:ptCount val="1"/>
                <c:pt idx="0">
                  <c:v> Pension assets (USD'm) </c:v>
                </c:pt>
              </c:strCache>
            </c:strRef>
          </c:tx>
          <c:spPr>
            <a:solidFill>
              <a:schemeClr val="accent1"/>
            </a:solidFill>
            <a:ln>
              <a:noFill/>
            </a:ln>
            <a:effectLst/>
          </c:spPr>
          <c:invertIfNegative val="0"/>
          <c:cat>
            <c:numRef>
              <c:f>Sheet1!$A$2:$A$17</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Sheet1!$C$2:$C$17</c:f>
              <c:numCache>
                <c:formatCode>_-* #,##0_-;\-* #,##0_-;_-* "-"??_-;_-@_-</c:formatCode>
                <c:ptCount val="16"/>
                <c:pt idx="0">
                  <c:v>946.44831399999998</c:v>
                </c:pt>
                <c:pt idx="1">
                  <c:v>825.39769100000001</c:v>
                </c:pt>
                <c:pt idx="2">
                  <c:v>1697.9999539999999</c:v>
                </c:pt>
                <c:pt idx="3">
                  <c:v>1958.5613780000001</c:v>
                </c:pt>
                <c:pt idx="4">
                  <c:v>1297.4838440000001</c:v>
                </c:pt>
                <c:pt idx="5">
                  <c:v>1697.9999539999999</c:v>
                </c:pt>
                <c:pt idx="6">
                  <c:v>2111.1840000000002</c:v>
                </c:pt>
                <c:pt idx="7">
                  <c:v>3431.2870269999999</c:v>
                </c:pt>
                <c:pt idx="8">
                  <c:v>4032.4757909999998</c:v>
                </c:pt>
                <c:pt idx="9">
                  <c:v>5216.8824569999997</c:v>
                </c:pt>
                <c:pt idx="10">
                  <c:v>630</c:v>
                </c:pt>
                <c:pt idx="11">
                  <c:v>1347.9075827947363</c:v>
                </c:pt>
                <c:pt idx="12">
                  <c:v>2935.2327314891504</c:v>
                </c:pt>
                <c:pt idx="13">
                  <c:v>1618.493545329261</c:v>
                </c:pt>
                <c:pt idx="14">
                  <c:v>1747.8279102071838</c:v>
                </c:pt>
                <c:pt idx="15">
                  <c:v>2248.1927243832006</c:v>
                </c:pt>
              </c:numCache>
            </c:numRef>
          </c:val>
          <c:extLst>
            <c:ext xmlns:c16="http://schemas.microsoft.com/office/drawing/2014/chart" uri="{C3380CC4-5D6E-409C-BE32-E72D297353CC}">
              <c16:uniqueId val="{00000000-DD4C-4F3E-8609-745772C4A04A}"/>
            </c:ext>
          </c:extLst>
        </c:ser>
        <c:dLbls>
          <c:showLegendKey val="0"/>
          <c:showVal val="0"/>
          <c:showCatName val="0"/>
          <c:showSerName val="0"/>
          <c:showPercent val="0"/>
          <c:showBubbleSize val="0"/>
        </c:dLbls>
        <c:gapWidth val="219"/>
        <c:overlap val="-27"/>
        <c:axId val="155723232"/>
        <c:axId val="155721568"/>
      </c:barChart>
      <c:lineChart>
        <c:grouping val="standard"/>
        <c:varyColors val="0"/>
        <c:ser>
          <c:idx val="1"/>
          <c:order val="1"/>
          <c:tx>
            <c:strRef>
              <c:f>Sheet1!$D$1</c:f>
              <c:strCache>
                <c:ptCount val="1"/>
                <c:pt idx="0">
                  <c:v>pension assets/GDP</c:v>
                </c:pt>
              </c:strCache>
            </c:strRef>
          </c:tx>
          <c:spPr>
            <a:ln w="28575" cap="rnd">
              <a:solidFill>
                <a:schemeClr val="accent2"/>
              </a:solidFill>
              <a:round/>
            </a:ln>
            <a:effectLst/>
          </c:spPr>
          <c:marker>
            <c:symbol val="none"/>
          </c:marker>
          <c:trendline>
            <c:spPr>
              <a:ln w="19050" cap="rnd">
                <a:solidFill>
                  <a:schemeClr val="accent2"/>
                </a:solidFill>
                <a:prstDash val="sysDot"/>
              </a:ln>
              <a:effectLst/>
            </c:spPr>
            <c:trendlineType val="linear"/>
            <c:dispRSqr val="0"/>
            <c:dispEq val="0"/>
          </c:trendline>
          <c:cat>
            <c:numRef>
              <c:f>Sheet1!$A$2:$A$17</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Sheet1!$D$2:$D$17</c:f>
              <c:numCache>
                <c:formatCode>0%</c:formatCode>
                <c:ptCount val="16"/>
                <c:pt idx="0">
                  <c:v>9.791729293445578E-2</c:v>
                </c:pt>
                <c:pt idx="1">
                  <c:v>6.8545202240967676E-2</c:v>
                </c:pt>
                <c:pt idx="2">
                  <c:v>0.12040912995374112</c:v>
                </c:pt>
                <c:pt idx="3">
                  <c:v>0.11443637481156056</c:v>
                </c:pt>
                <c:pt idx="4">
                  <c:v>6.7963044614693185E-2</c:v>
                </c:pt>
                <c:pt idx="5">
                  <c:v>8.7096932466472959E-2</c:v>
                </c:pt>
                <c:pt idx="6">
                  <c:v>0.10575420758616266</c:v>
                </c:pt>
                <c:pt idx="7">
                  <c:v>0.16698334609660365</c:v>
                </c:pt>
                <c:pt idx="8">
                  <c:v>7.8952571597500645E-2</c:v>
                </c:pt>
                <c:pt idx="9">
                  <c:v>0.15273661371214822</c:v>
                </c:pt>
                <c:pt idx="10">
                  <c:v>2.449702376170684E-2</c:v>
                </c:pt>
                <c:pt idx="11">
                  <c:v>5.016788637898905E-2</c:v>
                </c:pt>
                <c:pt idx="12">
                  <c:v>0.10775246796050493</c:v>
                </c:pt>
                <c:pt idx="13">
                  <c:v>4.9359737711460273E-2</c:v>
                </c:pt>
                <c:pt idx="14">
                  <c:v>4.9609992886733727E-2</c:v>
                </c:pt>
                <c:pt idx="15">
                  <c:v>6.2590480111947497E-2</c:v>
                </c:pt>
              </c:numCache>
            </c:numRef>
          </c:val>
          <c:smooth val="0"/>
          <c:extLst>
            <c:ext xmlns:c16="http://schemas.microsoft.com/office/drawing/2014/chart" uri="{C3380CC4-5D6E-409C-BE32-E72D297353CC}">
              <c16:uniqueId val="{00000001-DD4C-4F3E-8609-745772C4A04A}"/>
            </c:ext>
          </c:extLst>
        </c:ser>
        <c:dLbls>
          <c:showLegendKey val="0"/>
          <c:showVal val="0"/>
          <c:showCatName val="0"/>
          <c:showSerName val="0"/>
          <c:showPercent val="0"/>
          <c:showBubbleSize val="0"/>
        </c:dLbls>
        <c:marker val="1"/>
        <c:smooth val="0"/>
        <c:axId val="155720320"/>
        <c:axId val="155723648"/>
      </c:lineChart>
      <c:catAx>
        <c:axId val="155723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5721568"/>
        <c:crosses val="autoZero"/>
        <c:auto val="1"/>
        <c:lblAlgn val="ctr"/>
        <c:lblOffset val="100"/>
        <c:noMultiLvlLbl val="0"/>
      </c:catAx>
      <c:valAx>
        <c:axId val="155721568"/>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5723232"/>
        <c:crosses val="autoZero"/>
        <c:crossBetween val="between"/>
      </c:valAx>
      <c:valAx>
        <c:axId val="155723648"/>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5720320"/>
        <c:crosses val="max"/>
        <c:crossBetween val="between"/>
      </c:valAx>
      <c:catAx>
        <c:axId val="155720320"/>
        <c:scaling>
          <c:orientation val="minMax"/>
        </c:scaling>
        <c:delete val="1"/>
        <c:axPos val="b"/>
        <c:numFmt formatCode="General" sourceLinked="1"/>
        <c:majorTickMark val="none"/>
        <c:minorTickMark val="none"/>
        <c:tickLblPos val="nextTo"/>
        <c:crossAx val="155723648"/>
        <c:crosses val="autoZero"/>
        <c:auto val="1"/>
        <c:lblAlgn val="ctr"/>
        <c:lblOffset val="100"/>
        <c:noMultiLvlLbl val="0"/>
      </c:catAx>
      <c:spPr>
        <a:noFill/>
        <a:ln>
          <a:noFill/>
        </a:ln>
        <a:effectLst/>
      </c:spPr>
    </c:plotArea>
    <c:legend>
      <c:legendPos val="b"/>
      <c:layout>
        <c:manualLayout>
          <c:xMode val="edge"/>
          <c:yMode val="edge"/>
          <c:x val="6.5737058568929474E-2"/>
          <c:y val="0.94708151578097399"/>
          <c:w val="0.85815766210303124"/>
          <c:h val="4.995802913880361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dirty="0"/>
              <a:t>Ratio of PensionContributions to Total Pension Assets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Sheet1!$K$1</c:f>
              <c:strCache>
                <c:ptCount val="1"/>
                <c:pt idx="0">
                  <c:v>Contributions vs Total Pension Assets</c:v>
                </c:pt>
              </c:strCache>
            </c:strRef>
          </c:tx>
          <c:spPr>
            <a:ln w="38100" cap="rnd">
              <a:solidFill>
                <a:srgbClr val="FF0000"/>
              </a:solidFill>
              <a:round/>
            </a:ln>
            <a:effectLst/>
          </c:spPr>
          <c:marker>
            <c:symbol val="circle"/>
            <c:size val="5"/>
            <c:spPr>
              <a:solidFill>
                <a:schemeClr val="accent1"/>
              </a:solidFill>
              <a:ln w="38100">
                <a:solidFill>
                  <a:srgbClr val="FF0000"/>
                </a:solidFill>
              </a:ln>
              <a:effectLst/>
            </c:spPr>
          </c:marker>
          <c:xVal>
            <c:numRef>
              <c:f>Sheet1!$A$2:$A$17</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xVal>
          <c:yVal>
            <c:numRef>
              <c:f>Sheet1!$K$2:$K$17</c:f>
              <c:numCache>
                <c:formatCode>0%</c:formatCode>
                <c:ptCount val="16"/>
                <c:pt idx="0">
                  <c:v>0.16094889466938181</c:v>
                </c:pt>
                <c:pt idx="1">
                  <c:v>0.18504376213477922</c:v>
                </c:pt>
                <c:pt idx="2">
                  <c:v>0.13657030581992582</c:v>
                </c:pt>
                <c:pt idx="3">
                  <c:v>0.16678583866162605</c:v>
                </c:pt>
                <c:pt idx="4">
                  <c:v>0.26336933641233068</c:v>
                </c:pt>
                <c:pt idx="5">
                  <c:v>0.19129209234360203</c:v>
                </c:pt>
                <c:pt idx="6">
                  <c:v>7.7540141456168665E-2</c:v>
                </c:pt>
                <c:pt idx="7">
                  <c:v>0.11429885314575287</c:v>
                </c:pt>
                <c:pt idx="8">
                  <c:v>9.8886252681287326E-2</c:v>
                </c:pt>
                <c:pt idx="9">
                  <c:v>6.4352913405117951E-2</c:v>
                </c:pt>
                <c:pt idx="10">
                  <c:v>4.3670899470899471E-2</c:v>
                </c:pt>
                <c:pt idx="11">
                  <c:v>4.7621529795351267E-2</c:v>
                </c:pt>
                <c:pt idx="12">
                  <c:v>5.1448457486832203E-2</c:v>
                </c:pt>
                <c:pt idx="13">
                  <c:v>7.2869924791664792E-2</c:v>
                </c:pt>
                <c:pt idx="14">
                  <c:v>4.3119025304592315E-2</c:v>
                </c:pt>
                <c:pt idx="15">
                  <c:v>6.8965517241379309E-2</c:v>
                </c:pt>
              </c:numCache>
            </c:numRef>
          </c:yVal>
          <c:smooth val="0"/>
          <c:extLst>
            <c:ext xmlns:c16="http://schemas.microsoft.com/office/drawing/2014/chart" uri="{C3380CC4-5D6E-409C-BE32-E72D297353CC}">
              <c16:uniqueId val="{00000000-5F48-467A-9A8E-6B2357FCD736}"/>
            </c:ext>
          </c:extLst>
        </c:ser>
        <c:dLbls>
          <c:showLegendKey val="0"/>
          <c:showVal val="0"/>
          <c:showCatName val="0"/>
          <c:showSerName val="0"/>
          <c:showPercent val="0"/>
          <c:showBubbleSize val="0"/>
        </c:dLbls>
        <c:axId val="33102288"/>
        <c:axId val="33100624"/>
      </c:scatterChart>
      <c:valAx>
        <c:axId val="331022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W" dirty="0"/>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100624"/>
        <c:crosses val="autoZero"/>
        <c:crossBetween val="midCat"/>
      </c:valAx>
      <c:valAx>
        <c:axId val="331006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W" dirty="0"/>
                  <a:t>Contributions/Assets under management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10228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dirty="0">
                <a:solidFill>
                  <a:prstClr val="black">
                    <a:lumMod val="65000"/>
                    <a:lumOff val="35000"/>
                  </a:prstClr>
                </a:solidFill>
              </a:rPr>
              <a:t>Ratio of Pension Contributions to GDP level</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Sheet1!$L$1</c:f>
              <c:strCache>
                <c:ptCount val="1"/>
                <c:pt idx="0">
                  <c:v>Contributions vs GDP</c:v>
                </c:pt>
              </c:strCache>
            </c:strRef>
          </c:tx>
          <c:spPr>
            <a:ln w="38100" cap="rnd">
              <a:solidFill>
                <a:schemeClr val="accent1"/>
              </a:solidFill>
              <a:round/>
            </a:ln>
            <a:effectLst/>
          </c:spPr>
          <c:marker>
            <c:symbol val="circle"/>
            <c:size val="5"/>
            <c:spPr>
              <a:solidFill>
                <a:srgbClr val="FF0000"/>
              </a:solidFill>
              <a:ln w="38100">
                <a:solidFill>
                  <a:schemeClr val="accent1"/>
                </a:solidFill>
              </a:ln>
              <a:effectLst/>
            </c:spPr>
          </c:marker>
          <c:xVal>
            <c:numRef>
              <c:f>Sheet1!$A$2:$A$17</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xVal>
          <c:yVal>
            <c:numRef>
              <c:f>Sheet1!$L$2:$L$17</c:f>
              <c:numCache>
                <c:formatCode>0.00%</c:formatCode>
                <c:ptCount val="16"/>
                <c:pt idx="0">
                  <c:v>1.5759680066818726E-2</c:v>
                </c:pt>
                <c:pt idx="1">
                  <c:v>1.2683862098957957E-2</c:v>
                </c:pt>
                <c:pt idx="2">
                  <c:v>1.6444311701293617E-2</c:v>
                </c:pt>
                <c:pt idx="3">
                  <c:v>1.9086366746342308E-2</c:v>
                </c:pt>
                <c:pt idx="4">
                  <c:v>1.789938196073337E-2</c:v>
                </c:pt>
                <c:pt idx="5">
                  <c:v>1.6660954448221015E-2</c:v>
                </c:pt>
                <c:pt idx="6">
                  <c:v>8.2001962158160784E-3</c:v>
                </c:pt>
                <c:pt idx="7">
                  <c:v>8.0037600803219786E-3</c:v>
                </c:pt>
                <c:pt idx="8">
                  <c:v>7.8073239448278788E-3</c:v>
                </c:pt>
                <c:pt idx="9">
                  <c:v>9.829046076008827E-3</c:v>
                </c:pt>
                <c:pt idx="10">
                  <c:v>1.069807062033735E-3</c:v>
                </c:pt>
                <c:pt idx="11">
                  <c:v>2.389071495966824E-3</c:v>
                </c:pt>
                <c:pt idx="12">
                  <c:v>5.5436982669672865E-3</c:v>
                </c:pt>
                <c:pt idx="13">
                  <c:v>3.59684037477041E-3</c:v>
                </c:pt>
                <c:pt idx="14">
                  <c:v>2.139134538643716E-3</c:v>
                </c:pt>
                <c:pt idx="15">
                  <c:v>4.316584835306724E-3</c:v>
                </c:pt>
              </c:numCache>
            </c:numRef>
          </c:yVal>
          <c:smooth val="0"/>
          <c:extLst>
            <c:ext xmlns:c16="http://schemas.microsoft.com/office/drawing/2014/chart" uri="{C3380CC4-5D6E-409C-BE32-E72D297353CC}">
              <c16:uniqueId val="{00000000-A861-43A7-AEE9-B07EDC41F34B}"/>
            </c:ext>
          </c:extLst>
        </c:ser>
        <c:dLbls>
          <c:showLegendKey val="0"/>
          <c:showVal val="0"/>
          <c:showCatName val="0"/>
          <c:showSerName val="0"/>
          <c:showPercent val="0"/>
          <c:showBubbleSize val="0"/>
        </c:dLbls>
        <c:axId val="1811475600"/>
        <c:axId val="1811475120"/>
      </c:scatterChart>
      <c:valAx>
        <c:axId val="18114756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W"/>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11475120"/>
        <c:crosses val="autoZero"/>
        <c:crossBetween val="midCat"/>
      </c:valAx>
      <c:valAx>
        <c:axId val="18114751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en-ZW" sz="1000" b="0" i="0" u="none" strike="noStrike" kern="1200" baseline="0" dirty="0">
                    <a:solidFill>
                      <a:prstClr val="black">
                        <a:lumMod val="65000"/>
                        <a:lumOff val="35000"/>
                      </a:prstClr>
                    </a:solidFill>
                  </a:rPr>
                  <a:t>Contributions/GDP</a:t>
                </a:r>
              </a:p>
              <a:p>
                <a:pPr marL="0" marR="0" lvl="0" indent="0" algn="ctr" defTabSz="914400" rtl="0" eaLnBrk="1" fontAlgn="auto" latinLnBrk="0" hangingPunct="1">
                  <a:lnSpc>
                    <a:spcPct val="100000"/>
                  </a:lnSpc>
                  <a:spcBef>
                    <a:spcPts val="0"/>
                  </a:spcBef>
                  <a:spcAft>
                    <a:spcPts val="0"/>
                  </a:spcAft>
                  <a:buClrTx/>
                  <a:buSzTx/>
                  <a:buFontTx/>
                  <a:buNone/>
                  <a:tabLst/>
                  <a:defRPr>
                    <a:solidFill>
                      <a:sysClr val="windowText" lastClr="000000">
                        <a:lumMod val="65000"/>
                        <a:lumOff val="35000"/>
                      </a:sysClr>
                    </a:solidFill>
                  </a:defRPr>
                </a:pPr>
                <a:endParaRPr lang="en-ZW"/>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1147560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D328-E583-7697-22EE-441B47601B0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ZW"/>
          </a:p>
        </p:txBody>
      </p:sp>
      <p:sp>
        <p:nvSpPr>
          <p:cNvPr id="3" name="Subtitle 2">
            <a:extLst>
              <a:ext uri="{FF2B5EF4-FFF2-40B4-BE49-F238E27FC236}">
                <a16:creationId xmlns:a16="http://schemas.microsoft.com/office/drawing/2014/main" id="{80E78F69-0122-7485-78C8-04D9E07BD6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ZW"/>
          </a:p>
        </p:txBody>
      </p:sp>
      <p:sp>
        <p:nvSpPr>
          <p:cNvPr id="4" name="Date Placeholder 3">
            <a:extLst>
              <a:ext uri="{FF2B5EF4-FFF2-40B4-BE49-F238E27FC236}">
                <a16:creationId xmlns:a16="http://schemas.microsoft.com/office/drawing/2014/main" id="{9876EF3D-8384-50F4-04A0-1E58D10F9E5A}"/>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5" name="Footer Placeholder 4">
            <a:extLst>
              <a:ext uri="{FF2B5EF4-FFF2-40B4-BE49-F238E27FC236}">
                <a16:creationId xmlns:a16="http://schemas.microsoft.com/office/drawing/2014/main" id="{9B168AB8-3CAD-1AFD-2F3A-1C94CCBE6D4C}"/>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00027D58-5659-EDA4-F1CA-26A7810AEB4F}"/>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3794805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A391F-9256-22BA-7003-1FCF96717858}"/>
              </a:ext>
            </a:extLst>
          </p:cNvPr>
          <p:cNvSpPr>
            <a:spLocks noGrp="1"/>
          </p:cNvSpPr>
          <p:nvPr>
            <p:ph type="title"/>
          </p:nvPr>
        </p:nvSpPr>
        <p:spPr/>
        <p:txBody>
          <a:bodyPr/>
          <a:lstStyle/>
          <a:p>
            <a:r>
              <a:rPr lang="en-GB"/>
              <a:t>Click to edit Master title style</a:t>
            </a:r>
            <a:endParaRPr lang="en-ZW"/>
          </a:p>
        </p:txBody>
      </p:sp>
      <p:sp>
        <p:nvSpPr>
          <p:cNvPr id="3" name="Vertical Text Placeholder 2">
            <a:extLst>
              <a:ext uri="{FF2B5EF4-FFF2-40B4-BE49-F238E27FC236}">
                <a16:creationId xmlns:a16="http://schemas.microsoft.com/office/drawing/2014/main" id="{396C7A1B-B616-0ED6-47D2-570018C96F3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4" name="Date Placeholder 3">
            <a:extLst>
              <a:ext uri="{FF2B5EF4-FFF2-40B4-BE49-F238E27FC236}">
                <a16:creationId xmlns:a16="http://schemas.microsoft.com/office/drawing/2014/main" id="{D5A90B65-E178-9DEF-EBFC-48F2398968C6}"/>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5" name="Footer Placeholder 4">
            <a:extLst>
              <a:ext uri="{FF2B5EF4-FFF2-40B4-BE49-F238E27FC236}">
                <a16:creationId xmlns:a16="http://schemas.microsoft.com/office/drawing/2014/main" id="{383B14A7-4CCA-3A89-56BB-2DEBA12B9B29}"/>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3DCF596E-BE3A-87F7-7CBA-E1C5A63921D3}"/>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538824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E24D0B-0A13-3E9F-268D-AC35C3C4083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ZW"/>
          </a:p>
        </p:txBody>
      </p:sp>
      <p:sp>
        <p:nvSpPr>
          <p:cNvPr id="3" name="Vertical Text Placeholder 2">
            <a:extLst>
              <a:ext uri="{FF2B5EF4-FFF2-40B4-BE49-F238E27FC236}">
                <a16:creationId xmlns:a16="http://schemas.microsoft.com/office/drawing/2014/main" id="{50201D2C-5040-1AC5-F206-103F44C313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4" name="Date Placeholder 3">
            <a:extLst>
              <a:ext uri="{FF2B5EF4-FFF2-40B4-BE49-F238E27FC236}">
                <a16:creationId xmlns:a16="http://schemas.microsoft.com/office/drawing/2014/main" id="{36BBE21E-EEA6-384B-D60E-287B8E5D112E}"/>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5" name="Footer Placeholder 4">
            <a:extLst>
              <a:ext uri="{FF2B5EF4-FFF2-40B4-BE49-F238E27FC236}">
                <a16:creationId xmlns:a16="http://schemas.microsoft.com/office/drawing/2014/main" id="{FD2B6C07-029E-5184-A49A-050D98BCA545}"/>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EC2BDCA7-3440-5A4B-4B32-47AE7ED3C739}"/>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31629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8C3BC-62D4-961F-5DA2-C8B8C8C1942E}"/>
              </a:ext>
            </a:extLst>
          </p:cNvPr>
          <p:cNvSpPr>
            <a:spLocks noGrp="1"/>
          </p:cNvSpPr>
          <p:nvPr>
            <p:ph type="title"/>
          </p:nvPr>
        </p:nvSpPr>
        <p:spPr/>
        <p:txBody>
          <a:bodyPr/>
          <a:lstStyle/>
          <a:p>
            <a:r>
              <a:rPr lang="en-GB"/>
              <a:t>Click to edit Master title style</a:t>
            </a:r>
            <a:endParaRPr lang="en-ZW"/>
          </a:p>
        </p:txBody>
      </p:sp>
      <p:sp>
        <p:nvSpPr>
          <p:cNvPr id="3" name="Text Placeholder 2">
            <a:extLst>
              <a:ext uri="{FF2B5EF4-FFF2-40B4-BE49-F238E27FC236}">
                <a16:creationId xmlns:a16="http://schemas.microsoft.com/office/drawing/2014/main" id="{A8B28213-BF66-321B-1EC3-95AB27E3D15A}"/>
              </a:ext>
            </a:extLst>
          </p:cNvPr>
          <p:cNvSpPr>
            <a:spLocks noGrp="1"/>
          </p:cNvSpPr>
          <p:nvPr>
            <p:ph type="body"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4" name="Date Placeholder 3">
            <a:extLst>
              <a:ext uri="{FF2B5EF4-FFF2-40B4-BE49-F238E27FC236}">
                <a16:creationId xmlns:a16="http://schemas.microsoft.com/office/drawing/2014/main" id="{EA41343D-9D85-19A6-F6F9-64024B6A06DE}"/>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5" name="Footer Placeholder 4">
            <a:extLst>
              <a:ext uri="{FF2B5EF4-FFF2-40B4-BE49-F238E27FC236}">
                <a16:creationId xmlns:a16="http://schemas.microsoft.com/office/drawing/2014/main" id="{06D3ABA9-A5C7-52D0-5E13-71615830FDD1}"/>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EBB85264-72C0-8CB3-5DDE-3615E894736F}"/>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2047928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6A48D-9C60-51F3-7A8E-D72490224820}"/>
              </a:ext>
            </a:extLst>
          </p:cNvPr>
          <p:cNvSpPr>
            <a:spLocks noGrp="1"/>
          </p:cNvSpPr>
          <p:nvPr>
            <p:ph type="title"/>
          </p:nvPr>
        </p:nvSpPr>
        <p:spPr/>
        <p:txBody>
          <a:bodyPr/>
          <a:lstStyle/>
          <a:p>
            <a:r>
              <a:rPr lang="en-GB"/>
              <a:t>Click to edit Master title style</a:t>
            </a:r>
            <a:endParaRPr lang="en-ZW"/>
          </a:p>
        </p:txBody>
      </p:sp>
      <p:sp>
        <p:nvSpPr>
          <p:cNvPr id="3" name="Text Placeholder 2">
            <a:extLst>
              <a:ext uri="{FF2B5EF4-FFF2-40B4-BE49-F238E27FC236}">
                <a16:creationId xmlns:a16="http://schemas.microsoft.com/office/drawing/2014/main" id="{455C0ACF-05AF-9951-B171-1F9A40673ECE}"/>
              </a:ext>
            </a:extLst>
          </p:cNvPr>
          <p:cNvSpPr>
            <a:spLocks noGrp="1"/>
          </p:cNvSpPr>
          <p:nvPr>
            <p:ph type="body"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4" name="Content Placeholder 3">
            <a:extLst>
              <a:ext uri="{FF2B5EF4-FFF2-40B4-BE49-F238E27FC236}">
                <a16:creationId xmlns:a16="http://schemas.microsoft.com/office/drawing/2014/main" id="{EA82D3A3-4F64-CF26-3969-18008E494115}"/>
              </a:ext>
            </a:extLst>
          </p:cNvPr>
          <p:cNvSpPr>
            <a:spLocks noGrp="1"/>
          </p:cNvSpPr>
          <p:nvPr>
            <p:ph sz="quarter" idx="2"/>
          </p:nvPr>
        </p:nvSpPr>
        <p:spPr>
          <a:xfrm>
            <a:off x="6172200" y="1825625"/>
            <a:ext cx="5181600" cy="20986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5" name="Content Placeholder 4">
            <a:extLst>
              <a:ext uri="{FF2B5EF4-FFF2-40B4-BE49-F238E27FC236}">
                <a16:creationId xmlns:a16="http://schemas.microsoft.com/office/drawing/2014/main" id="{3F586038-79B0-8D3A-0EE9-F8CC5C8075E2}"/>
              </a:ext>
            </a:extLst>
          </p:cNvPr>
          <p:cNvSpPr>
            <a:spLocks noGrp="1"/>
          </p:cNvSpPr>
          <p:nvPr>
            <p:ph sz="quarter" idx="3"/>
          </p:nvPr>
        </p:nvSpPr>
        <p:spPr>
          <a:xfrm>
            <a:off x="6172200" y="4076700"/>
            <a:ext cx="5181600" cy="21002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6" name="Date Placeholder 5">
            <a:extLst>
              <a:ext uri="{FF2B5EF4-FFF2-40B4-BE49-F238E27FC236}">
                <a16:creationId xmlns:a16="http://schemas.microsoft.com/office/drawing/2014/main" id="{9C0FB74C-759C-9D89-B5F0-F5AF44693E1B}"/>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7" name="Footer Placeholder 6">
            <a:extLst>
              <a:ext uri="{FF2B5EF4-FFF2-40B4-BE49-F238E27FC236}">
                <a16:creationId xmlns:a16="http://schemas.microsoft.com/office/drawing/2014/main" id="{F155889A-7053-E754-83C9-E49F3383BA7A}"/>
              </a:ext>
            </a:extLst>
          </p:cNvPr>
          <p:cNvSpPr>
            <a:spLocks noGrp="1"/>
          </p:cNvSpPr>
          <p:nvPr>
            <p:ph type="ftr" sz="quarter" idx="11"/>
          </p:nvPr>
        </p:nvSpPr>
        <p:spPr/>
        <p:txBody>
          <a:bodyPr/>
          <a:lstStyle/>
          <a:p>
            <a:endParaRPr lang="en-ZW"/>
          </a:p>
        </p:txBody>
      </p:sp>
      <p:sp>
        <p:nvSpPr>
          <p:cNvPr id="8" name="Slide Number Placeholder 7">
            <a:extLst>
              <a:ext uri="{FF2B5EF4-FFF2-40B4-BE49-F238E27FC236}">
                <a16:creationId xmlns:a16="http://schemas.microsoft.com/office/drawing/2014/main" id="{328EBCDC-D4F8-B4F0-4A6D-8CD718C71770}"/>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55423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5BCB6-9CB7-4F0A-944A-A8CFA4A7FBBC}"/>
              </a:ext>
            </a:extLst>
          </p:cNvPr>
          <p:cNvSpPr>
            <a:spLocks noGrp="1"/>
          </p:cNvSpPr>
          <p:nvPr>
            <p:ph type="title"/>
          </p:nvPr>
        </p:nvSpPr>
        <p:spPr/>
        <p:txBody>
          <a:bodyPr/>
          <a:lstStyle/>
          <a:p>
            <a:r>
              <a:rPr lang="en-GB"/>
              <a:t>Click to edit Master title style</a:t>
            </a:r>
            <a:endParaRPr lang="en-ZW"/>
          </a:p>
        </p:txBody>
      </p:sp>
      <p:sp>
        <p:nvSpPr>
          <p:cNvPr id="3" name="Content Placeholder 2">
            <a:extLst>
              <a:ext uri="{FF2B5EF4-FFF2-40B4-BE49-F238E27FC236}">
                <a16:creationId xmlns:a16="http://schemas.microsoft.com/office/drawing/2014/main" id="{6CFBDA6F-488D-8422-E3B4-6A1E4963769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4" name="Date Placeholder 3">
            <a:extLst>
              <a:ext uri="{FF2B5EF4-FFF2-40B4-BE49-F238E27FC236}">
                <a16:creationId xmlns:a16="http://schemas.microsoft.com/office/drawing/2014/main" id="{DB871B59-78C0-01CC-6A8F-CF68D3F33396}"/>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5" name="Footer Placeholder 4">
            <a:extLst>
              <a:ext uri="{FF2B5EF4-FFF2-40B4-BE49-F238E27FC236}">
                <a16:creationId xmlns:a16="http://schemas.microsoft.com/office/drawing/2014/main" id="{3E3CBC27-7D7A-4652-C2CF-639B5A37E553}"/>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F0DB981B-73D4-3793-E4B2-58308D1D5F02}"/>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2911547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52B3-08D8-3C3F-E49D-174E0C82D6C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ZW"/>
          </a:p>
        </p:txBody>
      </p:sp>
      <p:sp>
        <p:nvSpPr>
          <p:cNvPr id="3" name="Text Placeholder 2">
            <a:extLst>
              <a:ext uri="{FF2B5EF4-FFF2-40B4-BE49-F238E27FC236}">
                <a16:creationId xmlns:a16="http://schemas.microsoft.com/office/drawing/2014/main" id="{6182658E-3BE5-BF63-0399-9BA79245C86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F91C6C4-5ED6-F435-31FE-004872DE800B}"/>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5" name="Footer Placeholder 4">
            <a:extLst>
              <a:ext uri="{FF2B5EF4-FFF2-40B4-BE49-F238E27FC236}">
                <a16:creationId xmlns:a16="http://schemas.microsoft.com/office/drawing/2014/main" id="{51DA72B4-5611-8845-E168-6E1C5CF10CD5}"/>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928EDDF0-2011-B505-6E5F-96B8068AA980}"/>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1284260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17E1-F8E1-F14D-3A93-29D45E946073}"/>
              </a:ext>
            </a:extLst>
          </p:cNvPr>
          <p:cNvSpPr>
            <a:spLocks noGrp="1"/>
          </p:cNvSpPr>
          <p:nvPr>
            <p:ph type="title"/>
          </p:nvPr>
        </p:nvSpPr>
        <p:spPr/>
        <p:txBody>
          <a:bodyPr/>
          <a:lstStyle/>
          <a:p>
            <a:r>
              <a:rPr lang="en-GB"/>
              <a:t>Click to edit Master title style</a:t>
            </a:r>
            <a:endParaRPr lang="en-ZW"/>
          </a:p>
        </p:txBody>
      </p:sp>
      <p:sp>
        <p:nvSpPr>
          <p:cNvPr id="3" name="Content Placeholder 2">
            <a:extLst>
              <a:ext uri="{FF2B5EF4-FFF2-40B4-BE49-F238E27FC236}">
                <a16:creationId xmlns:a16="http://schemas.microsoft.com/office/drawing/2014/main" id="{7DEAE839-568E-7186-DDF3-781E9273241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4" name="Content Placeholder 3">
            <a:extLst>
              <a:ext uri="{FF2B5EF4-FFF2-40B4-BE49-F238E27FC236}">
                <a16:creationId xmlns:a16="http://schemas.microsoft.com/office/drawing/2014/main" id="{DC7F87E2-94D6-FED0-0BC7-49E59BFDEA9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5" name="Date Placeholder 4">
            <a:extLst>
              <a:ext uri="{FF2B5EF4-FFF2-40B4-BE49-F238E27FC236}">
                <a16:creationId xmlns:a16="http://schemas.microsoft.com/office/drawing/2014/main" id="{FBE2671A-AA0D-89E9-B5E6-6725E08532CD}"/>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6" name="Footer Placeholder 5">
            <a:extLst>
              <a:ext uri="{FF2B5EF4-FFF2-40B4-BE49-F238E27FC236}">
                <a16:creationId xmlns:a16="http://schemas.microsoft.com/office/drawing/2014/main" id="{516332C3-F3B2-D373-F0E1-C24FCE4B814F}"/>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260B5E7C-8F2B-3313-ED62-9DC42AE6CBF0}"/>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360202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9C08-45C2-B1A4-87AB-EBF00417BF60}"/>
              </a:ext>
            </a:extLst>
          </p:cNvPr>
          <p:cNvSpPr>
            <a:spLocks noGrp="1"/>
          </p:cNvSpPr>
          <p:nvPr>
            <p:ph type="title"/>
          </p:nvPr>
        </p:nvSpPr>
        <p:spPr>
          <a:xfrm>
            <a:off x="839788" y="365125"/>
            <a:ext cx="10515600" cy="1325563"/>
          </a:xfrm>
        </p:spPr>
        <p:txBody>
          <a:bodyPr/>
          <a:lstStyle/>
          <a:p>
            <a:r>
              <a:rPr lang="en-GB"/>
              <a:t>Click to edit Master title style</a:t>
            </a:r>
            <a:endParaRPr lang="en-ZW"/>
          </a:p>
        </p:txBody>
      </p:sp>
      <p:sp>
        <p:nvSpPr>
          <p:cNvPr id="3" name="Text Placeholder 2">
            <a:extLst>
              <a:ext uri="{FF2B5EF4-FFF2-40B4-BE49-F238E27FC236}">
                <a16:creationId xmlns:a16="http://schemas.microsoft.com/office/drawing/2014/main" id="{81B5EDFB-58B3-A256-A10F-79B3F2ED05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A23CC55-8DD6-6FED-CEF3-BC74953AFCA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5" name="Text Placeholder 4">
            <a:extLst>
              <a:ext uri="{FF2B5EF4-FFF2-40B4-BE49-F238E27FC236}">
                <a16:creationId xmlns:a16="http://schemas.microsoft.com/office/drawing/2014/main" id="{7F245EE9-7047-EE3E-4D53-948CB0A696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C305067-EC50-96D8-50C4-07D370F933E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7" name="Date Placeholder 6">
            <a:extLst>
              <a:ext uri="{FF2B5EF4-FFF2-40B4-BE49-F238E27FC236}">
                <a16:creationId xmlns:a16="http://schemas.microsoft.com/office/drawing/2014/main" id="{C59BA9BE-1AA9-94F5-8033-86ED347AC5C1}"/>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8" name="Footer Placeholder 7">
            <a:extLst>
              <a:ext uri="{FF2B5EF4-FFF2-40B4-BE49-F238E27FC236}">
                <a16:creationId xmlns:a16="http://schemas.microsoft.com/office/drawing/2014/main" id="{034DA354-68A6-B4FA-2796-AEFADB3D7B08}"/>
              </a:ext>
            </a:extLst>
          </p:cNvPr>
          <p:cNvSpPr>
            <a:spLocks noGrp="1"/>
          </p:cNvSpPr>
          <p:nvPr>
            <p:ph type="ftr" sz="quarter" idx="11"/>
          </p:nvPr>
        </p:nvSpPr>
        <p:spPr/>
        <p:txBody>
          <a:bodyPr/>
          <a:lstStyle/>
          <a:p>
            <a:endParaRPr lang="en-ZW"/>
          </a:p>
        </p:txBody>
      </p:sp>
      <p:sp>
        <p:nvSpPr>
          <p:cNvPr id="9" name="Slide Number Placeholder 8">
            <a:extLst>
              <a:ext uri="{FF2B5EF4-FFF2-40B4-BE49-F238E27FC236}">
                <a16:creationId xmlns:a16="http://schemas.microsoft.com/office/drawing/2014/main" id="{D65935D6-F3A4-E164-0F5D-115F632CD24F}"/>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201909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7C3E3-7F32-F157-00E8-38D668211249}"/>
              </a:ext>
            </a:extLst>
          </p:cNvPr>
          <p:cNvSpPr>
            <a:spLocks noGrp="1"/>
          </p:cNvSpPr>
          <p:nvPr>
            <p:ph type="title"/>
          </p:nvPr>
        </p:nvSpPr>
        <p:spPr/>
        <p:txBody>
          <a:bodyPr/>
          <a:lstStyle/>
          <a:p>
            <a:r>
              <a:rPr lang="en-GB"/>
              <a:t>Click to edit Master title style</a:t>
            </a:r>
            <a:endParaRPr lang="en-ZW"/>
          </a:p>
        </p:txBody>
      </p:sp>
      <p:sp>
        <p:nvSpPr>
          <p:cNvPr id="3" name="Date Placeholder 2">
            <a:extLst>
              <a:ext uri="{FF2B5EF4-FFF2-40B4-BE49-F238E27FC236}">
                <a16:creationId xmlns:a16="http://schemas.microsoft.com/office/drawing/2014/main" id="{173C8253-F915-066E-1DE8-59B0A0F1B692}"/>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4" name="Footer Placeholder 3">
            <a:extLst>
              <a:ext uri="{FF2B5EF4-FFF2-40B4-BE49-F238E27FC236}">
                <a16:creationId xmlns:a16="http://schemas.microsoft.com/office/drawing/2014/main" id="{5A5BC951-0860-14F6-731C-B4DC93D5786E}"/>
              </a:ext>
            </a:extLst>
          </p:cNvPr>
          <p:cNvSpPr>
            <a:spLocks noGrp="1"/>
          </p:cNvSpPr>
          <p:nvPr>
            <p:ph type="ftr" sz="quarter" idx="11"/>
          </p:nvPr>
        </p:nvSpPr>
        <p:spPr/>
        <p:txBody>
          <a:bodyPr/>
          <a:lstStyle/>
          <a:p>
            <a:endParaRPr lang="en-ZW"/>
          </a:p>
        </p:txBody>
      </p:sp>
      <p:sp>
        <p:nvSpPr>
          <p:cNvPr id="5" name="Slide Number Placeholder 4">
            <a:extLst>
              <a:ext uri="{FF2B5EF4-FFF2-40B4-BE49-F238E27FC236}">
                <a16:creationId xmlns:a16="http://schemas.microsoft.com/office/drawing/2014/main" id="{1C308B92-16BA-D2B2-E106-BC6D32FA5234}"/>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1810879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621C3F-98F8-A6F1-A85E-8B47C19EDDE9}"/>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3" name="Footer Placeholder 2">
            <a:extLst>
              <a:ext uri="{FF2B5EF4-FFF2-40B4-BE49-F238E27FC236}">
                <a16:creationId xmlns:a16="http://schemas.microsoft.com/office/drawing/2014/main" id="{81890B17-AC6D-2871-B69F-56D5D05C2A53}"/>
              </a:ext>
            </a:extLst>
          </p:cNvPr>
          <p:cNvSpPr>
            <a:spLocks noGrp="1"/>
          </p:cNvSpPr>
          <p:nvPr>
            <p:ph type="ftr" sz="quarter" idx="11"/>
          </p:nvPr>
        </p:nvSpPr>
        <p:spPr/>
        <p:txBody>
          <a:bodyPr/>
          <a:lstStyle/>
          <a:p>
            <a:endParaRPr lang="en-ZW"/>
          </a:p>
        </p:txBody>
      </p:sp>
      <p:sp>
        <p:nvSpPr>
          <p:cNvPr id="4" name="Slide Number Placeholder 3">
            <a:extLst>
              <a:ext uri="{FF2B5EF4-FFF2-40B4-BE49-F238E27FC236}">
                <a16:creationId xmlns:a16="http://schemas.microsoft.com/office/drawing/2014/main" id="{5D204CCF-C4B5-D9A4-4A77-656B1D12CC61}"/>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426275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34ED8-1C75-78E5-4015-31EC2340869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ZW"/>
          </a:p>
        </p:txBody>
      </p:sp>
      <p:sp>
        <p:nvSpPr>
          <p:cNvPr id="3" name="Content Placeholder 2">
            <a:extLst>
              <a:ext uri="{FF2B5EF4-FFF2-40B4-BE49-F238E27FC236}">
                <a16:creationId xmlns:a16="http://schemas.microsoft.com/office/drawing/2014/main" id="{B43132DC-6A00-9BDC-926B-13794409D9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4" name="Text Placeholder 3">
            <a:extLst>
              <a:ext uri="{FF2B5EF4-FFF2-40B4-BE49-F238E27FC236}">
                <a16:creationId xmlns:a16="http://schemas.microsoft.com/office/drawing/2014/main" id="{658B8C51-66CC-B5C7-E560-D12A80D21F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4E59BC8-0B2B-38F2-5C9E-83FC8D10C3C9}"/>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6" name="Footer Placeholder 5">
            <a:extLst>
              <a:ext uri="{FF2B5EF4-FFF2-40B4-BE49-F238E27FC236}">
                <a16:creationId xmlns:a16="http://schemas.microsoft.com/office/drawing/2014/main" id="{747305A7-097E-A97A-710C-2A04475B3132}"/>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8DA569B6-7A20-2C1C-7022-843CADF65C97}"/>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221914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DA879-9217-ADAA-637F-D95363FBDA6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ZW"/>
          </a:p>
        </p:txBody>
      </p:sp>
      <p:sp>
        <p:nvSpPr>
          <p:cNvPr id="3" name="Picture Placeholder 2">
            <a:extLst>
              <a:ext uri="{FF2B5EF4-FFF2-40B4-BE49-F238E27FC236}">
                <a16:creationId xmlns:a16="http://schemas.microsoft.com/office/drawing/2014/main" id="{DE8A16C0-6D0C-F5EF-340F-5A73C0CE79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a:extLst>
              <a:ext uri="{FF2B5EF4-FFF2-40B4-BE49-F238E27FC236}">
                <a16:creationId xmlns:a16="http://schemas.microsoft.com/office/drawing/2014/main" id="{C473D0CD-8E27-B0E3-2450-76908C07E8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F9E8AA4-A4F3-06C6-1010-EBFC81C38961}"/>
              </a:ext>
            </a:extLst>
          </p:cNvPr>
          <p:cNvSpPr>
            <a:spLocks noGrp="1"/>
          </p:cNvSpPr>
          <p:nvPr>
            <p:ph type="dt" sz="half" idx="10"/>
          </p:nvPr>
        </p:nvSpPr>
        <p:spPr/>
        <p:txBody>
          <a:bodyPr/>
          <a:lstStyle/>
          <a:p>
            <a:fld id="{CAE3216F-704D-407A-84A3-DF66CB4A82AB}" type="datetimeFigureOut">
              <a:rPr lang="en-ZW" smtClean="0"/>
              <a:t>14/5/2025</a:t>
            </a:fld>
            <a:endParaRPr lang="en-ZW"/>
          </a:p>
        </p:txBody>
      </p:sp>
      <p:sp>
        <p:nvSpPr>
          <p:cNvPr id="6" name="Footer Placeholder 5">
            <a:extLst>
              <a:ext uri="{FF2B5EF4-FFF2-40B4-BE49-F238E27FC236}">
                <a16:creationId xmlns:a16="http://schemas.microsoft.com/office/drawing/2014/main" id="{51A6A30E-FDFF-8FA0-B8E2-DAAEECC48F72}"/>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361D7206-BABE-8666-7A3C-3C972A558AA1}"/>
              </a:ext>
            </a:extLst>
          </p:cNvPr>
          <p:cNvSpPr>
            <a:spLocks noGrp="1"/>
          </p:cNvSpPr>
          <p:nvPr>
            <p:ph type="sldNum" sz="quarter" idx="12"/>
          </p:nvPr>
        </p:nvSpPr>
        <p:spPr/>
        <p:txBody>
          <a:bodyPr/>
          <a:lstStyle/>
          <a:p>
            <a:fld id="{4E002A6E-05AF-49C1-8A48-A170891256F2}" type="slidenum">
              <a:rPr lang="en-ZW" smtClean="0"/>
              <a:t>‹#›</a:t>
            </a:fld>
            <a:endParaRPr lang="en-ZW"/>
          </a:p>
        </p:txBody>
      </p:sp>
    </p:spTree>
    <p:extLst>
      <p:ext uri="{BB962C8B-B14F-4D97-AF65-F5344CB8AC3E}">
        <p14:creationId xmlns:p14="http://schemas.microsoft.com/office/powerpoint/2010/main" val="688418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07FA29-2965-56DA-4E25-F3208EF793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ZW"/>
          </a:p>
        </p:txBody>
      </p:sp>
      <p:sp>
        <p:nvSpPr>
          <p:cNvPr id="3" name="Text Placeholder 2">
            <a:extLst>
              <a:ext uri="{FF2B5EF4-FFF2-40B4-BE49-F238E27FC236}">
                <a16:creationId xmlns:a16="http://schemas.microsoft.com/office/drawing/2014/main" id="{6752123C-67D4-5D69-9059-B98D26886D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ZW"/>
          </a:p>
        </p:txBody>
      </p:sp>
      <p:sp>
        <p:nvSpPr>
          <p:cNvPr id="4" name="Date Placeholder 3">
            <a:extLst>
              <a:ext uri="{FF2B5EF4-FFF2-40B4-BE49-F238E27FC236}">
                <a16:creationId xmlns:a16="http://schemas.microsoft.com/office/drawing/2014/main" id="{8BA61487-1CD6-83BE-771E-41533EFC6F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E3216F-704D-407A-84A3-DF66CB4A82AB}" type="datetimeFigureOut">
              <a:rPr lang="en-ZW" smtClean="0"/>
              <a:t>14/5/2025</a:t>
            </a:fld>
            <a:endParaRPr lang="en-ZW"/>
          </a:p>
        </p:txBody>
      </p:sp>
      <p:sp>
        <p:nvSpPr>
          <p:cNvPr id="5" name="Footer Placeholder 4">
            <a:extLst>
              <a:ext uri="{FF2B5EF4-FFF2-40B4-BE49-F238E27FC236}">
                <a16:creationId xmlns:a16="http://schemas.microsoft.com/office/drawing/2014/main" id="{056F0512-C123-B59A-83FF-AFDBAF4D2D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ZW"/>
          </a:p>
        </p:txBody>
      </p:sp>
      <p:sp>
        <p:nvSpPr>
          <p:cNvPr id="6" name="Slide Number Placeholder 5">
            <a:extLst>
              <a:ext uri="{FF2B5EF4-FFF2-40B4-BE49-F238E27FC236}">
                <a16:creationId xmlns:a16="http://schemas.microsoft.com/office/drawing/2014/main" id="{A94692F4-6B4B-479C-7041-36E8D64916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E002A6E-05AF-49C1-8A48-A170891256F2}" type="slidenum">
              <a:rPr lang="en-ZW" smtClean="0"/>
              <a:t>‹#›</a:t>
            </a:fld>
            <a:endParaRPr lang="en-ZW"/>
          </a:p>
        </p:txBody>
      </p:sp>
      <p:sp>
        <p:nvSpPr>
          <p:cNvPr id="8" name="TextBox 7">
            <a:extLst>
              <a:ext uri="{FF2B5EF4-FFF2-40B4-BE49-F238E27FC236}">
                <a16:creationId xmlns:a16="http://schemas.microsoft.com/office/drawing/2014/main" id="{57F22BCD-CF2B-38EE-FF97-FC0D06375DC5}"/>
              </a:ext>
            </a:extLst>
          </p:cNvPr>
          <p:cNvSpPr txBox="1"/>
          <p:nvPr userDrawn="1">
            <p:extLst>
              <p:ext uri="{1162E1C5-73C7-4A58-AE30-91384D911F3F}">
                <p184:classification xmlns:p184="http://schemas.microsoft.com/office/powerpoint/2018/4/main" val="hdr"/>
              </p:ext>
            </p:extLst>
          </p:nvPr>
        </p:nvSpPr>
        <p:spPr>
          <a:xfrm>
            <a:off x="11377613" y="63500"/>
            <a:ext cx="785812" cy="182880"/>
          </a:xfrm>
          <a:prstGeom prst="rect">
            <a:avLst/>
          </a:prstGeom>
        </p:spPr>
        <p:txBody>
          <a:bodyPr horzOverflow="overflow" lIns="0" tIns="0" rIns="0" bIns="0">
            <a:spAutoFit/>
          </a:bodyPr>
          <a:lstStyle/>
          <a:p>
            <a:pPr algn="l"/>
            <a:r>
              <a:rPr lang="en-ZW" sz="1200">
                <a:solidFill>
                  <a:srgbClr val="000000"/>
                </a:solidFill>
                <a:latin typeface="Calibri" panose="020F0502020204030204" pitchFamily="34" charset="0"/>
                <a:ea typeface="Calibri" panose="020F0502020204030204" pitchFamily="34" charset="0"/>
                <a:cs typeface="Calibri" panose="020F0502020204030204" pitchFamily="34" charset="0"/>
              </a:rPr>
              <a:t>Confidential</a:t>
            </a:r>
          </a:p>
        </p:txBody>
      </p:sp>
    </p:spTree>
    <p:extLst>
      <p:ext uri="{BB962C8B-B14F-4D97-AF65-F5344CB8AC3E}">
        <p14:creationId xmlns:p14="http://schemas.microsoft.com/office/powerpoint/2010/main" val="652826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Zimbabwe flag waving with stack of money coins Zimbabwe flag waving with stack of money coins The Past, Present, and Future of Zimbabwe's Pension Fund Industry stock pictures, royalty-free photos &amp; images">
            <a:extLst>
              <a:ext uri="{FF2B5EF4-FFF2-40B4-BE49-F238E27FC236}">
                <a16:creationId xmlns:a16="http://schemas.microsoft.com/office/drawing/2014/main" id="{5B606A89-9F82-62B6-5F44-07B64B35C9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08" t="3485" r="23376" b="2"/>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7" name="Rectangle 2056">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3D09614-AD01-022B-20AC-B8BF98174E1E}"/>
              </a:ext>
            </a:extLst>
          </p:cNvPr>
          <p:cNvSpPr>
            <a:spLocks noGrp="1"/>
          </p:cNvSpPr>
          <p:nvPr>
            <p:ph type="ctrTitle"/>
          </p:nvPr>
        </p:nvSpPr>
        <p:spPr>
          <a:xfrm>
            <a:off x="477981" y="1122363"/>
            <a:ext cx="4023360" cy="3204134"/>
          </a:xfrm>
        </p:spPr>
        <p:txBody>
          <a:bodyPr anchor="b">
            <a:normAutofit/>
          </a:bodyPr>
          <a:lstStyle/>
          <a:p>
            <a:pPr algn="l"/>
            <a:r>
              <a:rPr lang="en-GB" sz="4100"/>
              <a:t>The Past, Present, and Future of Zimbabwe's Pension Fund Industry</a:t>
            </a:r>
            <a:endParaRPr lang="en-ZW" sz="4100"/>
          </a:p>
        </p:txBody>
      </p:sp>
      <p:sp>
        <p:nvSpPr>
          <p:cNvPr id="3" name="Subtitle 2">
            <a:extLst>
              <a:ext uri="{FF2B5EF4-FFF2-40B4-BE49-F238E27FC236}">
                <a16:creationId xmlns:a16="http://schemas.microsoft.com/office/drawing/2014/main" id="{D20D3186-556E-39F1-6F3F-507F3C2FD599}"/>
              </a:ext>
            </a:extLst>
          </p:cNvPr>
          <p:cNvSpPr>
            <a:spLocks noGrp="1"/>
          </p:cNvSpPr>
          <p:nvPr>
            <p:ph type="subTitle" idx="1"/>
          </p:nvPr>
        </p:nvSpPr>
        <p:spPr>
          <a:xfrm>
            <a:off x="477980" y="4872922"/>
            <a:ext cx="4272924" cy="1208141"/>
          </a:xfrm>
        </p:spPr>
        <p:txBody>
          <a:bodyPr>
            <a:normAutofit/>
          </a:bodyPr>
          <a:lstStyle/>
          <a:p>
            <a:pPr algn="l"/>
            <a:r>
              <a:rPr lang="en-GB" sz="1400" dirty="0"/>
              <a:t>A Presentation for the ZAPF 50th Anniversary Event</a:t>
            </a:r>
          </a:p>
          <a:p>
            <a:pPr algn="l"/>
            <a:r>
              <a:rPr lang="en-GB" sz="1400" dirty="0"/>
              <a:t>Victoria Falls, May 16th, 2025</a:t>
            </a:r>
          </a:p>
          <a:p>
            <a:pPr algn="l"/>
            <a:r>
              <a:rPr lang="en-GB" sz="1400" dirty="0"/>
              <a:t>Luke </a:t>
            </a:r>
            <a:r>
              <a:rPr lang="en-GB" sz="1400" dirty="0" err="1"/>
              <a:t>Ngwerume</a:t>
            </a:r>
            <a:endParaRPr lang="en-ZW" sz="1400" dirty="0"/>
          </a:p>
        </p:txBody>
      </p:sp>
      <p:sp>
        <p:nvSpPr>
          <p:cNvPr id="2059" name="Rectangle 205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61" name="Rectangle 206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3776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7" name="Rectangle 5126">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AC91D8-2648-82D0-F421-0D3FF2A87BCF}"/>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3800" kern="1200">
                <a:solidFill>
                  <a:schemeClr val="tx1"/>
                </a:solidFill>
                <a:latin typeface="+mj-lt"/>
                <a:ea typeface="+mj-ea"/>
                <a:cs typeface="+mj-cs"/>
              </a:rPr>
              <a:t>Resuscitation Requires Bold Policy Action</a:t>
            </a:r>
          </a:p>
        </p:txBody>
      </p:sp>
      <p:sp>
        <p:nvSpPr>
          <p:cNvPr id="5129"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FC74B0CD-C897-5F9D-6BFA-3A6DE8007F9B}"/>
              </a:ext>
            </a:extLst>
          </p:cNvPr>
          <p:cNvSpPr>
            <a:spLocks noGrp="1"/>
          </p:cNvSpPr>
          <p:nvPr>
            <p:ph type="body" idx="1"/>
          </p:nvPr>
        </p:nvSpPr>
        <p:spPr>
          <a:xfrm>
            <a:off x="630936" y="2807208"/>
            <a:ext cx="3429000" cy="3410712"/>
          </a:xfrm>
        </p:spPr>
        <p:txBody>
          <a:bodyPr vert="horz" lIns="91440" tIns="45720" rIns="91440" bIns="45720" rtlCol="0" anchor="t">
            <a:normAutofit/>
          </a:bodyPr>
          <a:lstStyle/>
          <a:p>
            <a:r>
              <a:rPr lang="en-US" sz="1800" dirty="0"/>
              <a:t>Creating a stable and predictable economic environment is paramount.</a:t>
            </a:r>
          </a:p>
          <a:p>
            <a:pPr lvl="1"/>
            <a:r>
              <a:rPr lang="en-US" sz="1400" dirty="0"/>
              <a:t>What will happen after 2030 on currency?</a:t>
            </a:r>
          </a:p>
          <a:p>
            <a:r>
              <a:rPr lang="en-US" sz="1800"/>
              <a:t>Government </a:t>
            </a:r>
            <a:r>
              <a:rPr lang="en-US" sz="1800" dirty="0"/>
              <a:t>must deliberately implement policies to incentivize long-term savings among the </a:t>
            </a:r>
            <a:r>
              <a:rPr lang="en-US" sz="1800"/>
              <a:t>population.</a:t>
            </a:r>
          </a:p>
          <a:p>
            <a:pPr lvl="1"/>
            <a:endParaRPr lang="en-US" sz="1400" dirty="0"/>
          </a:p>
        </p:txBody>
      </p:sp>
      <p:pic>
        <p:nvPicPr>
          <p:cNvPr id="5122" name="Picture 2" descr="Economy Financial Accounting Business Investment Concept Economy Financial Accounting Business Investment Concept Creating a stable and predictable economic environment  stock illustrations">
            <a:extLst>
              <a:ext uri="{FF2B5EF4-FFF2-40B4-BE49-F238E27FC236}">
                <a16:creationId xmlns:a16="http://schemas.microsoft.com/office/drawing/2014/main" id="{158D8227-96E8-6430-4942-E17CE1D8F77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54296" y="1029957"/>
            <a:ext cx="6903720" cy="4798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30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2" name="Rectangle 6151">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50" name="Picture 6" descr="Performance rating or customer feedback, credit score or satisfaction measurement, quality control or improvement concept, strong businesswoman pull the string to make rating gauge to be excellent. Performance rating or customer feedback, credit score or satisfaction measurement, quality control or improvement concept, strong businesswoman pull the string to make rating gauge to be excellent. changes for the better stock illustrations">
            <a:extLst>
              <a:ext uri="{FF2B5EF4-FFF2-40B4-BE49-F238E27FC236}">
                <a16:creationId xmlns:a16="http://schemas.microsoft.com/office/drawing/2014/main" id="{CD504F98-D653-EDFD-0CEC-97C37D9924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882" b="-1"/>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6157" name="Rectangle 615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493AD01-E578-0628-BCFF-374186AA5228}"/>
              </a:ext>
            </a:extLst>
          </p:cNvPr>
          <p:cNvSpPr>
            <a:spLocks noGrp="1"/>
          </p:cNvSpPr>
          <p:nvPr>
            <p:ph type="title"/>
          </p:nvPr>
        </p:nvSpPr>
        <p:spPr>
          <a:xfrm>
            <a:off x="838200" y="365125"/>
            <a:ext cx="3822189" cy="1899912"/>
          </a:xfrm>
        </p:spPr>
        <p:txBody>
          <a:bodyPr vert="horz" lIns="91440" tIns="45720" rIns="91440" bIns="45720" rtlCol="0" anchor="ctr">
            <a:normAutofit/>
          </a:bodyPr>
          <a:lstStyle/>
          <a:p>
            <a:r>
              <a:rPr lang="en-US" sz="3400"/>
              <a:t>Regulatory Reform: Fostering Growth, Not Stifling It</a:t>
            </a:r>
          </a:p>
        </p:txBody>
      </p:sp>
      <p:sp>
        <p:nvSpPr>
          <p:cNvPr id="3" name="Text Placeholder 2">
            <a:extLst>
              <a:ext uri="{FF2B5EF4-FFF2-40B4-BE49-F238E27FC236}">
                <a16:creationId xmlns:a16="http://schemas.microsoft.com/office/drawing/2014/main" id="{BD650EB7-01DA-68E0-B014-F7A13361F167}"/>
              </a:ext>
            </a:extLst>
          </p:cNvPr>
          <p:cNvSpPr>
            <a:spLocks noGrp="1"/>
          </p:cNvSpPr>
          <p:nvPr>
            <p:ph type="body" idx="1"/>
          </p:nvPr>
        </p:nvSpPr>
        <p:spPr>
          <a:xfrm>
            <a:off x="838200" y="2434201"/>
            <a:ext cx="3326296" cy="3742762"/>
          </a:xfrm>
        </p:spPr>
        <p:txBody>
          <a:bodyPr vert="horz" lIns="91440" tIns="45720" rIns="91440" bIns="45720" rtlCol="0">
            <a:normAutofit lnSpcReduction="10000"/>
          </a:bodyPr>
          <a:lstStyle/>
          <a:p>
            <a:r>
              <a:rPr lang="en-US" sz="1700" dirty="0"/>
              <a:t>The regulatory mindset needs to evolve from a purely control-oriented approach to one that actively encourages growth and innovation within the sector.</a:t>
            </a:r>
          </a:p>
          <a:p>
            <a:r>
              <a:rPr lang="en-US" sz="1700" dirty="0"/>
              <a:t>Focus should shift towards rewarding performance and facilitating the expansion of the industry.</a:t>
            </a:r>
          </a:p>
          <a:p>
            <a:r>
              <a:rPr lang="en-US" sz="1700" dirty="0"/>
              <a:t>Less prescriptive, more principle based</a:t>
            </a:r>
          </a:p>
          <a:p>
            <a:r>
              <a:rPr lang="en-US" sz="1700" dirty="0"/>
              <a:t>Equally protect pensioners, service providers and stakeholders.</a:t>
            </a:r>
          </a:p>
        </p:txBody>
      </p:sp>
    </p:spTree>
    <p:extLst>
      <p:ext uri="{BB962C8B-B14F-4D97-AF65-F5344CB8AC3E}">
        <p14:creationId xmlns:p14="http://schemas.microsoft.com/office/powerpoint/2010/main" val="1963663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0" name="Rectangle 819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8" name="Picture 6" descr="video thumbnail">
            <a:extLst>
              <a:ext uri="{FF2B5EF4-FFF2-40B4-BE49-F238E27FC236}">
                <a16:creationId xmlns:a16="http://schemas.microsoft.com/office/drawing/2014/main" id="{42B30737-1979-846D-C2D7-688D986497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7139" r="3550"/>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8202" name="Rectangle 820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493AD01-E578-0628-BCFF-374186AA5228}"/>
              </a:ext>
            </a:extLst>
          </p:cNvPr>
          <p:cNvSpPr>
            <a:spLocks noGrp="1"/>
          </p:cNvSpPr>
          <p:nvPr>
            <p:ph type="title"/>
          </p:nvPr>
        </p:nvSpPr>
        <p:spPr>
          <a:xfrm>
            <a:off x="838200" y="365125"/>
            <a:ext cx="3822189" cy="1899912"/>
          </a:xfrm>
        </p:spPr>
        <p:txBody>
          <a:bodyPr vert="horz" lIns="91440" tIns="45720" rIns="91440" bIns="45720" rtlCol="0" anchor="ctr">
            <a:normAutofit/>
          </a:bodyPr>
          <a:lstStyle/>
          <a:p>
            <a:r>
              <a:rPr lang="en-US" sz="4000"/>
              <a:t>A Vision for a Thriving Pension Fund Industry</a:t>
            </a:r>
          </a:p>
        </p:txBody>
      </p:sp>
      <p:sp>
        <p:nvSpPr>
          <p:cNvPr id="3" name="Text Placeholder 2">
            <a:extLst>
              <a:ext uri="{FF2B5EF4-FFF2-40B4-BE49-F238E27FC236}">
                <a16:creationId xmlns:a16="http://schemas.microsoft.com/office/drawing/2014/main" id="{BD650EB7-01DA-68E0-B014-F7A13361F167}"/>
              </a:ext>
            </a:extLst>
          </p:cNvPr>
          <p:cNvSpPr>
            <a:spLocks noGrp="1"/>
          </p:cNvSpPr>
          <p:nvPr>
            <p:ph type="body" idx="1"/>
          </p:nvPr>
        </p:nvSpPr>
        <p:spPr>
          <a:xfrm>
            <a:off x="838200" y="2434201"/>
            <a:ext cx="3822189" cy="3742762"/>
          </a:xfrm>
        </p:spPr>
        <p:txBody>
          <a:bodyPr vert="horz" lIns="91440" tIns="45720" rIns="91440" bIns="45720" rtlCol="0">
            <a:normAutofit/>
          </a:bodyPr>
          <a:lstStyle/>
          <a:p>
            <a:r>
              <a:rPr lang="en-US" sz="1700" dirty="0"/>
              <a:t>Economic Stability and Predictable Policies</a:t>
            </a:r>
          </a:p>
          <a:p>
            <a:r>
              <a:rPr lang="en-US" sz="1700" dirty="0"/>
              <a:t>Clear and Consistent Regulatory Framework, not only pensions</a:t>
            </a:r>
          </a:p>
          <a:p>
            <a:r>
              <a:rPr lang="en-US" sz="1700" dirty="0"/>
              <a:t>Incentives for Long-Term Savings (Tax Benefits, etc.)</a:t>
            </a:r>
          </a:p>
          <a:p>
            <a:r>
              <a:rPr lang="en-US" sz="1700" dirty="0"/>
              <a:t>Support for Innovation and Product Development</a:t>
            </a:r>
          </a:p>
          <a:p>
            <a:r>
              <a:rPr lang="en-US" sz="1700" dirty="0"/>
              <a:t>Enhanced Public Awareness and Education on Retirement Planning</a:t>
            </a:r>
          </a:p>
          <a:p>
            <a:r>
              <a:rPr lang="en-US" sz="1700" dirty="0"/>
              <a:t>A Collaborative Approach Between Industry and Regulators</a:t>
            </a:r>
          </a:p>
        </p:txBody>
      </p:sp>
    </p:spTree>
    <p:extLst>
      <p:ext uri="{BB962C8B-B14F-4D97-AF65-F5344CB8AC3E}">
        <p14:creationId xmlns:p14="http://schemas.microsoft.com/office/powerpoint/2010/main" val="639140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74" name="Rectangle 11273">
            <a:extLst>
              <a:ext uri="{FF2B5EF4-FFF2-40B4-BE49-F238E27FC236}">
                <a16:creationId xmlns:a16="http://schemas.microsoft.com/office/drawing/2014/main" id="{09CFCDAF-46CE-4056-866C-5EE9122FDC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3" name="!!Rectangle">
            <a:extLst>
              <a:ext uri="{FF2B5EF4-FFF2-40B4-BE49-F238E27FC236}">
                <a16:creationId xmlns:a16="http://schemas.microsoft.com/office/drawing/2014/main" id="{9F587EB1-1674-4B8B-88AD-2A81FFFB5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1266" name="Picture 2" descr="video thumbnail">
            <a:extLst>
              <a:ext uri="{FF2B5EF4-FFF2-40B4-BE49-F238E27FC236}">
                <a16:creationId xmlns:a16="http://schemas.microsoft.com/office/drawing/2014/main" id="{90979FD2-3CED-4C07-838C-9051C7484381}"/>
              </a:ext>
            </a:extLst>
          </p:cNvPr>
          <p:cNvPicPr>
            <a:picLocks noChangeAspect="1" noChangeArrowheads="1"/>
          </p:cNvPicPr>
          <p:nvPr/>
        </p:nvPicPr>
        <p:blipFill>
          <a:blip r:embed="rId2">
            <a:duotone>
              <a:schemeClr val="accent1">
                <a:shade val="45000"/>
                <a:satMod val="135000"/>
              </a:schemeClr>
              <a:prstClr val="white"/>
            </a:duotone>
            <a:alphaModFix amt="35000"/>
            <a:extLst>
              <a:ext uri="{28A0092B-C50C-407E-A947-70E740481C1C}">
                <a14:useLocalDpi xmlns:a14="http://schemas.microsoft.com/office/drawing/2010/main" val="0"/>
              </a:ext>
            </a:extLst>
          </a:blip>
          <a:srcRect/>
          <a:stretch/>
        </p:blipFill>
        <p:spPr bwMode="auto">
          <a:xfrm>
            <a:off x="20" y="10"/>
            <a:ext cx="12191981" cy="685798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493AD01-E578-0628-BCFF-374186AA5228}"/>
              </a:ext>
            </a:extLst>
          </p:cNvPr>
          <p:cNvSpPr>
            <a:spLocks noGrp="1"/>
          </p:cNvSpPr>
          <p:nvPr>
            <p:ph type="title"/>
          </p:nvPr>
        </p:nvSpPr>
        <p:spPr>
          <a:xfrm>
            <a:off x="838199" y="381934"/>
            <a:ext cx="5257801" cy="5181523"/>
          </a:xfrm>
        </p:spPr>
        <p:txBody>
          <a:bodyPr vert="horz" lIns="91440" tIns="45720" rIns="91440" bIns="45720" rtlCol="0" anchor="b">
            <a:normAutofit/>
          </a:bodyPr>
          <a:lstStyle/>
          <a:p>
            <a:r>
              <a:rPr lang="en-US" sz="8000">
                <a:solidFill>
                  <a:srgbClr val="FFFFFF"/>
                </a:solidFill>
              </a:rPr>
              <a:t>Addressing Our Shared Challenges</a:t>
            </a:r>
          </a:p>
        </p:txBody>
      </p:sp>
      <p:cxnSp>
        <p:nvCxnSpPr>
          <p:cNvPr id="11275" name="Straight Connector 1127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73056"/>
            <a:ext cx="0" cy="6476066"/>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1277"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2814" y="74031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79"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1594" y="969611"/>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81"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7274" y="1484755"/>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Text Placeholder 2">
            <a:extLst>
              <a:ext uri="{FF2B5EF4-FFF2-40B4-BE49-F238E27FC236}">
                <a16:creationId xmlns:a16="http://schemas.microsoft.com/office/drawing/2014/main" id="{BD650EB7-01DA-68E0-B014-F7A13361F167}"/>
              </a:ext>
            </a:extLst>
          </p:cNvPr>
          <p:cNvSpPr>
            <a:spLocks noGrp="1"/>
          </p:cNvSpPr>
          <p:nvPr>
            <p:ph type="body" idx="1"/>
          </p:nvPr>
        </p:nvSpPr>
        <p:spPr>
          <a:xfrm>
            <a:off x="6310575" y="451060"/>
            <a:ext cx="5387781" cy="2521635"/>
          </a:xfrm>
        </p:spPr>
        <p:txBody>
          <a:bodyPr vert="horz" lIns="91440" tIns="45720" rIns="91440" bIns="45720" rtlCol="0" anchor="b">
            <a:normAutofit/>
          </a:bodyPr>
          <a:lstStyle/>
          <a:p>
            <a:r>
              <a:rPr lang="en-US" sz="2000" dirty="0">
                <a:solidFill>
                  <a:srgbClr val="FFFFFF"/>
                </a:solidFill>
              </a:rPr>
              <a:t>Offshore investment restrictions</a:t>
            </a:r>
          </a:p>
          <a:p>
            <a:r>
              <a:rPr lang="en-US" sz="2000" dirty="0">
                <a:solidFill>
                  <a:srgbClr val="FFFFFF"/>
                </a:solidFill>
              </a:rPr>
              <a:t>Consistent Exchange rate liberty</a:t>
            </a:r>
          </a:p>
          <a:p>
            <a:r>
              <a:rPr lang="en-US" sz="2000" dirty="0">
                <a:solidFill>
                  <a:srgbClr val="FFFFFF"/>
                </a:solidFill>
              </a:rPr>
              <a:t>What to expect after 2030</a:t>
            </a:r>
          </a:p>
          <a:p>
            <a:r>
              <a:rPr lang="en-US" sz="2000" dirty="0">
                <a:solidFill>
                  <a:srgbClr val="FFFFFF"/>
                </a:solidFill>
              </a:rPr>
              <a:t>Consistent inflation reporting</a:t>
            </a:r>
          </a:p>
          <a:p>
            <a:r>
              <a:rPr lang="en-US" sz="2000" dirty="0">
                <a:solidFill>
                  <a:srgbClr val="FFFFFF"/>
                </a:solidFill>
              </a:rPr>
              <a:t>Currency obsession vs focus on VALUE</a:t>
            </a:r>
          </a:p>
          <a:p>
            <a:r>
              <a:rPr lang="en-US" sz="2000" dirty="0">
                <a:solidFill>
                  <a:srgbClr val="FFFFFF"/>
                </a:solidFill>
              </a:rPr>
              <a:t>Incentives for public private partnerships</a:t>
            </a:r>
          </a:p>
          <a:p>
            <a:endParaRPr lang="en-US" sz="2000" dirty="0">
              <a:solidFill>
                <a:srgbClr val="FFFFFF"/>
              </a:solidFill>
            </a:endParaRPr>
          </a:p>
        </p:txBody>
      </p:sp>
    </p:spTree>
    <p:extLst>
      <p:ext uri="{BB962C8B-B14F-4D97-AF65-F5344CB8AC3E}">
        <p14:creationId xmlns:p14="http://schemas.microsoft.com/office/powerpoint/2010/main" val="1685096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3" name="Rectangle 922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8" name="Picture 2" descr="video thumbnail">
            <a:extLst>
              <a:ext uri="{FF2B5EF4-FFF2-40B4-BE49-F238E27FC236}">
                <a16:creationId xmlns:a16="http://schemas.microsoft.com/office/drawing/2014/main" id="{3C44E84B-21C6-4C64-1054-8E40864959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3341" r="7348"/>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9225" name="Rectangle 922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493AD01-E578-0628-BCFF-374186AA5228}"/>
              </a:ext>
            </a:extLst>
          </p:cNvPr>
          <p:cNvSpPr>
            <a:spLocks noGrp="1"/>
          </p:cNvSpPr>
          <p:nvPr>
            <p:ph type="title"/>
          </p:nvPr>
        </p:nvSpPr>
        <p:spPr>
          <a:xfrm>
            <a:off x="7531610" y="365125"/>
            <a:ext cx="3822189" cy="1899912"/>
          </a:xfrm>
        </p:spPr>
        <p:txBody>
          <a:bodyPr vert="horz" lIns="91440" tIns="45720" rIns="91440" bIns="45720" rtlCol="0" anchor="ctr">
            <a:normAutofit/>
          </a:bodyPr>
          <a:lstStyle/>
          <a:p>
            <a:r>
              <a:rPr lang="en-US" sz="3100" dirty="0"/>
              <a:t>The Future of Zimbabwe's Pensions: A Collective Responsibility</a:t>
            </a:r>
          </a:p>
        </p:txBody>
      </p:sp>
      <p:sp>
        <p:nvSpPr>
          <p:cNvPr id="3" name="Text Placeholder 2">
            <a:extLst>
              <a:ext uri="{FF2B5EF4-FFF2-40B4-BE49-F238E27FC236}">
                <a16:creationId xmlns:a16="http://schemas.microsoft.com/office/drawing/2014/main" id="{BD650EB7-01DA-68E0-B014-F7A13361F167}"/>
              </a:ext>
            </a:extLst>
          </p:cNvPr>
          <p:cNvSpPr>
            <a:spLocks noGrp="1"/>
          </p:cNvSpPr>
          <p:nvPr>
            <p:ph type="body" idx="1"/>
          </p:nvPr>
        </p:nvSpPr>
        <p:spPr>
          <a:xfrm>
            <a:off x="7531610" y="2434201"/>
            <a:ext cx="3822189" cy="3742762"/>
          </a:xfrm>
        </p:spPr>
        <p:txBody>
          <a:bodyPr vert="horz" lIns="91440" tIns="45720" rIns="91440" bIns="45720" rtlCol="0">
            <a:normAutofit/>
          </a:bodyPr>
          <a:lstStyle/>
          <a:p>
            <a:r>
              <a:rPr lang="en-US" sz="1900" dirty="0"/>
              <a:t>The need for urgent and collaborative action from policymakers, regulators, and industry players.</a:t>
            </a:r>
          </a:p>
          <a:p>
            <a:r>
              <a:rPr lang="en-US" sz="1900" dirty="0"/>
              <a:t>Rebuilding trust and creating a sustainable pension system is crucial for the financial security of Zimbabweans and the nation's economic development.</a:t>
            </a:r>
          </a:p>
          <a:p>
            <a:r>
              <a:rPr lang="en-US" sz="1900" dirty="0"/>
              <a:t>Let's work together to build a brighter future for pensions in Zimbabwe.</a:t>
            </a:r>
          </a:p>
        </p:txBody>
      </p:sp>
    </p:spTree>
    <p:extLst>
      <p:ext uri="{BB962C8B-B14F-4D97-AF65-F5344CB8AC3E}">
        <p14:creationId xmlns:p14="http://schemas.microsoft.com/office/powerpoint/2010/main" val="4033083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50 years celebration. Fiftieth anniversary. Golden marking over black background with the text 50 years. Concept for a 50th anniversary celebration announcement. 3D illustration. Celebrating 50 Years of ZAPF: A Time for Reflection and Action stock pictures, royalty-free photos &amp; images">
            <a:extLst>
              <a:ext uri="{FF2B5EF4-FFF2-40B4-BE49-F238E27FC236}">
                <a16:creationId xmlns:a16="http://schemas.microsoft.com/office/drawing/2014/main" id="{445F97DF-4090-0B6C-B55C-7CDCF5704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54" t="4762" r="23710" b="-2"/>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5F60151-D53C-AF5D-AC32-133128659A98}"/>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dirty="0">
                <a:solidFill>
                  <a:schemeClr val="bg1"/>
                </a:solidFill>
              </a:rPr>
              <a:t>Celebrating 50 Years of ZAPF: A Time for Reflection and Action</a:t>
            </a:r>
          </a:p>
        </p:txBody>
      </p:sp>
      <p:sp>
        <p:nvSpPr>
          <p:cNvPr id="1035" name="Rectangle 103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37" name="Rectangle 103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2610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27B92-07F2-1566-9A5A-3ED051E940C2}"/>
              </a:ext>
            </a:extLst>
          </p:cNvPr>
          <p:cNvSpPr>
            <a:spLocks noGrp="1"/>
          </p:cNvSpPr>
          <p:nvPr>
            <p:ph type="title"/>
          </p:nvPr>
        </p:nvSpPr>
        <p:spPr>
          <a:xfrm>
            <a:off x="342900" y="365125"/>
            <a:ext cx="11468100" cy="1325563"/>
          </a:xfrm>
        </p:spPr>
        <p:txBody>
          <a:bodyPr/>
          <a:lstStyle/>
          <a:p>
            <a:r>
              <a:rPr lang="en-GB" dirty="0">
                <a:solidFill>
                  <a:srgbClr val="0070C0"/>
                </a:solidFill>
              </a:rPr>
              <a:t>Industry Size: Total Pension Fund Assets vs. GDP</a:t>
            </a:r>
            <a:endParaRPr lang="en-ZW" dirty="0">
              <a:solidFill>
                <a:srgbClr val="0070C0"/>
              </a:solidFill>
            </a:endParaRPr>
          </a:p>
        </p:txBody>
      </p:sp>
      <p:sp>
        <p:nvSpPr>
          <p:cNvPr id="3" name="Content Placeholder 2">
            <a:extLst>
              <a:ext uri="{FF2B5EF4-FFF2-40B4-BE49-F238E27FC236}">
                <a16:creationId xmlns:a16="http://schemas.microsoft.com/office/drawing/2014/main" id="{DA014907-DF06-878F-A0AC-96FC3699EAEC}"/>
              </a:ext>
            </a:extLst>
          </p:cNvPr>
          <p:cNvSpPr>
            <a:spLocks noGrp="1"/>
          </p:cNvSpPr>
          <p:nvPr>
            <p:ph sz="half" idx="1"/>
          </p:nvPr>
        </p:nvSpPr>
        <p:spPr>
          <a:xfrm>
            <a:off x="9819861" y="1929467"/>
            <a:ext cx="1918252" cy="3228942"/>
          </a:xfrm>
        </p:spPr>
        <p:txBody>
          <a:bodyPr>
            <a:normAutofit fontScale="92500" lnSpcReduction="20000"/>
          </a:bodyPr>
          <a:lstStyle/>
          <a:p>
            <a:r>
              <a:rPr lang="en-GB" sz="1800" dirty="0">
                <a:solidFill>
                  <a:srgbClr val="000000"/>
                </a:solidFill>
              </a:rPr>
              <a:t>A downward trend of pension assets relative to GDP.</a:t>
            </a:r>
          </a:p>
          <a:p>
            <a:endParaRPr lang="en-GB" sz="1800" dirty="0">
              <a:solidFill>
                <a:srgbClr val="000000"/>
              </a:solidFill>
            </a:endParaRPr>
          </a:p>
          <a:p>
            <a:r>
              <a:rPr lang="en-GB" sz="1800" dirty="0">
                <a:solidFill>
                  <a:srgbClr val="000000"/>
                </a:solidFill>
              </a:rPr>
              <a:t>Is our significance declining in the national economy?</a:t>
            </a:r>
          </a:p>
          <a:p>
            <a:endParaRPr lang="en-GB" sz="1800" dirty="0">
              <a:solidFill>
                <a:srgbClr val="000000"/>
              </a:solidFill>
            </a:endParaRPr>
          </a:p>
          <a:p>
            <a:r>
              <a:rPr lang="en-GB" sz="1800" dirty="0">
                <a:solidFill>
                  <a:srgbClr val="000000"/>
                </a:solidFill>
              </a:rPr>
              <a:t>Who is driving the GDP?</a:t>
            </a:r>
            <a:endParaRPr lang="en-ZW" sz="1800" dirty="0">
              <a:solidFill>
                <a:srgbClr val="000000"/>
              </a:solidFill>
            </a:endParaRPr>
          </a:p>
        </p:txBody>
      </p:sp>
      <p:graphicFrame>
        <p:nvGraphicFramePr>
          <p:cNvPr id="5" name="Chart 4">
            <a:extLst>
              <a:ext uri="{FF2B5EF4-FFF2-40B4-BE49-F238E27FC236}">
                <a16:creationId xmlns:a16="http://schemas.microsoft.com/office/drawing/2014/main" id="{CC1A97E2-0BCD-4F3A-8B5B-8D92CF8B21E7}"/>
              </a:ext>
            </a:extLst>
          </p:cNvPr>
          <p:cNvGraphicFramePr>
            <a:graphicFrameLocks/>
          </p:cNvGraphicFramePr>
          <p:nvPr>
            <p:extLst>
              <p:ext uri="{D42A27DB-BD31-4B8C-83A1-F6EECF244321}">
                <p14:modId xmlns:p14="http://schemas.microsoft.com/office/powerpoint/2010/main" val="3018416410"/>
              </p:ext>
            </p:extLst>
          </p:nvPr>
        </p:nvGraphicFramePr>
        <p:xfrm>
          <a:off x="929819" y="1425119"/>
          <a:ext cx="8144607" cy="42898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214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94" name="Rectangle 3093">
            <a:extLst>
              <a:ext uri="{FF2B5EF4-FFF2-40B4-BE49-F238E27FC236}">
                <a16:creationId xmlns:a16="http://schemas.microsoft.com/office/drawing/2014/main" id="{95B1FC96-0749-41C9-BAED-E089E7714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945A88-9E0A-C01B-75C9-4193B6968C2B}"/>
              </a:ext>
            </a:extLst>
          </p:cNvPr>
          <p:cNvSpPr>
            <a:spLocks noGrp="1"/>
          </p:cNvSpPr>
          <p:nvPr>
            <p:ph type="ctrTitle"/>
          </p:nvPr>
        </p:nvSpPr>
        <p:spPr>
          <a:xfrm>
            <a:off x="630936" y="4562856"/>
            <a:ext cx="3419856" cy="1600200"/>
          </a:xfrm>
        </p:spPr>
        <p:txBody>
          <a:bodyPr vert="horz" lIns="91440" tIns="45720" rIns="91440" bIns="45720" rtlCol="0" anchor="ctr">
            <a:normAutofit/>
          </a:bodyPr>
          <a:lstStyle/>
          <a:p>
            <a:pPr algn="l"/>
            <a:r>
              <a:rPr lang="en-US" sz="3400" kern="1200" dirty="0">
                <a:solidFill>
                  <a:schemeClr val="tx1"/>
                </a:solidFill>
                <a:latin typeface="+mj-lt"/>
                <a:ea typeface="+mj-ea"/>
                <a:cs typeface="+mj-cs"/>
              </a:rPr>
              <a:t>The Painful Reality: Erosion of Pension Values</a:t>
            </a:r>
          </a:p>
        </p:txBody>
      </p:sp>
      <p:pic>
        <p:nvPicPr>
          <p:cNvPr id="3074" name="Picture 2" descr="Elderly man and woman lost all of their investments or pension. Savings in glass jar. Grandparents loosing money. Economical crisis. Cartoon isolated illustration. Vector inflation concept Elderly man and woman lost all of their investments or pension. Savings in glass jar. Grandparents loosing money. Economical crisis. Cartoon isolated financial illustration. Vector inflation concept pension loss of value caused by hyperinflation and printing of money by government stock illustrations">
            <a:extLst>
              <a:ext uri="{FF2B5EF4-FFF2-40B4-BE49-F238E27FC236}">
                <a16:creationId xmlns:a16="http://schemas.microsoft.com/office/drawing/2014/main" id="{93CBA5B9-CD80-933B-BFB7-81A7D68174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0413" r="10414"/>
          <a:stretch/>
        </p:blipFill>
        <p:spPr bwMode="auto">
          <a:xfrm>
            <a:off x="6053338" y="366585"/>
            <a:ext cx="6095995" cy="4196271"/>
          </a:xfrm>
          <a:custGeom>
            <a:avLst/>
            <a:gdLst/>
            <a:ahLst/>
            <a:cxnLst/>
            <a:rect l="l" t="t" r="r" b="b"/>
            <a:pathLst>
              <a:path w="6005375" h="4196281">
                <a:moveTo>
                  <a:pt x="0" y="0"/>
                </a:moveTo>
                <a:lnTo>
                  <a:pt x="6000672" y="0"/>
                </a:lnTo>
                <a:lnTo>
                  <a:pt x="5998730" y="19709"/>
                </a:lnTo>
                <a:cubicBezTo>
                  <a:pt x="6001245" y="280059"/>
                  <a:pt x="5986415" y="540409"/>
                  <a:pt x="5999656" y="800631"/>
                </a:cubicBezTo>
                <a:cubicBezTo>
                  <a:pt x="6009855" y="1001996"/>
                  <a:pt x="6003364" y="1203233"/>
                  <a:pt x="5999656" y="1404471"/>
                </a:cubicBezTo>
                <a:cubicBezTo>
                  <a:pt x="5992506" y="1790420"/>
                  <a:pt x="6003364" y="2175860"/>
                  <a:pt x="5998730" y="2561300"/>
                </a:cubicBezTo>
                <a:cubicBezTo>
                  <a:pt x="5996744" y="2732154"/>
                  <a:pt x="5998994" y="2902754"/>
                  <a:pt x="6003364" y="3073609"/>
                </a:cubicBezTo>
                <a:cubicBezTo>
                  <a:pt x="6009720" y="3317560"/>
                  <a:pt x="5999923" y="3561638"/>
                  <a:pt x="5989197" y="3805463"/>
                </a:cubicBezTo>
                <a:cubicBezTo>
                  <a:pt x="5985594" y="3872508"/>
                  <a:pt x="5984647" y="3939633"/>
                  <a:pt x="5986348" y="4006695"/>
                </a:cubicBezTo>
                <a:lnTo>
                  <a:pt x="5997254" y="4174633"/>
                </a:lnTo>
                <a:lnTo>
                  <a:pt x="5951601" y="4176620"/>
                </a:lnTo>
                <a:cubicBezTo>
                  <a:pt x="5886702" y="4176651"/>
                  <a:pt x="5821788" y="4174749"/>
                  <a:pt x="5756905" y="4173480"/>
                </a:cubicBezTo>
                <a:cubicBezTo>
                  <a:pt x="5518559" y="4169040"/>
                  <a:pt x="5280086" y="4173480"/>
                  <a:pt x="5042247" y="4150774"/>
                </a:cubicBezTo>
                <a:cubicBezTo>
                  <a:pt x="4977618" y="4144622"/>
                  <a:pt x="4912546" y="4140690"/>
                  <a:pt x="4847600" y="4141467"/>
                </a:cubicBezTo>
                <a:cubicBezTo>
                  <a:pt x="4782655" y="4142244"/>
                  <a:pt x="4717835" y="4147730"/>
                  <a:pt x="4653713" y="4160414"/>
                </a:cubicBezTo>
                <a:cubicBezTo>
                  <a:pt x="4446571" y="4200625"/>
                  <a:pt x="4238796" y="4203162"/>
                  <a:pt x="4029497" y="4186925"/>
                </a:cubicBezTo>
                <a:cubicBezTo>
                  <a:pt x="3943621" y="4180203"/>
                  <a:pt x="3857746" y="4169040"/>
                  <a:pt x="3771489" y="4171196"/>
                </a:cubicBezTo>
                <a:cubicBezTo>
                  <a:pt x="3623585" y="4175129"/>
                  <a:pt x="3475554" y="4167137"/>
                  <a:pt x="3327523" y="4169167"/>
                </a:cubicBezTo>
                <a:cubicBezTo>
                  <a:pt x="3323528" y="4169738"/>
                  <a:pt x="3319443" y="4169205"/>
                  <a:pt x="3315727" y="4167645"/>
                </a:cubicBezTo>
                <a:cubicBezTo>
                  <a:pt x="3278941" y="4142402"/>
                  <a:pt x="3238603" y="4152169"/>
                  <a:pt x="3200549" y="4158765"/>
                </a:cubicBezTo>
                <a:cubicBezTo>
                  <a:pt x="3074082" y="4180710"/>
                  <a:pt x="2947742" y="4191492"/>
                  <a:pt x="2819246" y="4174494"/>
                </a:cubicBezTo>
                <a:cubicBezTo>
                  <a:pt x="2696546" y="4156698"/>
                  <a:pt x="2572096" y="4154478"/>
                  <a:pt x="2448851" y="4167898"/>
                </a:cubicBezTo>
                <a:cubicBezTo>
                  <a:pt x="2279383" y="4187687"/>
                  <a:pt x="2110549" y="4183501"/>
                  <a:pt x="1941462" y="4167898"/>
                </a:cubicBezTo>
                <a:cubicBezTo>
                  <a:pt x="1872837" y="4161556"/>
                  <a:pt x="1803198" y="4150774"/>
                  <a:pt x="1735208" y="4166630"/>
                </a:cubicBezTo>
                <a:cubicBezTo>
                  <a:pt x="1651489" y="4186038"/>
                  <a:pt x="1568023" y="4179695"/>
                  <a:pt x="1484050" y="4175382"/>
                </a:cubicBezTo>
                <a:cubicBezTo>
                  <a:pt x="1377752" y="4169801"/>
                  <a:pt x="1271708" y="4153692"/>
                  <a:pt x="1165029" y="4166376"/>
                </a:cubicBezTo>
                <a:cubicBezTo>
                  <a:pt x="1115685" y="4172211"/>
                  <a:pt x="1066722" y="4181471"/>
                  <a:pt x="1016744" y="4179061"/>
                </a:cubicBezTo>
                <a:cubicBezTo>
                  <a:pt x="878481" y="4172719"/>
                  <a:pt x="740344" y="4165235"/>
                  <a:pt x="601826" y="4166376"/>
                </a:cubicBezTo>
                <a:cubicBezTo>
                  <a:pt x="543857" y="4166757"/>
                  <a:pt x="486268" y="4168659"/>
                  <a:pt x="428553" y="4172845"/>
                </a:cubicBezTo>
                <a:cubicBezTo>
                  <a:pt x="320859" y="4180710"/>
                  <a:pt x="213546" y="4170055"/>
                  <a:pt x="106234" y="4166249"/>
                </a:cubicBezTo>
                <a:lnTo>
                  <a:pt x="0" y="4171008"/>
                </a:lnTo>
                <a:close/>
              </a:path>
            </a:pathLst>
          </a:custGeom>
          <a:noFill/>
          <a:extLst>
            <a:ext uri="{909E8E84-426E-40DD-AFC4-6F175D3DCCD1}">
              <a14:hiddenFill xmlns:a14="http://schemas.microsoft.com/office/drawing/2010/main">
                <a:solidFill>
                  <a:srgbClr val="FFFFFF"/>
                </a:solidFill>
              </a14:hiddenFill>
            </a:ext>
          </a:extLst>
        </p:spPr>
      </p:pic>
      <p:pic>
        <p:nvPicPr>
          <p:cNvPr id="3076" name="Picture 4" descr="Big hand uses hammer to break running piggy bank. Inflation reduces savings. High prices reduce income. Economic crisis, poverty. Financial losses, bankruptcy. Rainy day. Big hand uses hammer to break running piggy bank. Inflation reduces savings. High prices reduce income. Economic crisis, poverty. Financial losses, bankruptcy. Rainy day. Flat vector illustration Government must deliberately implement policies to incentivize long-term savings among the population. stock illustrations">
            <a:extLst>
              <a:ext uri="{FF2B5EF4-FFF2-40B4-BE49-F238E27FC236}">
                <a16:creationId xmlns:a16="http://schemas.microsoft.com/office/drawing/2014/main" id="{28D8EE39-2A30-7702-5C85-87A4FF6747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20955" r="-3" b="11196"/>
          <a:stretch/>
        </p:blipFill>
        <p:spPr bwMode="auto">
          <a:xfrm>
            <a:off x="0" y="0"/>
            <a:ext cx="6172195" cy="4187662"/>
          </a:xfrm>
          <a:custGeom>
            <a:avLst/>
            <a:gdLst/>
            <a:ahLst/>
            <a:cxnLst/>
            <a:rect l="l" t="t" r="r" b="b"/>
            <a:pathLst>
              <a:path w="6006950" h="4187672">
                <a:moveTo>
                  <a:pt x="9223" y="0"/>
                </a:moveTo>
                <a:lnTo>
                  <a:pt x="6006950" y="0"/>
                </a:lnTo>
                <a:lnTo>
                  <a:pt x="6006950" y="4169490"/>
                </a:lnTo>
                <a:lnTo>
                  <a:pt x="5787907" y="4174448"/>
                </a:lnTo>
                <a:cubicBezTo>
                  <a:pt x="5713866" y="4173475"/>
                  <a:pt x="5639861" y="4169853"/>
                  <a:pt x="5566029" y="4163587"/>
                </a:cubicBezTo>
                <a:cubicBezTo>
                  <a:pt x="5458843" y="4155595"/>
                  <a:pt x="5350768" y="4144559"/>
                  <a:pt x="5244343" y="4164855"/>
                </a:cubicBezTo>
                <a:cubicBezTo>
                  <a:pt x="5127517" y="4187307"/>
                  <a:pt x="5010817" y="4187434"/>
                  <a:pt x="4892977" y="4181726"/>
                </a:cubicBezTo>
                <a:cubicBezTo>
                  <a:pt x="4792260" y="4176906"/>
                  <a:pt x="4691923" y="4151536"/>
                  <a:pt x="4590445" y="4178301"/>
                </a:cubicBezTo>
                <a:cubicBezTo>
                  <a:pt x="4580348" y="4179772"/>
                  <a:pt x="4570061" y="4179341"/>
                  <a:pt x="4560128" y="4177032"/>
                </a:cubicBezTo>
                <a:cubicBezTo>
                  <a:pt x="4449137" y="4161684"/>
                  <a:pt x="4337384" y="4174242"/>
                  <a:pt x="4226013" y="4169929"/>
                </a:cubicBezTo>
                <a:cubicBezTo>
                  <a:pt x="4174640" y="4167899"/>
                  <a:pt x="4122252" y="4169041"/>
                  <a:pt x="4071513" y="4163587"/>
                </a:cubicBezTo>
                <a:cubicBezTo>
                  <a:pt x="3955067" y="4151156"/>
                  <a:pt x="3838874" y="4144559"/>
                  <a:pt x="3723697" y="4173861"/>
                </a:cubicBezTo>
                <a:cubicBezTo>
                  <a:pt x="3690082" y="4181764"/>
                  <a:pt x="3655732" y="4186013"/>
                  <a:pt x="3621204" y="4186546"/>
                </a:cubicBezTo>
                <a:cubicBezTo>
                  <a:pt x="3508437" y="4190605"/>
                  <a:pt x="3396050" y="4182867"/>
                  <a:pt x="3283664" y="4176525"/>
                </a:cubicBezTo>
                <a:cubicBezTo>
                  <a:pt x="3205652" y="4172085"/>
                  <a:pt x="3127768" y="4162445"/>
                  <a:pt x="3049630" y="4170563"/>
                </a:cubicBezTo>
                <a:cubicBezTo>
                  <a:pt x="3004218" y="4175257"/>
                  <a:pt x="2958427" y="4175257"/>
                  <a:pt x="2913015" y="4170563"/>
                </a:cubicBezTo>
                <a:cubicBezTo>
                  <a:pt x="2829321" y="4160758"/>
                  <a:pt x="2744879" y="4158931"/>
                  <a:pt x="2660842" y="4165109"/>
                </a:cubicBezTo>
                <a:cubicBezTo>
                  <a:pt x="2535390" y="4175891"/>
                  <a:pt x="2410065" y="4184897"/>
                  <a:pt x="2284232" y="4167773"/>
                </a:cubicBezTo>
                <a:cubicBezTo>
                  <a:pt x="2212868" y="4156559"/>
                  <a:pt x="2140312" y="4155240"/>
                  <a:pt x="2068592" y="4163840"/>
                </a:cubicBezTo>
                <a:cubicBezTo>
                  <a:pt x="1897729" y="4187814"/>
                  <a:pt x="1726485" y="4180077"/>
                  <a:pt x="1555241" y="4170183"/>
                </a:cubicBezTo>
                <a:cubicBezTo>
                  <a:pt x="1440824" y="4163460"/>
                  <a:pt x="1325901" y="4151156"/>
                  <a:pt x="1211738" y="4167392"/>
                </a:cubicBezTo>
                <a:cubicBezTo>
                  <a:pt x="1066118" y="4187688"/>
                  <a:pt x="920370" y="4180965"/>
                  <a:pt x="774368" y="4175003"/>
                </a:cubicBezTo>
                <a:cubicBezTo>
                  <a:pt x="667182" y="4170563"/>
                  <a:pt x="559869" y="4157117"/>
                  <a:pt x="452430" y="4173734"/>
                </a:cubicBezTo>
                <a:cubicBezTo>
                  <a:pt x="441369" y="4175244"/>
                  <a:pt x="430117" y="4174115"/>
                  <a:pt x="419576" y="4170436"/>
                </a:cubicBezTo>
                <a:cubicBezTo>
                  <a:pt x="378807" y="4157016"/>
                  <a:pt x="335096" y="4155215"/>
                  <a:pt x="293363" y="4165236"/>
                </a:cubicBezTo>
                <a:cubicBezTo>
                  <a:pt x="216367" y="4182106"/>
                  <a:pt x="139497" y="4189463"/>
                  <a:pt x="61105" y="4174115"/>
                </a:cubicBezTo>
                <a:lnTo>
                  <a:pt x="13323" y="4171265"/>
                </a:lnTo>
                <a:lnTo>
                  <a:pt x="28554" y="3843045"/>
                </a:lnTo>
                <a:cubicBezTo>
                  <a:pt x="30457" y="3722610"/>
                  <a:pt x="27412" y="3602256"/>
                  <a:pt x="15626" y="3482187"/>
                </a:cubicBezTo>
                <a:cubicBezTo>
                  <a:pt x="-847" y="3335690"/>
                  <a:pt x="-4304" y="3188124"/>
                  <a:pt x="5296" y="3041068"/>
                </a:cubicBezTo>
                <a:cubicBezTo>
                  <a:pt x="11786" y="2956911"/>
                  <a:pt x="18539" y="2872754"/>
                  <a:pt x="22776" y="2788472"/>
                </a:cubicBezTo>
                <a:cubicBezTo>
                  <a:pt x="28180" y="2668580"/>
                  <a:pt x="25173" y="2548474"/>
                  <a:pt x="13771" y="2428964"/>
                </a:cubicBezTo>
                <a:cubicBezTo>
                  <a:pt x="4237" y="2337829"/>
                  <a:pt x="3177" y="2246070"/>
                  <a:pt x="10593" y="2154757"/>
                </a:cubicBezTo>
                <a:cubicBezTo>
                  <a:pt x="25690" y="1999286"/>
                  <a:pt x="9931" y="1843813"/>
                  <a:pt x="5032" y="1688466"/>
                </a:cubicBezTo>
                <a:cubicBezTo>
                  <a:pt x="-3577" y="1402691"/>
                  <a:pt x="20393" y="1117045"/>
                  <a:pt x="9666" y="831270"/>
                </a:cubicBezTo>
                <a:cubicBezTo>
                  <a:pt x="3841" y="689908"/>
                  <a:pt x="16420" y="548673"/>
                  <a:pt x="9666" y="407311"/>
                </a:cubicBezTo>
                <a:cubicBezTo>
                  <a:pt x="4105" y="306755"/>
                  <a:pt x="397" y="206200"/>
                  <a:pt x="4105" y="105518"/>
                </a:cubicBezTo>
                <a:cubicBezTo>
                  <a:pt x="5164" y="78059"/>
                  <a:pt x="5826" y="50473"/>
                  <a:pt x="9534" y="23396"/>
                </a:cubicBezTo>
                <a:close/>
              </a:path>
            </a:pathLst>
          </a:custGeom>
          <a:noFill/>
          <a:extLst>
            <a:ext uri="{909E8E84-426E-40DD-AFC4-6F175D3DCCD1}">
              <a14:hiddenFill xmlns:a14="http://schemas.microsoft.com/office/drawing/2010/main">
                <a:solidFill>
                  <a:srgbClr val="FFFFFF"/>
                </a:solidFill>
              </a14:hiddenFill>
            </a:ext>
          </a:extLst>
        </p:spPr>
      </p:pic>
      <p:sp>
        <p:nvSpPr>
          <p:cNvPr id="3096" name="sketch line">
            <a:extLst>
              <a:ext uri="{FF2B5EF4-FFF2-40B4-BE49-F238E27FC236}">
                <a16:creationId xmlns:a16="http://schemas.microsoft.com/office/drawing/2014/main" id="{63C1A86C-B1A8-4AEC-B001-595C91716E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89020" y="5404538"/>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4C45398-DE2A-5330-73E7-0FEAC745F6C9}"/>
              </a:ext>
            </a:extLst>
          </p:cNvPr>
          <p:cNvSpPr>
            <a:spLocks noGrp="1"/>
          </p:cNvSpPr>
          <p:nvPr>
            <p:ph type="subTitle" idx="1"/>
          </p:nvPr>
        </p:nvSpPr>
        <p:spPr>
          <a:xfrm>
            <a:off x="4626998" y="4425985"/>
            <a:ext cx="7461506" cy="1975394"/>
          </a:xfrm>
        </p:spPr>
        <p:txBody>
          <a:bodyPr vert="horz" lIns="91440" tIns="45720" rIns="91440" bIns="45720" rtlCol="0" anchor="ctr">
            <a:normAutofit/>
          </a:bodyPr>
          <a:lstStyle/>
          <a:p>
            <a:pPr indent="-228600" algn="l">
              <a:buFont typeface="Arial" panose="020B0604020202020204" pitchFamily="34" charset="0"/>
              <a:buChar char="•"/>
            </a:pPr>
            <a:r>
              <a:rPr lang="en-US" sz="1400" dirty="0"/>
              <a:t>The significant loss of pension values experienced by individuals due to policy decisions.</a:t>
            </a:r>
          </a:p>
          <a:p>
            <a:pPr indent="-228600" algn="l">
              <a:buFont typeface="Arial" panose="020B0604020202020204" pitchFamily="34" charset="0"/>
              <a:buChar char="•"/>
            </a:pPr>
            <a:r>
              <a:rPr lang="en-US" sz="1400" dirty="0"/>
              <a:t>This is the 'elephant in the room' that cannot be ignored.</a:t>
            </a:r>
          </a:p>
          <a:p>
            <a:pPr indent="-228600" algn="l">
              <a:buFont typeface="Arial" panose="020B0604020202020204" pitchFamily="34" charset="0"/>
              <a:buChar char="•"/>
            </a:pPr>
            <a:r>
              <a:rPr lang="en-US" sz="1400" dirty="0"/>
              <a:t>The urgent need to address the issue of </a:t>
            </a:r>
            <a:r>
              <a:rPr lang="en-US" sz="1400" strike="sngStrike" dirty="0"/>
              <a:t>compensation</a:t>
            </a:r>
            <a:r>
              <a:rPr lang="en-US" sz="1400" dirty="0"/>
              <a:t>/Relief for affected pensioners.</a:t>
            </a:r>
          </a:p>
          <a:p>
            <a:pPr lvl="1" indent="-228600" algn="l">
              <a:buFont typeface="Arial" panose="020B0604020202020204" pitchFamily="34" charset="0"/>
              <a:buChar char="•"/>
            </a:pPr>
            <a:r>
              <a:rPr lang="en-GB" sz="1200" dirty="0"/>
              <a:t>Government should acknowledge past policy decisions caused severe loss of value for pensioners.</a:t>
            </a:r>
          </a:p>
          <a:p>
            <a:pPr lvl="1" indent="-228600" algn="l">
              <a:buFont typeface="Arial" panose="020B0604020202020204" pitchFamily="34" charset="0"/>
              <a:buChar char="•"/>
            </a:pPr>
            <a:r>
              <a:rPr lang="en-GB" sz="1200" dirty="0"/>
              <a:t>Allocate tax revenues (IMTT/AIDS levy/VAT/toll gate revenue etc) to a relief fund for pensioners.</a:t>
            </a:r>
          </a:p>
          <a:p>
            <a:pPr lvl="1" indent="-228600" algn="l">
              <a:buFont typeface="Arial" panose="020B0604020202020204" pitchFamily="34" charset="0"/>
              <a:buChar char="•"/>
            </a:pPr>
            <a:r>
              <a:rPr lang="en-GB" sz="1200" dirty="0"/>
              <a:t>State land can be used to add assets into this fund.</a:t>
            </a:r>
          </a:p>
          <a:p>
            <a:pPr lvl="1" indent="-228600" algn="l">
              <a:buFont typeface="Arial" panose="020B0604020202020204" pitchFamily="34" charset="0"/>
              <a:buChar char="•"/>
            </a:pPr>
            <a:r>
              <a:rPr lang="en-GB" sz="1200" dirty="0"/>
              <a:t>Mandatory occupational pension plans with minimum contribution rates.</a:t>
            </a:r>
          </a:p>
          <a:p>
            <a:pPr lvl="1" indent="-228600" algn="l">
              <a:buFont typeface="Arial" panose="020B0604020202020204" pitchFamily="34" charset="0"/>
              <a:buChar char="•"/>
            </a:pPr>
            <a:endParaRPr lang="en-US" sz="1300" dirty="0"/>
          </a:p>
        </p:txBody>
      </p:sp>
    </p:spTree>
    <p:extLst>
      <p:ext uri="{BB962C8B-B14F-4D97-AF65-F5344CB8AC3E}">
        <p14:creationId xmlns:p14="http://schemas.microsoft.com/office/powerpoint/2010/main" val="3237400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7D788E-2C1B-4EF4-8719-12613771FF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452"/>
          </a:xfrm>
          <a:prstGeom prst="rect">
            <a:avLst/>
          </a:prstGeom>
          <a:solidFill>
            <a:srgbClr val="4040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6EFD1D-2601-2CAE-474E-0E24B54E99B4}"/>
              </a:ext>
            </a:extLst>
          </p:cNvPr>
          <p:cNvSpPr>
            <a:spLocks noGrp="1"/>
          </p:cNvSpPr>
          <p:nvPr>
            <p:ph type="title"/>
          </p:nvPr>
        </p:nvSpPr>
        <p:spPr>
          <a:xfrm>
            <a:off x="764949" y="3499076"/>
            <a:ext cx="6053558" cy="2424774"/>
          </a:xfrm>
        </p:spPr>
        <p:txBody>
          <a:bodyPr>
            <a:normAutofit/>
          </a:bodyPr>
          <a:lstStyle/>
          <a:p>
            <a:r>
              <a:rPr lang="en-GB" dirty="0">
                <a:solidFill>
                  <a:srgbClr val="FFFFFF"/>
                </a:solidFill>
              </a:rPr>
              <a:t>Futility of Expecting Pension Funds to Compensate</a:t>
            </a:r>
            <a:endParaRPr lang="en-ZW" dirty="0">
              <a:solidFill>
                <a:srgbClr val="FFFFFF"/>
              </a:solidFill>
            </a:endParaRPr>
          </a:p>
        </p:txBody>
      </p:sp>
      <p:sp>
        <p:nvSpPr>
          <p:cNvPr id="11" name="Freeform: Shape 10">
            <a:extLst>
              <a:ext uri="{FF2B5EF4-FFF2-40B4-BE49-F238E27FC236}">
                <a16:creationId xmlns:a16="http://schemas.microsoft.com/office/drawing/2014/main" id="{7C54E824-C0F4-480B-BC88-689F50C45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6199" y="548"/>
            <a:ext cx="4349752" cy="3142889"/>
          </a:xfrm>
          <a:custGeom>
            <a:avLst/>
            <a:gdLst>
              <a:gd name="connsiteX0" fmla="*/ 229420 w 4349752"/>
              <a:gd name="connsiteY0" fmla="*/ 0 h 3142889"/>
              <a:gd name="connsiteX1" fmla="*/ 4120333 w 4349752"/>
              <a:gd name="connsiteY1" fmla="*/ 0 h 3142889"/>
              <a:gd name="connsiteX2" fmla="*/ 4178840 w 4349752"/>
              <a:gd name="connsiteY2" fmla="*/ 121453 h 3142889"/>
              <a:gd name="connsiteX3" fmla="*/ 4349752 w 4349752"/>
              <a:gd name="connsiteY3" fmla="*/ 968013 h 3142889"/>
              <a:gd name="connsiteX4" fmla="*/ 2174876 w 4349752"/>
              <a:gd name="connsiteY4" fmla="*/ 3142889 h 3142889"/>
              <a:gd name="connsiteX5" fmla="*/ 0 w 4349752"/>
              <a:gd name="connsiteY5" fmla="*/ 968013 h 3142889"/>
              <a:gd name="connsiteX6" fmla="*/ 170913 w 4349752"/>
              <a:gd name="connsiteY6" fmla="*/ 121453 h 314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9752" h="3142889">
                <a:moveTo>
                  <a:pt x="229420" y="0"/>
                </a:moveTo>
                <a:lnTo>
                  <a:pt x="4120333" y="0"/>
                </a:lnTo>
                <a:lnTo>
                  <a:pt x="4178840" y="121453"/>
                </a:lnTo>
                <a:cubicBezTo>
                  <a:pt x="4288894" y="381652"/>
                  <a:pt x="4349752" y="667725"/>
                  <a:pt x="4349752" y="968013"/>
                </a:cubicBezTo>
                <a:cubicBezTo>
                  <a:pt x="4349752" y="2169164"/>
                  <a:pt x="3376027" y="3142889"/>
                  <a:pt x="2174876" y="3142889"/>
                </a:cubicBezTo>
                <a:cubicBezTo>
                  <a:pt x="973725" y="3142889"/>
                  <a:pt x="0" y="2169164"/>
                  <a:pt x="0" y="968013"/>
                </a:cubicBezTo>
                <a:cubicBezTo>
                  <a:pt x="0" y="667725"/>
                  <a:pt x="60858" y="381652"/>
                  <a:pt x="170913" y="12145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58DEA6A1-FC5C-4E6E-BBBF-7E472949B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3759" y="1421356"/>
            <a:ext cx="4538241" cy="5436644"/>
          </a:xfrm>
          <a:custGeom>
            <a:avLst/>
            <a:gdLst>
              <a:gd name="connsiteX0" fmla="*/ 3084645 w 4538241"/>
              <a:gd name="connsiteY0" fmla="*/ 0 h 5436644"/>
              <a:gd name="connsiteX1" fmla="*/ 4285328 w 4538241"/>
              <a:gd name="connsiteY1" fmla="*/ 242407 h 5436644"/>
              <a:gd name="connsiteX2" fmla="*/ 4538241 w 4538241"/>
              <a:gd name="connsiteY2" fmla="*/ 364242 h 5436644"/>
              <a:gd name="connsiteX3" fmla="*/ 4538241 w 4538241"/>
              <a:gd name="connsiteY3" fmla="*/ 5436644 h 5436644"/>
              <a:gd name="connsiteX4" fmla="*/ 1091428 w 4538241"/>
              <a:gd name="connsiteY4" fmla="*/ 5436644 h 5436644"/>
              <a:gd name="connsiteX5" fmla="*/ 903472 w 4538241"/>
              <a:gd name="connsiteY5" fmla="*/ 5265818 h 5436644"/>
              <a:gd name="connsiteX6" fmla="*/ 0 w 4538241"/>
              <a:gd name="connsiteY6" fmla="*/ 3084645 h 5436644"/>
              <a:gd name="connsiteX7" fmla="*/ 3084645 w 4538241"/>
              <a:gd name="connsiteY7" fmla="*/ 0 h 5436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38241" h="5436644">
                <a:moveTo>
                  <a:pt x="3084645" y="0"/>
                </a:moveTo>
                <a:cubicBezTo>
                  <a:pt x="3510546" y="0"/>
                  <a:pt x="3916286" y="86315"/>
                  <a:pt x="4285328" y="242407"/>
                </a:cubicBezTo>
                <a:lnTo>
                  <a:pt x="4538241" y="364242"/>
                </a:lnTo>
                <a:lnTo>
                  <a:pt x="4538241" y="5436644"/>
                </a:lnTo>
                <a:lnTo>
                  <a:pt x="1091428" y="5436644"/>
                </a:lnTo>
                <a:lnTo>
                  <a:pt x="903472" y="5265818"/>
                </a:lnTo>
                <a:cubicBezTo>
                  <a:pt x="345261" y="4707608"/>
                  <a:pt x="0" y="3936446"/>
                  <a:pt x="0" y="3084645"/>
                </a:cubicBezTo>
                <a:cubicBezTo>
                  <a:pt x="0" y="1381043"/>
                  <a:pt x="1381043" y="0"/>
                  <a:pt x="3084645"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96AAAC3B-1954-46B7-BBAC-27DFF5B529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9395" y="0"/>
            <a:ext cx="4023360" cy="2980240"/>
          </a:xfrm>
          <a:custGeom>
            <a:avLst/>
            <a:gdLst>
              <a:gd name="connsiteX0" fmla="*/ 248676 w 4023360"/>
              <a:gd name="connsiteY0" fmla="*/ 0 h 2980240"/>
              <a:gd name="connsiteX1" fmla="*/ 3774684 w 4023360"/>
              <a:gd name="connsiteY1" fmla="*/ 0 h 2980240"/>
              <a:gd name="connsiteX2" fmla="*/ 3780561 w 4023360"/>
              <a:gd name="connsiteY2" fmla="*/ 9674 h 2980240"/>
              <a:gd name="connsiteX3" fmla="*/ 4023360 w 4023360"/>
              <a:gd name="connsiteY3" fmla="*/ 968560 h 2980240"/>
              <a:gd name="connsiteX4" fmla="*/ 2011680 w 4023360"/>
              <a:gd name="connsiteY4" fmla="*/ 2980240 h 2980240"/>
              <a:gd name="connsiteX5" fmla="*/ 0 w 4023360"/>
              <a:gd name="connsiteY5" fmla="*/ 968560 h 2980240"/>
              <a:gd name="connsiteX6" fmla="*/ 242799 w 4023360"/>
              <a:gd name="connsiteY6" fmla="*/ 9674 h 2980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23360" h="2980240">
                <a:moveTo>
                  <a:pt x="248676" y="0"/>
                </a:moveTo>
                <a:lnTo>
                  <a:pt x="3774684" y="0"/>
                </a:lnTo>
                <a:lnTo>
                  <a:pt x="3780561" y="9674"/>
                </a:lnTo>
                <a:cubicBezTo>
                  <a:pt x="3935405" y="294716"/>
                  <a:pt x="4023360" y="621366"/>
                  <a:pt x="4023360" y="968560"/>
                </a:cubicBezTo>
                <a:cubicBezTo>
                  <a:pt x="4023360" y="2079580"/>
                  <a:pt x="3122700" y="2980240"/>
                  <a:pt x="2011680" y="2980240"/>
                </a:cubicBezTo>
                <a:cubicBezTo>
                  <a:pt x="900660" y="2980240"/>
                  <a:pt x="0" y="2079580"/>
                  <a:pt x="0" y="968560"/>
                </a:cubicBezTo>
                <a:cubicBezTo>
                  <a:pt x="0" y="621366"/>
                  <a:pt x="87955" y="294716"/>
                  <a:pt x="242799" y="967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190ACA9-6A6D-ED91-DF80-5FA03470B2A7}"/>
              </a:ext>
            </a:extLst>
          </p:cNvPr>
          <p:cNvSpPr>
            <a:spLocks noGrp="1"/>
          </p:cNvSpPr>
          <p:nvPr>
            <p:ph sz="half" idx="1"/>
          </p:nvPr>
        </p:nvSpPr>
        <p:spPr>
          <a:xfrm>
            <a:off x="3848529" y="130744"/>
            <a:ext cx="3723632" cy="2250536"/>
          </a:xfrm>
        </p:spPr>
        <p:txBody>
          <a:bodyPr anchor="ctr">
            <a:normAutofit lnSpcReduction="10000"/>
          </a:bodyPr>
          <a:lstStyle/>
          <a:p>
            <a:r>
              <a:rPr lang="en-GB" sz="1600" dirty="0"/>
              <a:t>If all current pension fund assets were liquidated and distributed among individual members, the average payout would be $2,000 per member.</a:t>
            </a:r>
          </a:p>
          <a:p>
            <a:r>
              <a:rPr lang="en-GB" sz="1600" dirty="0"/>
              <a:t>This demonstrates the impracticality and inadequacy of relying solely on pension funds for compensation.</a:t>
            </a:r>
            <a:endParaRPr lang="en-ZW" sz="1600" dirty="0"/>
          </a:p>
        </p:txBody>
      </p:sp>
      <p:sp>
        <p:nvSpPr>
          <p:cNvPr id="17" name="Freeform: Shape 16">
            <a:extLst>
              <a:ext uri="{FF2B5EF4-FFF2-40B4-BE49-F238E27FC236}">
                <a16:creationId xmlns:a16="http://schemas.microsoft.com/office/drawing/2014/main" id="{A5AD6500-BB62-4AAC-9D2F-C10DDC90C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6897" y="1584494"/>
            <a:ext cx="4375105" cy="5273507"/>
          </a:xfrm>
          <a:custGeom>
            <a:avLst/>
            <a:gdLst>
              <a:gd name="connsiteX0" fmla="*/ 2921508 w 4375105"/>
              <a:gd name="connsiteY0" fmla="*/ 0 h 5273507"/>
              <a:gd name="connsiteX1" fmla="*/ 4314072 w 4375105"/>
              <a:gd name="connsiteY1" fmla="*/ 352611 h 5273507"/>
              <a:gd name="connsiteX2" fmla="*/ 4375105 w 4375105"/>
              <a:gd name="connsiteY2" fmla="*/ 389689 h 5273507"/>
              <a:gd name="connsiteX3" fmla="*/ 4375105 w 4375105"/>
              <a:gd name="connsiteY3" fmla="*/ 5273507 h 5273507"/>
              <a:gd name="connsiteX4" fmla="*/ 1193705 w 4375105"/>
              <a:gd name="connsiteY4" fmla="*/ 5273507 h 5273507"/>
              <a:gd name="connsiteX5" fmla="*/ 1063158 w 4375105"/>
              <a:gd name="connsiteY5" fmla="*/ 5175886 h 5273507"/>
              <a:gd name="connsiteX6" fmla="*/ 0 w 4375105"/>
              <a:gd name="connsiteY6" fmla="*/ 2921508 h 5273507"/>
              <a:gd name="connsiteX7" fmla="*/ 2921508 w 4375105"/>
              <a:gd name="connsiteY7" fmla="*/ 0 h 5273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5105" h="5273507">
                <a:moveTo>
                  <a:pt x="2921508" y="0"/>
                </a:moveTo>
                <a:cubicBezTo>
                  <a:pt x="3425728" y="0"/>
                  <a:pt x="3900114" y="127735"/>
                  <a:pt x="4314072" y="352611"/>
                </a:cubicBezTo>
                <a:lnTo>
                  <a:pt x="4375105" y="389689"/>
                </a:lnTo>
                <a:lnTo>
                  <a:pt x="4375105" y="5273507"/>
                </a:lnTo>
                <a:lnTo>
                  <a:pt x="1193705" y="5273507"/>
                </a:lnTo>
                <a:lnTo>
                  <a:pt x="1063158" y="5175886"/>
                </a:lnTo>
                <a:cubicBezTo>
                  <a:pt x="413861" y="4640038"/>
                  <a:pt x="0" y="3829104"/>
                  <a:pt x="0" y="2921508"/>
                </a:cubicBezTo>
                <a:cubicBezTo>
                  <a:pt x="0" y="1308004"/>
                  <a:pt x="1308004" y="0"/>
                  <a:pt x="292150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BB2B3ADA-9FE5-2ECC-AA4C-5E19302AAB49}"/>
              </a:ext>
            </a:extLst>
          </p:cNvPr>
          <p:cNvSpPr>
            <a:spLocks noGrp="1"/>
          </p:cNvSpPr>
          <p:nvPr>
            <p:ph sz="half" idx="2"/>
          </p:nvPr>
        </p:nvSpPr>
        <p:spPr>
          <a:xfrm>
            <a:off x="8528890" y="2703444"/>
            <a:ext cx="3663110" cy="3399182"/>
          </a:xfrm>
        </p:spPr>
        <p:txBody>
          <a:bodyPr anchor="ctr">
            <a:normAutofit lnSpcReduction="10000"/>
          </a:bodyPr>
          <a:lstStyle/>
          <a:p>
            <a:r>
              <a:rPr lang="en-GB" sz="1600" dirty="0"/>
              <a:t>Historical Precedent:</a:t>
            </a:r>
          </a:p>
          <a:p>
            <a:r>
              <a:rPr lang="en-GB" sz="1600" dirty="0"/>
              <a:t>In instances of widespread economic crises and policy-induced losses elsewhere, the state has often played a central role in providing relief.</a:t>
            </a:r>
          </a:p>
          <a:p>
            <a:pPr lvl="1"/>
            <a:r>
              <a:rPr lang="en-GB" sz="1600" dirty="0"/>
              <a:t>Taxes e.g. IMTT/VAT can be </a:t>
            </a:r>
            <a:r>
              <a:rPr lang="en-GB" sz="1600" dirty="0" err="1"/>
              <a:t>chanelled</a:t>
            </a:r>
            <a:r>
              <a:rPr lang="en-GB" sz="1600" dirty="0"/>
              <a:t> towards social security.</a:t>
            </a:r>
          </a:p>
          <a:p>
            <a:pPr lvl="1"/>
            <a:r>
              <a:rPr lang="en-GB" sz="1600" dirty="0"/>
              <a:t>To grow the tax base, you need formalisation of business.</a:t>
            </a:r>
          </a:p>
          <a:p>
            <a:pPr lvl="1"/>
            <a:r>
              <a:rPr lang="en-GB" sz="1600" dirty="0"/>
              <a:t>Incentivise formalisation</a:t>
            </a:r>
          </a:p>
          <a:p>
            <a:pPr lvl="1"/>
            <a:r>
              <a:rPr lang="en-GB" sz="1600" dirty="0"/>
              <a:t>Increase ease of doing business</a:t>
            </a:r>
          </a:p>
        </p:txBody>
      </p:sp>
    </p:spTree>
    <p:extLst>
      <p:ext uri="{BB962C8B-B14F-4D97-AF65-F5344CB8AC3E}">
        <p14:creationId xmlns:p14="http://schemas.microsoft.com/office/powerpoint/2010/main" val="2195339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39F7A-F0AD-AD88-DAD0-AB537D1B2B42}"/>
              </a:ext>
            </a:extLst>
          </p:cNvPr>
          <p:cNvSpPr>
            <a:spLocks noGrp="1"/>
          </p:cNvSpPr>
          <p:nvPr>
            <p:ph type="title"/>
          </p:nvPr>
        </p:nvSpPr>
        <p:spPr>
          <a:xfrm>
            <a:off x="838200" y="365126"/>
            <a:ext cx="10515600" cy="1016414"/>
          </a:xfrm>
        </p:spPr>
        <p:txBody>
          <a:bodyPr/>
          <a:lstStyle/>
          <a:p>
            <a:r>
              <a:rPr lang="en-GB" dirty="0">
                <a:solidFill>
                  <a:srgbClr val="0070C0"/>
                </a:solidFill>
              </a:rPr>
              <a:t>Inflows: Pension Funds vs. National Growth</a:t>
            </a:r>
            <a:endParaRPr lang="en-ZW" dirty="0"/>
          </a:p>
        </p:txBody>
      </p:sp>
      <p:graphicFrame>
        <p:nvGraphicFramePr>
          <p:cNvPr id="5" name="Chart 4">
            <a:extLst>
              <a:ext uri="{FF2B5EF4-FFF2-40B4-BE49-F238E27FC236}">
                <a16:creationId xmlns:a16="http://schemas.microsoft.com/office/drawing/2014/main" id="{8D77D8A3-5714-4AC1-A86D-ED4DDAC28BB2}"/>
              </a:ext>
            </a:extLst>
          </p:cNvPr>
          <p:cNvGraphicFramePr>
            <a:graphicFrameLocks/>
          </p:cNvGraphicFramePr>
          <p:nvPr>
            <p:extLst>
              <p:ext uri="{D42A27DB-BD31-4B8C-83A1-F6EECF244321}">
                <p14:modId xmlns:p14="http://schemas.microsoft.com/office/powerpoint/2010/main" val="2781571677"/>
              </p:ext>
            </p:extLst>
          </p:nvPr>
        </p:nvGraphicFramePr>
        <p:xfrm>
          <a:off x="838200" y="1690688"/>
          <a:ext cx="5095461" cy="3125965"/>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3">
            <a:extLst>
              <a:ext uri="{FF2B5EF4-FFF2-40B4-BE49-F238E27FC236}">
                <a16:creationId xmlns:a16="http://schemas.microsoft.com/office/drawing/2014/main" id="{455DAB55-C344-8D68-025E-37CBF1D62C74}"/>
              </a:ext>
            </a:extLst>
          </p:cNvPr>
          <p:cNvSpPr txBox="1">
            <a:spLocks/>
          </p:cNvSpPr>
          <p:nvPr/>
        </p:nvSpPr>
        <p:spPr>
          <a:xfrm>
            <a:off x="914400" y="5167312"/>
            <a:ext cx="5181600" cy="132556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solidFill>
                  <a:srgbClr val="0070C0"/>
                </a:solidFill>
              </a:rPr>
              <a:t>Contribution rates are declining.</a:t>
            </a:r>
          </a:p>
          <a:p>
            <a:r>
              <a:rPr lang="en-GB" sz="1800" dirty="0">
                <a:solidFill>
                  <a:srgbClr val="0070C0"/>
                </a:solidFill>
              </a:rPr>
              <a:t>Do the young graduates appreciate retirement savings?</a:t>
            </a:r>
          </a:p>
          <a:p>
            <a:r>
              <a:rPr lang="en-GB" sz="1800" dirty="0">
                <a:solidFill>
                  <a:srgbClr val="0070C0"/>
                </a:solidFill>
              </a:rPr>
              <a:t>Decrease in pensionable salary?</a:t>
            </a:r>
          </a:p>
          <a:p>
            <a:endParaRPr lang="en-ZW" sz="2000" dirty="0">
              <a:solidFill>
                <a:srgbClr val="0070C0"/>
              </a:solidFill>
            </a:endParaRPr>
          </a:p>
        </p:txBody>
      </p:sp>
      <p:sp>
        <p:nvSpPr>
          <p:cNvPr id="8" name="Content Placeholder 3">
            <a:extLst>
              <a:ext uri="{FF2B5EF4-FFF2-40B4-BE49-F238E27FC236}">
                <a16:creationId xmlns:a16="http://schemas.microsoft.com/office/drawing/2014/main" id="{42441A0E-B366-0E3C-1A9F-EACBD992B5AD}"/>
              </a:ext>
            </a:extLst>
          </p:cNvPr>
          <p:cNvSpPr txBox="1">
            <a:spLocks/>
          </p:cNvSpPr>
          <p:nvPr/>
        </p:nvSpPr>
        <p:spPr>
          <a:xfrm>
            <a:off x="6414447" y="5167312"/>
            <a:ext cx="4929415" cy="132556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solidFill>
                  <a:srgbClr val="0070C0"/>
                </a:solidFill>
              </a:rPr>
              <a:t>Decline in contributions vs GDP</a:t>
            </a:r>
          </a:p>
          <a:p>
            <a:r>
              <a:rPr lang="en-GB" sz="1800" dirty="0">
                <a:solidFill>
                  <a:srgbClr val="0070C0"/>
                </a:solidFill>
              </a:rPr>
              <a:t>Is this informalisation?</a:t>
            </a:r>
          </a:p>
          <a:p>
            <a:r>
              <a:rPr lang="en-GB" sz="1800" dirty="0">
                <a:solidFill>
                  <a:srgbClr val="0070C0"/>
                </a:solidFill>
              </a:rPr>
              <a:t>Are pension contributions the first expense employers drop when strained? Why?</a:t>
            </a:r>
            <a:endParaRPr lang="en-ZW" sz="1800" dirty="0">
              <a:solidFill>
                <a:srgbClr val="0070C0"/>
              </a:solidFill>
            </a:endParaRPr>
          </a:p>
        </p:txBody>
      </p:sp>
      <p:graphicFrame>
        <p:nvGraphicFramePr>
          <p:cNvPr id="3" name="Chart 2">
            <a:extLst>
              <a:ext uri="{FF2B5EF4-FFF2-40B4-BE49-F238E27FC236}">
                <a16:creationId xmlns:a16="http://schemas.microsoft.com/office/drawing/2014/main" id="{64971DFA-83B3-2C44-985E-AEE51C772391}"/>
              </a:ext>
            </a:extLst>
          </p:cNvPr>
          <p:cNvGraphicFramePr>
            <a:graphicFrameLocks/>
          </p:cNvGraphicFramePr>
          <p:nvPr>
            <p:extLst>
              <p:ext uri="{D42A27DB-BD31-4B8C-83A1-F6EECF244321}">
                <p14:modId xmlns:p14="http://schemas.microsoft.com/office/powerpoint/2010/main" val="1884055759"/>
              </p:ext>
            </p:extLst>
          </p:nvPr>
        </p:nvGraphicFramePr>
        <p:xfrm>
          <a:off x="5670381" y="1690688"/>
          <a:ext cx="5281947" cy="31259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8878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piggy bank surrounded by question marks&#10;&#10;AI-generated content may be incorrect.">
            <a:extLst>
              <a:ext uri="{FF2B5EF4-FFF2-40B4-BE49-F238E27FC236}">
                <a16:creationId xmlns:a16="http://schemas.microsoft.com/office/drawing/2014/main" id="{7DECBF7E-82E6-7187-A6AB-B885CE19CD20}"/>
              </a:ext>
            </a:extLst>
          </p:cNvPr>
          <p:cNvPicPr>
            <a:picLocks noChangeAspect="1"/>
          </p:cNvPicPr>
          <p:nvPr/>
        </p:nvPicPr>
        <p:blipFill>
          <a:blip r:embed="rId2"/>
          <a:srcRect l="5884" r="-1" b="-1"/>
          <a:stretch/>
        </p:blipFill>
        <p:spPr>
          <a:xfrm>
            <a:off x="2522356" y="10"/>
            <a:ext cx="9669642" cy="6857990"/>
          </a:xfrm>
          <a:prstGeom prst="rect">
            <a:avLst/>
          </a:prstGeom>
        </p:spPr>
      </p:pic>
      <p:sp>
        <p:nvSpPr>
          <p:cNvPr id="20" name="Rectangle 19">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BBDFF7-FB65-0316-EAD7-8974AC573E21}"/>
              </a:ext>
            </a:extLst>
          </p:cNvPr>
          <p:cNvSpPr>
            <a:spLocks noGrp="1"/>
          </p:cNvSpPr>
          <p:nvPr>
            <p:ph type="title"/>
          </p:nvPr>
        </p:nvSpPr>
        <p:spPr>
          <a:xfrm>
            <a:off x="838200" y="365125"/>
            <a:ext cx="3822189" cy="1899912"/>
          </a:xfrm>
        </p:spPr>
        <p:txBody>
          <a:bodyPr vert="horz" lIns="91440" tIns="45720" rIns="91440" bIns="45720" rtlCol="0" anchor="ctr">
            <a:normAutofit/>
          </a:bodyPr>
          <a:lstStyle/>
          <a:p>
            <a:r>
              <a:rPr lang="en-US" sz="4000"/>
              <a:t>Erosion of Trust, Erosion of Capital Formation</a:t>
            </a:r>
          </a:p>
        </p:txBody>
      </p:sp>
      <p:sp>
        <p:nvSpPr>
          <p:cNvPr id="3" name="Text Placeholder 2">
            <a:extLst>
              <a:ext uri="{FF2B5EF4-FFF2-40B4-BE49-F238E27FC236}">
                <a16:creationId xmlns:a16="http://schemas.microsoft.com/office/drawing/2014/main" id="{D466666A-C01E-D68E-0987-E496A9343D91}"/>
              </a:ext>
            </a:extLst>
          </p:cNvPr>
          <p:cNvSpPr>
            <a:spLocks noGrp="1"/>
          </p:cNvSpPr>
          <p:nvPr>
            <p:ph type="body" sz="half" idx="1"/>
          </p:nvPr>
        </p:nvSpPr>
        <p:spPr>
          <a:xfrm>
            <a:off x="838200" y="2434201"/>
            <a:ext cx="3822189" cy="3742762"/>
          </a:xfrm>
        </p:spPr>
        <p:txBody>
          <a:bodyPr vert="horz" lIns="91440" tIns="45720" rIns="91440" bIns="45720" rtlCol="0">
            <a:normAutofit/>
          </a:bodyPr>
          <a:lstStyle/>
          <a:p>
            <a:r>
              <a:rPr lang="en-US" sz="2000"/>
              <a:t>The perceived destruction of pension values has significantly undermined public trust in long-term savings mechanisms.</a:t>
            </a:r>
          </a:p>
          <a:p>
            <a:r>
              <a:rPr lang="en-US" sz="2000"/>
              <a:t>This loss of faith directly impacts the country's ability to form crucial long-term capital for investment and growth.</a:t>
            </a:r>
          </a:p>
        </p:txBody>
      </p:sp>
    </p:spTree>
    <p:extLst>
      <p:ext uri="{BB962C8B-B14F-4D97-AF65-F5344CB8AC3E}">
        <p14:creationId xmlns:p14="http://schemas.microsoft.com/office/powerpoint/2010/main" val="2410597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98" name="Rectangle 7197">
            <a:extLst>
              <a:ext uri="{FF2B5EF4-FFF2-40B4-BE49-F238E27FC236}">
                <a16:creationId xmlns:a16="http://schemas.microsoft.com/office/drawing/2014/main" id="{B1595A09-E336-4D1B-9B3A-06A2287A5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188" name="Rectangle 7187">
            <a:extLst>
              <a:ext uri="{FF2B5EF4-FFF2-40B4-BE49-F238E27FC236}">
                <a16:creationId xmlns:a16="http://schemas.microsoft.com/office/drawing/2014/main" id="{0E91F5CA-B392-444C-88E3-BF5BAAEBD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9" name="Rectangle 7188">
            <a:extLst>
              <a:ext uri="{FF2B5EF4-FFF2-40B4-BE49-F238E27FC236}">
                <a16:creationId xmlns:a16="http://schemas.microsoft.com/office/drawing/2014/main" id="{0459807F-B6FA-44D3-9A53-C55B6B5688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80681"/>
            <a:ext cx="12192000" cy="277731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175" name="Rectangle 7174">
            <a:extLst>
              <a:ext uri="{FF2B5EF4-FFF2-40B4-BE49-F238E27FC236}">
                <a16:creationId xmlns:a16="http://schemas.microsoft.com/office/drawing/2014/main" id="{0E91F5CA-B392-444C-88E3-BF5BAAEBD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7" name="Rectangle 7176">
            <a:extLst>
              <a:ext uri="{FF2B5EF4-FFF2-40B4-BE49-F238E27FC236}">
                <a16:creationId xmlns:a16="http://schemas.microsoft.com/office/drawing/2014/main" id="{0459807F-B6FA-44D3-9A53-C55B6B5688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80681"/>
            <a:ext cx="12192000" cy="277731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45D5F1-D92D-454E-6D96-26F3D34CE4A4}"/>
              </a:ext>
            </a:extLst>
          </p:cNvPr>
          <p:cNvSpPr>
            <a:spLocks noGrp="1"/>
          </p:cNvSpPr>
          <p:nvPr>
            <p:ph type="ctrTitle"/>
          </p:nvPr>
        </p:nvSpPr>
        <p:spPr>
          <a:xfrm>
            <a:off x="640080" y="4777739"/>
            <a:ext cx="3418990" cy="1412119"/>
          </a:xfrm>
        </p:spPr>
        <p:txBody>
          <a:bodyPr vert="horz" lIns="91440" tIns="45720" rIns="91440" bIns="45720" rtlCol="0" anchor="ctr">
            <a:normAutofit/>
          </a:bodyPr>
          <a:lstStyle/>
          <a:p>
            <a:pPr algn="l"/>
            <a:r>
              <a:rPr lang="en-US" sz="3000"/>
              <a:t>The Latest Setback: Impact of the 2024 Currency Changes</a:t>
            </a:r>
          </a:p>
        </p:txBody>
      </p:sp>
      <p:pic>
        <p:nvPicPr>
          <p:cNvPr id="7170" name="Picture 2" descr="Economic Impact of The Coronavirus Economic Impact of The Coronavirus as a Business Concept Thriving Pension Fund Industry stakeholders stock pictures, royalty-free photos &amp; images">
            <a:extLst>
              <a:ext uri="{FF2B5EF4-FFF2-40B4-BE49-F238E27FC236}">
                <a16:creationId xmlns:a16="http://schemas.microsoft.com/office/drawing/2014/main" id="{0989957C-AC39-36E5-49A6-26D511AB04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4890" b="332"/>
          <a:stretch/>
        </p:blipFill>
        <p:spPr bwMode="auto">
          <a:xfrm>
            <a:off x="-18268" y="0"/>
            <a:ext cx="12191980" cy="4558420"/>
          </a:xfrm>
          <a:custGeom>
            <a:avLst/>
            <a:gdLst/>
            <a:ahLst/>
            <a:cxnLst/>
            <a:rect l="l" t="t" r="r" b="b"/>
            <a:pathLst>
              <a:path w="12188952" h="4558430">
                <a:moveTo>
                  <a:pt x="6789701" y="4490221"/>
                </a:moveTo>
                <a:lnTo>
                  <a:pt x="6788702" y="4490299"/>
                </a:lnTo>
                <a:lnTo>
                  <a:pt x="6788476" y="4490833"/>
                </a:lnTo>
                <a:close/>
                <a:moveTo>
                  <a:pt x="0" y="0"/>
                </a:moveTo>
                <a:lnTo>
                  <a:pt x="12188952" y="0"/>
                </a:lnTo>
                <a:lnTo>
                  <a:pt x="12188952" y="3596895"/>
                </a:lnTo>
                <a:lnTo>
                  <a:pt x="12061096" y="3635026"/>
                </a:lnTo>
                <a:cubicBezTo>
                  <a:pt x="11933500" y="3671240"/>
                  <a:pt x="11805390" y="3705769"/>
                  <a:pt x="11676800" y="3738601"/>
                </a:cubicBezTo>
                <a:cubicBezTo>
                  <a:pt x="11262789" y="3846108"/>
                  <a:pt x="10845343" y="3939710"/>
                  <a:pt x="10425355" y="4022140"/>
                </a:cubicBezTo>
                <a:cubicBezTo>
                  <a:pt x="10092810" y="4087351"/>
                  <a:pt x="9759033" y="4145748"/>
                  <a:pt x="9424022" y="4197302"/>
                </a:cubicBezTo>
                <a:cubicBezTo>
                  <a:pt x="9102997" y="4246959"/>
                  <a:pt x="8781133" y="4291526"/>
                  <a:pt x="8458419" y="4331003"/>
                </a:cubicBezTo>
                <a:cubicBezTo>
                  <a:pt x="8211360" y="4361169"/>
                  <a:pt x="7963792" y="4386742"/>
                  <a:pt x="7715970" y="4410950"/>
                </a:cubicBezTo>
                <a:lnTo>
                  <a:pt x="6951716" y="4476730"/>
                </a:lnTo>
                <a:lnTo>
                  <a:pt x="6936303" y="4478801"/>
                </a:lnTo>
                <a:lnTo>
                  <a:pt x="6790448" y="4490162"/>
                </a:lnTo>
                <a:lnTo>
                  <a:pt x="6799941" y="4491982"/>
                </a:lnTo>
                <a:cubicBezTo>
                  <a:pt x="6811623" y="4492448"/>
                  <a:pt x="6823734" y="4490275"/>
                  <a:pt x="6835432" y="4490275"/>
                </a:cubicBezTo>
                <a:cubicBezTo>
                  <a:pt x="6851580" y="4490275"/>
                  <a:pt x="6867729" y="4487668"/>
                  <a:pt x="6884003" y="4487297"/>
                </a:cubicBezTo>
                <a:cubicBezTo>
                  <a:pt x="7115805" y="4481835"/>
                  <a:pt x="7347351" y="4469668"/>
                  <a:pt x="7578771" y="4454770"/>
                </a:cubicBezTo>
                <a:cubicBezTo>
                  <a:pt x="7927552" y="4432302"/>
                  <a:pt x="8276080" y="4404123"/>
                  <a:pt x="8623845" y="4367873"/>
                </a:cubicBezTo>
                <a:cubicBezTo>
                  <a:pt x="8909939" y="4338575"/>
                  <a:pt x="9195310" y="4303940"/>
                  <a:pt x="9479970" y="4263967"/>
                </a:cubicBezTo>
                <a:cubicBezTo>
                  <a:pt x="9864901" y="4209593"/>
                  <a:pt x="10248014" y="4144879"/>
                  <a:pt x="10629308" y="4069810"/>
                </a:cubicBezTo>
                <a:cubicBezTo>
                  <a:pt x="11090114" y="3978690"/>
                  <a:pt x="11546975" y="3871184"/>
                  <a:pt x="11998498" y="3743816"/>
                </a:cubicBezTo>
                <a:lnTo>
                  <a:pt x="12188952" y="3687715"/>
                </a:lnTo>
                <a:lnTo>
                  <a:pt x="12188952" y="3742439"/>
                </a:lnTo>
                <a:lnTo>
                  <a:pt x="11829257" y="3846853"/>
                </a:lnTo>
                <a:cubicBezTo>
                  <a:pt x="11534769" y="3926550"/>
                  <a:pt x="11238120" y="3997436"/>
                  <a:pt x="10939183" y="4061368"/>
                </a:cubicBezTo>
                <a:cubicBezTo>
                  <a:pt x="10622824" y="4129150"/>
                  <a:pt x="10304941" y="4189147"/>
                  <a:pt x="9985530" y="4241373"/>
                </a:cubicBezTo>
                <a:cubicBezTo>
                  <a:pt x="9720036" y="4284822"/>
                  <a:pt x="9453814" y="4323467"/>
                  <a:pt x="9186882" y="4357320"/>
                </a:cubicBezTo>
                <a:cubicBezTo>
                  <a:pt x="8984197" y="4382894"/>
                  <a:pt x="8781514" y="4406977"/>
                  <a:pt x="8578198" y="4426839"/>
                </a:cubicBezTo>
                <a:cubicBezTo>
                  <a:pt x="8340547" y="4449559"/>
                  <a:pt x="8102644" y="4471034"/>
                  <a:pt x="7864358" y="4488290"/>
                </a:cubicBezTo>
                <a:cubicBezTo>
                  <a:pt x="7554994" y="4510634"/>
                  <a:pt x="7245502" y="4528512"/>
                  <a:pt x="6935502" y="4539684"/>
                </a:cubicBezTo>
                <a:cubicBezTo>
                  <a:pt x="6782917" y="4545147"/>
                  <a:pt x="6630334" y="4548995"/>
                  <a:pt x="6477750" y="4553587"/>
                </a:cubicBezTo>
                <a:cubicBezTo>
                  <a:pt x="6439195" y="4551503"/>
                  <a:pt x="6400529" y="4553128"/>
                  <a:pt x="6362294" y="4558430"/>
                </a:cubicBezTo>
                <a:lnTo>
                  <a:pt x="6057129" y="4558430"/>
                </a:lnTo>
                <a:lnTo>
                  <a:pt x="5977784" y="4553836"/>
                </a:lnTo>
                <a:cubicBezTo>
                  <a:pt x="5740261" y="4541423"/>
                  <a:pt x="5502739" y="4527644"/>
                  <a:pt x="5265087" y="4517587"/>
                </a:cubicBezTo>
                <a:cubicBezTo>
                  <a:pt x="4958267" y="4505171"/>
                  <a:pt x="4651826" y="4484691"/>
                  <a:pt x="4346277" y="4455517"/>
                </a:cubicBezTo>
                <a:cubicBezTo>
                  <a:pt x="4021654" y="4424605"/>
                  <a:pt x="3697795" y="4389970"/>
                  <a:pt x="3373045" y="4356948"/>
                </a:cubicBezTo>
                <a:cubicBezTo>
                  <a:pt x="3035412" y="4322686"/>
                  <a:pt x="2698456" y="4283047"/>
                  <a:pt x="2362173" y="4238021"/>
                </a:cubicBezTo>
                <a:cubicBezTo>
                  <a:pt x="1984692" y="4187868"/>
                  <a:pt x="1608364" y="4130142"/>
                  <a:pt x="1233177" y="4064845"/>
                </a:cubicBezTo>
                <a:cubicBezTo>
                  <a:pt x="842181" y="3996132"/>
                  <a:pt x="453758" y="3917644"/>
                  <a:pt x="68500" y="3825138"/>
                </a:cubicBezTo>
                <a:lnTo>
                  <a:pt x="0" y="3807783"/>
                </a:lnTo>
                <a:lnTo>
                  <a:pt x="0" y="3751294"/>
                </a:lnTo>
                <a:lnTo>
                  <a:pt x="72441" y="3770071"/>
                </a:lnTo>
                <a:cubicBezTo>
                  <a:pt x="247961" y="3812249"/>
                  <a:pt x="424164" y="3851509"/>
                  <a:pt x="600716" y="3888441"/>
                </a:cubicBezTo>
                <a:cubicBezTo>
                  <a:pt x="988279" y="3969255"/>
                  <a:pt x="1378133" y="4038153"/>
                  <a:pt x="1769512" y="4098609"/>
                </a:cubicBezTo>
                <a:cubicBezTo>
                  <a:pt x="2052426" y="4142185"/>
                  <a:pt x="2335725" y="4182282"/>
                  <a:pt x="2613554" y="4215551"/>
                </a:cubicBezTo>
                <a:cubicBezTo>
                  <a:pt x="2605544" y="4218158"/>
                  <a:pt x="2594611" y="4208102"/>
                  <a:pt x="2581134" y="4205620"/>
                </a:cubicBezTo>
                <a:cubicBezTo>
                  <a:pt x="2087178" y="4113668"/>
                  <a:pt x="1597684" y="4002775"/>
                  <a:pt x="1112635" y="3872923"/>
                </a:cubicBezTo>
                <a:cubicBezTo>
                  <a:pt x="880453" y="3810852"/>
                  <a:pt x="649713" y="3744374"/>
                  <a:pt x="420412" y="3673490"/>
                </a:cubicBezTo>
                <a:lnTo>
                  <a:pt x="0" y="3534573"/>
                </a:lnTo>
                <a:close/>
              </a:path>
            </a:pathLst>
          </a:custGeom>
          <a:noFill/>
          <a:extLst>
            <a:ext uri="{909E8E84-426E-40DD-AFC4-6F175D3DCCD1}">
              <a14:hiddenFill xmlns:a14="http://schemas.microsoft.com/office/drawing/2010/main">
                <a:solidFill>
                  <a:srgbClr val="FFFFFF"/>
                </a:solidFill>
              </a14:hiddenFill>
            </a:ext>
          </a:extLst>
        </p:spPr>
      </p:pic>
      <p:sp>
        <p:nvSpPr>
          <p:cNvPr id="7199" name="sketch line">
            <a:extLst>
              <a:ext uri="{FF2B5EF4-FFF2-40B4-BE49-F238E27FC236}">
                <a16:creationId xmlns:a16="http://schemas.microsoft.com/office/drawing/2014/main" id="{3540989C-C7B8-473B-BF87-6F2DA6A900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661305" y="5468206"/>
            <a:ext cx="1371600" cy="18288"/>
          </a:xfrm>
          <a:custGeom>
            <a:avLst/>
            <a:gdLst>
              <a:gd name="connsiteX0" fmla="*/ 0 w 1371600"/>
              <a:gd name="connsiteY0" fmla="*/ 0 h 18288"/>
              <a:gd name="connsiteX1" fmla="*/ 685800 w 1371600"/>
              <a:gd name="connsiteY1" fmla="*/ 0 h 18288"/>
              <a:gd name="connsiteX2" fmla="*/ 1371600 w 1371600"/>
              <a:gd name="connsiteY2" fmla="*/ 0 h 18288"/>
              <a:gd name="connsiteX3" fmla="*/ 1371600 w 1371600"/>
              <a:gd name="connsiteY3" fmla="*/ 18288 h 18288"/>
              <a:gd name="connsiteX4" fmla="*/ 713232 w 1371600"/>
              <a:gd name="connsiteY4" fmla="*/ 18288 h 18288"/>
              <a:gd name="connsiteX5" fmla="*/ 0 w 1371600"/>
              <a:gd name="connsiteY5" fmla="*/ 18288 h 18288"/>
              <a:gd name="connsiteX6" fmla="*/ 0 w 1371600"/>
              <a:gd name="connsiteY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71600" h="18288" fill="none" extrusionOk="0">
                <a:moveTo>
                  <a:pt x="0" y="0"/>
                </a:moveTo>
                <a:cubicBezTo>
                  <a:pt x="247303" y="31625"/>
                  <a:pt x="422310" y="-25629"/>
                  <a:pt x="685800" y="0"/>
                </a:cubicBezTo>
                <a:cubicBezTo>
                  <a:pt x="949290" y="25629"/>
                  <a:pt x="1192357" y="6696"/>
                  <a:pt x="1371600" y="0"/>
                </a:cubicBezTo>
                <a:cubicBezTo>
                  <a:pt x="1371355" y="6649"/>
                  <a:pt x="1371915" y="11310"/>
                  <a:pt x="1371600" y="18288"/>
                </a:cubicBezTo>
                <a:cubicBezTo>
                  <a:pt x="1107995" y="26464"/>
                  <a:pt x="1033361" y="32942"/>
                  <a:pt x="713232" y="18288"/>
                </a:cubicBezTo>
                <a:cubicBezTo>
                  <a:pt x="393103" y="3634"/>
                  <a:pt x="289343" y="43221"/>
                  <a:pt x="0" y="18288"/>
                </a:cubicBezTo>
                <a:cubicBezTo>
                  <a:pt x="-459" y="11562"/>
                  <a:pt x="-31" y="5093"/>
                  <a:pt x="0" y="0"/>
                </a:cubicBezTo>
                <a:close/>
              </a:path>
              <a:path w="1371600" h="18288" stroke="0" extrusionOk="0">
                <a:moveTo>
                  <a:pt x="0" y="0"/>
                </a:moveTo>
                <a:cubicBezTo>
                  <a:pt x="170249" y="-24099"/>
                  <a:pt x="504634" y="14338"/>
                  <a:pt x="644652" y="0"/>
                </a:cubicBezTo>
                <a:cubicBezTo>
                  <a:pt x="784670" y="-14338"/>
                  <a:pt x="1087773" y="8679"/>
                  <a:pt x="1371600" y="0"/>
                </a:cubicBezTo>
                <a:cubicBezTo>
                  <a:pt x="1372456" y="3662"/>
                  <a:pt x="1371030" y="13946"/>
                  <a:pt x="1371600" y="18288"/>
                </a:cubicBezTo>
                <a:cubicBezTo>
                  <a:pt x="1176823" y="-1409"/>
                  <a:pt x="900830" y="9989"/>
                  <a:pt x="713232" y="18288"/>
                </a:cubicBezTo>
                <a:cubicBezTo>
                  <a:pt x="525634" y="26587"/>
                  <a:pt x="282837" y="5724"/>
                  <a:pt x="0" y="18288"/>
                </a:cubicBezTo>
                <a:cubicBezTo>
                  <a:pt x="367" y="13143"/>
                  <a:pt x="-823" y="584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615697673">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DBEEAC4-BC49-B883-1537-191B8AEAB081}"/>
              </a:ext>
            </a:extLst>
          </p:cNvPr>
          <p:cNvSpPr>
            <a:spLocks noGrp="1"/>
          </p:cNvSpPr>
          <p:nvPr>
            <p:ph type="subTitle" idx="1"/>
          </p:nvPr>
        </p:nvSpPr>
        <p:spPr>
          <a:xfrm>
            <a:off x="4337961" y="4607142"/>
            <a:ext cx="7835751" cy="2000748"/>
          </a:xfrm>
        </p:spPr>
        <p:txBody>
          <a:bodyPr vert="horz" lIns="91440" tIns="45720" rIns="91440" bIns="45720" rtlCol="0" anchor="ctr">
            <a:normAutofit fontScale="92500"/>
          </a:bodyPr>
          <a:lstStyle/>
          <a:p>
            <a:pPr indent="-228600" algn="l">
              <a:buFont typeface="Arial" panose="020B0604020202020204" pitchFamily="34" charset="0"/>
              <a:buChar char="•"/>
            </a:pPr>
            <a:r>
              <a:rPr lang="en-US" sz="1600" dirty="0"/>
              <a:t>The devastating impact of the most recent currency changes on those retiring in 2024.</a:t>
            </a:r>
          </a:p>
          <a:p>
            <a:pPr indent="-228600" algn="l">
              <a:buFont typeface="Arial" panose="020B0604020202020204" pitchFamily="34" charset="0"/>
              <a:buChar char="•"/>
            </a:pPr>
            <a:r>
              <a:rPr lang="en-US" sz="1600" dirty="0"/>
              <a:t>Exchange rate movement from ~6,000 – Dec23; 22,000 – Mid-Mar24; 33,000 – End-March2024. A 50% loss in just 2 weeks of March24, and 80% drop from Jan to March.</a:t>
            </a:r>
          </a:p>
          <a:p>
            <a:pPr indent="-228600" algn="l">
              <a:buFont typeface="Arial" panose="020B0604020202020204" pitchFamily="34" charset="0"/>
              <a:buChar char="•"/>
            </a:pPr>
            <a:r>
              <a:rPr lang="en-US" sz="1600" dirty="0"/>
              <a:t>This highlights the precarious situation retirees face due to policy volatility.</a:t>
            </a:r>
          </a:p>
          <a:p>
            <a:pPr indent="-228600" algn="l">
              <a:buFont typeface="Arial" panose="020B0604020202020204" pitchFamily="34" charset="0"/>
              <a:buChar char="•"/>
            </a:pPr>
            <a:r>
              <a:rPr lang="en-US" sz="1600" dirty="0"/>
              <a:t>This follows a similar situation in 2019 where local currency lost 60% value 1:1 to 1:2.5 in the first two months. </a:t>
            </a:r>
            <a:r>
              <a:rPr lang="en-US" sz="1600"/>
              <a:t>Pensioner Funds’ </a:t>
            </a:r>
            <a:r>
              <a:rPr lang="en-US" sz="1600" dirty="0"/>
              <a:t>investment decisions </a:t>
            </a:r>
            <a:r>
              <a:rPr lang="en-US" sz="1600"/>
              <a:t>helped mitigate </a:t>
            </a:r>
            <a:r>
              <a:rPr lang="en-US" sz="1600" dirty="0"/>
              <a:t>the impacts.</a:t>
            </a:r>
          </a:p>
          <a:p>
            <a:pPr indent="-228600" algn="l">
              <a:buFont typeface="Arial" panose="020B0604020202020204" pitchFamily="34" charset="0"/>
              <a:buChar char="•"/>
            </a:pPr>
            <a:endParaRPr lang="en-US" sz="900" dirty="0"/>
          </a:p>
        </p:txBody>
      </p:sp>
    </p:spTree>
    <p:extLst>
      <p:ext uri="{BB962C8B-B14F-4D97-AF65-F5344CB8AC3E}">
        <p14:creationId xmlns:p14="http://schemas.microsoft.com/office/powerpoint/2010/main" val="2067366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selective focus of depressed african american man sitting with bowed head selective focus of depressed african american man sitting with bowed head distress old black man downward trend threatening long term viability stock pictures, royalty-free photos &amp; images">
            <a:extLst>
              <a:ext uri="{FF2B5EF4-FFF2-40B4-BE49-F238E27FC236}">
                <a16:creationId xmlns:a16="http://schemas.microsoft.com/office/drawing/2014/main" id="{00DF23E1-BBC4-179A-40E5-4DAF039B21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954" r="2929" b="-1"/>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4105" name="Rectangle 410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491D5C0-F6F8-6910-442E-B351EA874282}"/>
              </a:ext>
            </a:extLst>
          </p:cNvPr>
          <p:cNvSpPr>
            <a:spLocks noGrp="1"/>
          </p:cNvSpPr>
          <p:nvPr>
            <p:ph type="title"/>
          </p:nvPr>
        </p:nvSpPr>
        <p:spPr>
          <a:xfrm>
            <a:off x="7531610" y="365125"/>
            <a:ext cx="3822189" cy="1899912"/>
          </a:xfrm>
        </p:spPr>
        <p:txBody>
          <a:bodyPr vert="horz" lIns="91440" tIns="45720" rIns="91440" bIns="45720" rtlCol="0" anchor="ctr">
            <a:normAutofit/>
          </a:bodyPr>
          <a:lstStyle/>
          <a:p>
            <a:r>
              <a:rPr lang="en-US" sz="4000"/>
              <a:t>The State of the Industry: Deeply Troubled</a:t>
            </a:r>
          </a:p>
        </p:txBody>
      </p:sp>
      <p:sp>
        <p:nvSpPr>
          <p:cNvPr id="3" name="Text Placeholder 2">
            <a:extLst>
              <a:ext uri="{FF2B5EF4-FFF2-40B4-BE49-F238E27FC236}">
                <a16:creationId xmlns:a16="http://schemas.microsoft.com/office/drawing/2014/main" id="{41DF1BA9-07F5-A116-2B78-02C6A8EBFF61}"/>
              </a:ext>
            </a:extLst>
          </p:cNvPr>
          <p:cNvSpPr>
            <a:spLocks noGrp="1"/>
          </p:cNvSpPr>
          <p:nvPr>
            <p:ph type="body" idx="1"/>
          </p:nvPr>
        </p:nvSpPr>
        <p:spPr>
          <a:xfrm>
            <a:off x="7531610" y="2434201"/>
            <a:ext cx="3822189" cy="3742762"/>
          </a:xfrm>
        </p:spPr>
        <p:txBody>
          <a:bodyPr vert="horz" lIns="91440" tIns="45720" rIns="91440" bIns="45720" rtlCol="0">
            <a:normAutofit lnSpcReduction="10000"/>
          </a:bodyPr>
          <a:lstStyle/>
          <a:p>
            <a:r>
              <a:rPr lang="en-US" sz="2000" dirty="0"/>
              <a:t>The pension fund industry is currently facing significant challenges that threaten its long-term viability.</a:t>
            </a:r>
          </a:p>
          <a:p>
            <a:r>
              <a:rPr lang="en-US" sz="2000" dirty="0"/>
              <a:t>A fundamental shift in approach is urgently required to revitalize the sector.</a:t>
            </a:r>
          </a:p>
          <a:p>
            <a:r>
              <a:rPr lang="en-US" sz="2000" dirty="0"/>
              <a:t>Contributions need to be relooked.</a:t>
            </a:r>
          </a:p>
          <a:p>
            <a:r>
              <a:rPr lang="en-US" sz="2000" dirty="0"/>
              <a:t>Post-retirement expenditure (does one have children still going to school?)</a:t>
            </a:r>
          </a:p>
        </p:txBody>
      </p:sp>
    </p:spTree>
    <p:extLst>
      <p:ext uri="{BB962C8B-B14F-4D97-AF65-F5344CB8AC3E}">
        <p14:creationId xmlns:p14="http://schemas.microsoft.com/office/powerpoint/2010/main" val="3301585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2734</TotalTime>
  <Words>810</Words>
  <Application>Microsoft Office PowerPoint</Application>
  <PresentationFormat>Widescreen</PresentationFormat>
  <Paragraphs>82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Calibri</vt:lpstr>
      <vt:lpstr>Office Theme</vt:lpstr>
      <vt:lpstr>The Past, Present, and Future of Zimbabwe's Pension Fund Industry</vt:lpstr>
      <vt:lpstr>Celebrating 50 Years of ZAPF: A Time for Reflection and Action</vt:lpstr>
      <vt:lpstr>Industry Size: Total Pension Fund Assets vs. GDP</vt:lpstr>
      <vt:lpstr>The Painful Reality: Erosion of Pension Values</vt:lpstr>
      <vt:lpstr>Futility of Expecting Pension Funds to Compensate</vt:lpstr>
      <vt:lpstr>Inflows: Pension Funds vs. National Growth</vt:lpstr>
      <vt:lpstr>Erosion of Trust, Erosion of Capital Formation</vt:lpstr>
      <vt:lpstr>The Latest Setback: Impact of the 2024 Currency Changes</vt:lpstr>
      <vt:lpstr>The State of the Industry: Deeply Troubled</vt:lpstr>
      <vt:lpstr>Resuscitation Requires Bold Policy Action</vt:lpstr>
      <vt:lpstr>Regulatory Reform: Fostering Growth, Not Stifling It</vt:lpstr>
      <vt:lpstr>A Vision for a Thriving Pension Fund Industry</vt:lpstr>
      <vt:lpstr>Addressing Our Shared Challenges</vt:lpstr>
      <vt:lpstr>The Future of Zimbabwe's Pensions: A Collective Responsibility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Saopa  Willard</dc:creator>
  <cp:lastModifiedBy>Saopa  Willard</cp:lastModifiedBy>
  <cp:revision>2</cp:revision>
  <dcterms:created xsi:type="dcterms:W3CDTF">2025-05-08T07:13:14Z</dcterms:created>
  <dcterms:modified xsi:type="dcterms:W3CDTF">2025-05-15T06:13:14Z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a4d758-6f56-43dd-bd60-078c6ffd0f9d_Enabled">
    <vt:lpwstr>true</vt:lpwstr>
  </property>
  <property fmtid="{D5CDD505-2E9C-101B-9397-08002B2CF9AE}" pid="3" name="MSIP_Label_43a4d758-6f56-43dd-bd60-078c6ffd0f9d_SetDate">
    <vt:lpwstr>2025-05-08T13:43:50Z</vt:lpwstr>
  </property>
  <property fmtid="{D5CDD505-2E9C-101B-9397-08002B2CF9AE}" pid="4" name="MSIP_Label_43a4d758-6f56-43dd-bd60-078c6ffd0f9d_Method">
    <vt:lpwstr>Privileged</vt:lpwstr>
  </property>
  <property fmtid="{D5CDD505-2E9C-101B-9397-08002B2CF9AE}" pid="5" name="MSIP_Label_43a4d758-6f56-43dd-bd60-078c6ffd0f9d_Name">
    <vt:lpwstr>Confidential</vt:lpwstr>
  </property>
  <property fmtid="{D5CDD505-2E9C-101B-9397-08002B2CF9AE}" pid="6" name="MSIP_Label_43a4d758-6f56-43dd-bd60-078c6ffd0f9d_SiteId">
    <vt:lpwstr>30f51673-ff88-423e-bee3-3b57203338e7</vt:lpwstr>
  </property>
  <property fmtid="{D5CDD505-2E9C-101B-9397-08002B2CF9AE}" pid="7" name="MSIP_Label_43a4d758-6f56-43dd-bd60-078c6ffd0f9d_ActionId">
    <vt:lpwstr>202d89bf-afa6-4d76-94b9-4cb982444793</vt:lpwstr>
  </property>
  <property fmtid="{D5CDD505-2E9C-101B-9397-08002B2CF9AE}" pid="8" name="MSIP_Label_43a4d758-6f56-43dd-bd60-078c6ffd0f9d_ContentBits">
    <vt:lpwstr>1</vt:lpwstr>
  </property>
  <property fmtid="{D5CDD505-2E9C-101B-9397-08002B2CF9AE}" pid="9" name="ClassificationContentMarkingHeaderLocations">
    <vt:lpwstr>Office Theme:8</vt:lpwstr>
  </property>
  <property fmtid="{D5CDD505-2E9C-101B-9397-08002B2CF9AE}" pid="10" name="ClassificationContentMarkingHeaderText">
    <vt:lpwstr>Confidential</vt:lpwstr>
  </property>
</Properties>
</file>