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0"/>
  </p:notesMasterIdLst>
  <p:sldIdLst>
    <p:sldId id="486" r:id="rId6"/>
    <p:sldId id="459" r:id="rId7"/>
    <p:sldId id="475" r:id="rId8"/>
    <p:sldId id="476" r:id="rId9"/>
    <p:sldId id="477" r:id="rId10"/>
    <p:sldId id="478" r:id="rId11"/>
    <p:sldId id="479" r:id="rId12"/>
    <p:sldId id="480" r:id="rId13"/>
    <p:sldId id="481" r:id="rId14"/>
    <p:sldId id="482" r:id="rId15"/>
    <p:sldId id="483" r:id="rId16"/>
    <p:sldId id="484" r:id="rId17"/>
    <p:sldId id="487" r:id="rId18"/>
    <p:sldId id="332" r:id="rId19"/>
  </p:sldIdLst>
  <p:sldSz cx="12192000" cy="6858000"/>
  <p:notesSz cx="6797675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68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49C508-5401-536E-605F-D96E4BE740E2}" name="Grace Berejena" initials="GB" userId="S::graceb@seczim.co.zw::382d3162-fe42-436d-aa5e-aa1d8da528b6" providerId="AD"/>
  <p188:author id="{6FADA9D6-E9A1-62F1-D99D-D6FB754253B8}" name="Robson Mtangadura" initials="RM" userId="S::rmtangadura@ipec.co.zw::d156e2b4-8549-4560-bade-0e0a674c069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enda Sagomba" initials="TS" lastIdx="11" clrIdx="0">
    <p:extLst>
      <p:ext uri="{19B8F6BF-5375-455C-9EA6-DF929625EA0E}">
        <p15:presenceInfo xmlns:p15="http://schemas.microsoft.com/office/powerpoint/2012/main" userId="S-1-5-21-2627573497-378272257-3930734405-1214" providerId="AD"/>
      </p:ext>
    </p:extLst>
  </p:cmAuthor>
  <p:cmAuthor id="2" name="Cuthbert T. Munjoma" initials="CTM" lastIdx="3" clrIdx="1">
    <p:extLst>
      <p:ext uri="{19B8F6BF-5375-455C-9EA6-DF929625EA0E}">
        <p15:presenceInfo xmlns:p15="http://schemas.microsoft.com/office/powerpoint/2012/main" userId="S-1-5-21-2627573497-378272257-3930734405-12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3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04E606-C92A-49C0-8BA1-864571C57C65}" v="28" dt="2025-05-14T19:30:05.6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0484" autoAdjust="0"/>
  </p:normalViewPr>
  <p:slideViewPr>
    <p:cSldViewPr snapToGrid="0">
      <p:cViewPr varScale="1">
        <p:scale>
          <a:sx n="51" d="100"/>
          <a:sy n="51" d="100"/>
        </p:scale>
        <p:origin x="508" y="36"/>
      </p:cViewPr>
      <p:guideLst>
        <p:guide pos="7680"/>
        <p:guide orient="horz" pos="2160"/>
      </p:guideLst>
    </p:cSldViewPr>
  </p:slideViewPr>
  <p:outlineViewPr>
    <p:cViewPr>
      <p:scale>
        <a:sx n="33" d="100"/>
        <a:sy n="33" d="100"/>
      </p:scale>
      <p:origin x="0" y="-9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uthbert T. Munjoma" userId="0d3c4680-42ef-4a4c-b90c-a93789147f08" providerId="ADAL" clId="{2404E606-C92A-49C0-8BA1-864571C57C65}"/>
    <pc:docChg chg="undo custSel modSld">
      <pc:chgData name="Cuthbert T. Munjoma" userId="0d3c4680-42ef-4a4c-b90c-a93789147f08" providerId="ADAL" clId="{2404E606-C92A-49C0-8BA1-864571C57C65}" dt="2025-05-14T19:30:05.611" v="266" actId="20577"/>
      <pc:docMkLst>
        <pc:docMk/>
      </pc:docMkLst>
      <pc:sldChg chg="addSp delSp modSp mod">
        <pc:chgData name="Cuthbert T. Munjoma" userId="0d3c4680-42ef-4a4c-b90c-a93789147f08" providerId="ADAL" clId="{2404E606-C92A-49C0-8BA1-864571C57C65}" dt="2025-05-14T18:51:24.800" v="110" actId="14100"/>
        <pc:sldMkLst>
          <pc:docMk/>
          <pc:sldMk cId="1433683650" sldId="459"/>
        </pc:sldMkLst>
        <pc:spChg chg="mod">
          <ac:chgData name="Cuthbert T. Munjoma" userId="0d3c4680-42ef-4a4c-b90c-a93789147f08" providerId="ADAL" clId="{2404E606-C92A-49C0-8BA1-864571C57C65}" dt="2025-05-14T18:46:33.021" v="98" actId="1076"/>
          <ac:spMkLst>
            <pc:docMk/>
            <pc:sldMk cId="1433683650" sldId="459"/>
            <ac:spMk id="2" creationId="{6F2CCB82-0C67-DBCA-39E6-85A5BFBBFC7B}"/>
          </ac:spMkLst>
        </pc:spChg>
        <pc:spChg chg="del">
          <ac:chgData name="Cuthbert T. Munjoma" userId="0d3c4680-42ef-4a4c-b90c-a93789147f08" providerId="ADAL" clId="{2404E606-C92A-49C0-8BA1-864571C57C65}" dt="2025-05-14T18:37:26.665" v="3" actId="21"/>
          <ac:spMkLst>
            <pc:docMk/>
            <pc:sldMk cId="1433683650" sldId="459"/>
            <ac:spMk id="3" creationId="{00000000-0000-0000-0000-000000000000}"/>
          </ac:spMkLst>
        </pc:spChg>
        <pc:spChg chg="add del mod">
          <ac:chgData name="Cuthbert T. Munjoma" userId="0d3c4680-42ef-4a4c-b90c-a93789147f08" providerId="ADAL" clId="{2404E606-C92A-49C0-8BA1-864571C57C65}" dt="2025-05-14T18:37:34.263" v="4" actId="21"/>
          <ac:spMkLst>
            <pc:docMk/>
            <pc:sldMk cId="1433683650" sldId="459"/>
            <ac:spMk id="5" creationId="{4BB84580-0BA6-2C52-76D7-779870E0D7E5}"/>
          </ac:spMkLst>
        </pc:spChg>
        <pc:spChg chg="del">
          <ac:chgData name="Cuthbert T. Munjoma" userId="0d3c4680-42ef-4a4c-b90c-a93789147f08" providerId="ADAL" clId="{2404E606-C92A-49C0-8BA1-864571C57C65}" dt="2025-05-14T18:49:30.273" v="99" actId="21"/>
          <ac:spMkLst>
            <pc:docMk/>
            <pc:sldMk cId="1433683650" sldId="459"/>
            <ac:spMk id="6" creationId="{742A51BD-AC71-A814-07A4-0EE4C6D7FD00}"/>
          </ac:spMkLst>
        </pc:spChg>
        <pc:spChg chg="add del mod">
          <ac:chgData name="Cuthbert T. Munjoma" userId="0d3c4680-42ef-4a4c-b90c-a93789147f08" providerId="ADAL" clId="{2404E606-C92A-49C0-8BA1-864571C57C65}" dt="2025-05-14T18:50:54.553" v="108" actId="21"/>
          <ac:spMkLst>
            <pc:docMk/>
            <pc:sldMk cId="1433683650" sldId="459"/>
            <ac:spMk id="8" creationId="{9F6529BF-E2D0-6700-A2C0-5CBAA8594FBE}"/>
          </ac:spMkLst>
        </pc:spChg>
        <pc:graphicFrameChg chg="add mod">
          <ac:chgData name="Cuthbert T. Munjoma" userId="0d3c4680-42ef-4a4c-b90c-a93789147f08" providerId="ADAL" clId="{2404E606-C92A-49C0-8BA1-864571C57C65}" dt="2025-05-14T18:50:34.798" v="107" actId="14100"/>
          <ac:graphicFrameMkLst>
            <pc:docMk/>
            <pc:sldMk cId="1433683650" sldId="459"/>
            <ac:graphicFrameMk id="10" creationId="{3FDAB280-42F4-155C-65E8-558A935F76F8}"/>
          </ac:graphicFrameMkLst>
        </pc:graphicFrameChg>
        <pc:graphicFrameChg chg="add mod">
          <ac:chgData name="Cuthbert T. Munjoma" userId="0d3c4680-42ef-4a4c-b90c-a93789147f08" providerId="ADAL" clId="{2404E606-C92A-49C0-8BA1-864571C57C65}" dt="2025-05-14T18:51:24.800" v="110" actId="14100"/>
          <ac:graphicFrameMkLst>
            <pc:docMk/>
            <pc:sldMk cId="1433683650" sldId="459"/>
            <ac:graphicFrameMk id="11" creationId="{BD988689-6284-0D60-6BDB-0EA964ABF985}"/>
          </ac:graphicFrameMkLst>
        </pc:graphicFrameChg>
      </pc:sldChg>
      <pc:sldChg chg="addSp delSp modSp mod">
        <pc:chgData name="Cuthbert T. Munjoma" userId="0d3c4680-42ef-4a4c-b90c-a93789147f08" providerId="ADAL" clId="{2404E606-C92A-49C0-8BA1-864571C57C65}" dt="2025-05-14T18:54:32.838" v="122" actId="255"/>
        <pc:sldMkLst>
          <pc:docMk/>
          <pc:sldMk cId="429431335" sldId="475"/>
        </pc:sldMkLst>
        <pc:spChg chg="mod">
          <ac:chgData name="Cuthbert T. Munjoma" userId="0d3c4680-42ef-4a4c-b90c-a93789147f08" providerId="ADAL" clId="{2404E606-C92A-49C0-8BA1-864571C57C65}" dt="2025-05-14T18:38:34.100" v="12" actId="1076"/>
          <ac:spMkLst>
            <pc:docMk/>
            <pc:sldMk cId="429431335" sldId="475"/>
            <ac:spMk id="2" creationId="{48CB99D4-6D25-CBD9-EB59-CCA0CA568AB8}"/>
          </ac:spMkLst>
        </pc:spChg>
        <pc:spChg chg="del">
          <ac:chgData name="Cuthbert T. Munjoma" userId="0d3c4680-42ef-4a4c-b90c-a93789147f08" providerId="ADAL" clId="{2404E606-C92A-49C0-8BA1-864571C57C65}" dt="2025-05-14T18:37:59.836" v="8" actId="21"/>
          <ac:spMkLst>
            <pc:docMk/>
            <pc:sldMk cId="429431335" sldId="475"/>
            <ac:spMk id="3" creationId="{BE6A6AEE-4569-500D-D3AC-3039746E2F16}"/>
          </ac:spMkLst>
        </pc:spChg>
        <pc:spChg chg="add del mod">
          <ac:chgData name="Cuthbert T. Munjoma" userId="0d3c4680-42ef-4a4c-b90c-a93789147f08" providerId="ADAL" clId="{2404E606-C92A-49C0-8BA1-864571C57C65}" dt="2025-05-14T18:38:05.352" v="9" actId="21"/>
          <ac:spMkLst>
            <pc:docMk/>
            <pc:sldMk cId="429431335" sldId="475"/>
            <ac:spMk id="5" creationId="{7F101117-3912-A875-57C2-71690F9D4638}"/>
          </ac:spMkLst>
        </pc:spChg>
        <pc:spChg chg="del mod">
          <ac:chgData name="Cuthbert T. Munjoma" userId="0d3c4680-42ef-4a4c-b90c-a93789147f08" providerId="ADAL" clId="{2404E606-C92A-49C0-8BA1-864571C57C65}" dt="2025-05-14T18:53:11.483" v="111" actId="21"/>
          <ac:spMkLst>
            <pc:docMk/>
            <pc:sldMk cId="429431335" sldId="475"/>
            <ac:spMk id="6" creationId="{1010D6C3-F950-789A-ECDA-E70EE2DF28E5}"/>
          </ac:spMkLst>
        </pc:spChg>
        <pc:spChg chg="add del mod">
          <ac:chgData name="Cuthbert T. Munjoma" userId="0d3c4680-42ef-4a4c-b90c-a93789147f08" providerId="ADAL" clId="{2404E606-C92A-49C0-8BA1-864571C57C65}" dt="2025-05-14T18:53:18.477" v="113" actId="21"/>
          <ac:spMkLst>
            <pc:docMk/>
            <pc:sldMk cId="429431335" sldId="475"/>
            <ac:spMk id="8" creationId="{B05C19CE-CE86-8790-883F-B1C258386E0B}"/>
          </ac:spMkLst>
        </pc:spChg>
        <pc:graphicFrameChg chg="add mod">
          <ac:chgData name="Cuthbert T. Munjoma" userId="0d3c4680-42ef-4a4c-b90c-a93789147f08" providerId="ADAL" clId="{2404E606-C92A-49C0-8BA1-864571C57C65}" dt="2025-05-14T18:54:32.838" v="122" actId="255"/>
          <ac:graphicFrameMkLst>
            <pc:docMk/>
            <pc:sldMk cId="429431335" sldId="475"/>
            <ac:graphicFrameMk id="10" creationId="{04854BBC-A2EF-1B13-B7C0-7A79EC8EB3C2}"/>
          </ac:graphicFrameMkLst>
        </pc:graphicFrameChg>
      </pc:sldChg>
      <pc:sldChg chg="addSp delSp modSp mod">
        <pc:chgData name="Cuthbert T. Munjoma" userId="0d3c4680-42ef-4a4c-b90c-a93789147f08" providerId="ADAL" clId="{2404E606-C92A-49C0-8BA1-864571C57C65}" dt="2025-05-14T19:28:34.060" v="264" actId="27636"/>
        <pc:sldMkLst>
          <pc:docMk/>
          <pc:sldMk cId="1135525686" sldId="476"/>
        </pc:sldMkLst>
        <pc:spChg chg="mod">
          <ac:chgData name="Cuthbert T. Munjoma" userId="0d3c4680-42ef-4a4c-b90c-a93789147f08" providerId="ADAL" clId="{2404E606-C92A-49C0-8BA1-864571C57C65}" dt="2025-05-14T18:39:12.365" v="21" actId="1076"/>
          <ac:spMkLst>
            <pc:docMk/>
            <pc:sldMk cId="1135525686" sldId="476"/>
            <ac:spMk id="2" creationId="{F38081A2-7513-8F4B-026E-4831C79DB947}"/>
          </ac:spMkLst>
        </pc:spChg>
        <pc:spChg chg="del">
          <ac:chgData name="Cuthbert T. Munjoma" userId="0d3c4680-42ef-4a4c-b90c-a93789147f08" providerId="ADAL" clId="{2404E606-C92A-49C0-8BA1-864571C57C65}" dt="2025-05-14T18:38:56.901" v="17" actId="21"/>
          <ac:spMkLst>
            <pc:docMk/>
            <pc:sldMk cId="1135525686" sldId="476"/>
            <ac:spMk id="3" creationId="{274AB7E8-8454-0F98-7F14-3EB3DA5C493C}"/>
          </ac:spMkLst>
        </pc:spChg>
        <pc:spChg chg="add del mod">
          <ac:chgData name="Cuthbert T. Munjoma" userId="0d3c4680-42ef-4a4c-b90c-a93789147f08" providerId="ADAL" clId="{2404E606-C92A-49C0-8BA1-864571C57C65}" dt="2025-05-14T18:39:02.315" v="18" actId="21"/>
          <ac:spMkLst>
            <pc:docMk/>
            <pc:sldMk cId="1135525686" sldId="476"/>
            <ac:spMk id="5" creationId="{B4A906D0-3000-A9C9-5485-A8800E144335}"/>
          </ac:spMkLst>
        </pc:spChg>
        <pc:spChg chg="del mod">
          <ac:chgData name="Cuthbert T. Munjoma" userId="0d3c4680-42ef-4a4c-b90c-a93789147f08" providerId="ADAL" clId="{2404E606-C92A-49C0-8BA1-864571C57C65}" dt="2025-05-14T19:27:34.087" v="255" actId="21"/>
          <ac:spMkLst>
            <pc:docMk/>
            <pc:sldMk cId="1135525686" sldId="476"/>
            <ac:spMk id="6" creationId="{451290FD-7455-0E37-6408-FD1359DCCCE1}"/>
          </ac:spMkLst>
        </pc:spChg>
        <pc:spChg chg="add del mod">
          <ac:chgData name="Cuthbert T. Munjoma" userId="0d3c4680-42ef-4a4c-b90c-a93789147f08" providerId="ADAL" clId="{2404E606-C92A-49C0-8BA1-864571C57C65}" dt="2025-05-14T19:27:39.999" v="256" actId="21"/>
          <ac:spMkLst>
            <pc:docMk/>
            <pc:sldMk cId="1135525686" sldId="476"/>
            <ac:spMk id="8" creationId="{7DFF7030-00D8-D1F3-08D3-A5C8D9EAC8AA}"/>
          </ac:spMkLst>
        </pc:spChg>
        <pc:spChg chg="add mod">
          <ac:chgData name="Cuthbert T. Munjoma" userId="0d3c4680-42ef-4a4c-b90c-a93789147f08" providerId="ADAL" clId="{2404E606-C92A-49C0-8BA1-864571C57C65}" dt="2025-05-14T19:28:34.060" v="264" actId="27636"/>
          <ac:spMkLst>
            <pc:docMk/>
            <pc:sldMk cId="1135525686" sldId="476"/>
            <ac:spMk id="10" creationId="{CD0EFE9C-4B19-B0DC-4F4E-03AF3EC5A364}"/>
          </ac:spMkLst>
        </pc:spChg>
      </pc:sldChg>
      <pc:sldChg chg="addSp delSp modSp mod">
        <pc:chgData name="Cuthbert T. Munjoma" userId="0d3c4680-42ef-4a4c-b90c-a93789147f08" providerId="ADAL" clId="{2404E606-C92A-49C0-8BA1-864571C57C65}" dt="2025-05-14T18:59:38.185" v="125"/>
        <pc:sldMkLst>
          <pc:docMk/>
          <pc:sldMk cId="3216202694" sldId="477"/>
        </pc:sldMkLst>
        <pc:spChg chg="mod">
          <ac:chgData name="Cuthbert T. Munjoma" userId="0d3c4680-42ef-4a4c-b90c-a93789147f08" providerId="ADAL" clId="{2404E606-C92A-49C0-8BA1-864571C57C65}" dt="2025-05-14T18:39:58.984" v="29" actId="1076"/>
          <ac:spMkLst>
            <pc:docMk/>
            <pc:sldMk cId="3216202694" sldId="477"/>
            <ac:spMk id="2" creationId="{9D208468-980C-6780-0FCB-0A623BD89B3E}"/>
          </ac:spMkLst>
        </pc:spChg>
        <pc:spChg chg="del">
          <ac:chgData name="Cuthbert T. Munjoma" userId="0d3c4680-42ef-4a4c-b90c-a93789147f08" providerId="ADAL" clId="{2404E606-C92A-49C0-8BA1-864571C57C65}" dt="2025-05-14T18:39:46.580" v="27" actId="21"/>
          <ac:spMkLst>
            <pc:docMk/>
            <pc:sldMk cId="3216202694" sldId="477"/>
            <ac:spMk id="3" creationId="{071848B5-8D9F-7082-02E8-95B95C19342E}"/>
          </ac:spMkLst>
        </pc:spChg>
        <pc:spChg chg="add del mod">
          <ac:chgData name="Cuthbert T. Munjoma" userId="0d3c4680-42ef-4a4c-b90c-a93789147f08" providerId="ADAL" clId="{2404E606-C92A-49C0-8BA1-864571C57C65}" dt="2025-05-14T18:39:52.998" v="28" actId="21"/>
          <ac:spMkLst>
            <pc:docMk/>
            <pc:sldMk cId="3216202694" sldId="477"/>
            <ac:spMk id="5" creationId="{0167CC47-1831-C7BD-5133-DB8F7F22CD4D}"/>
          </ac:spMkLst>
        </pc:spChg>
        <pc:spChg chg="del mod">
          <ac:chgData name="Cuthbert T. Munjoma" userId="0d3c4680-42ef-4a4c-b90c-a93789147f08" providerId="ADAL" clId="{2404E606-C92A-49C0-8BA1-864571C57C65}" dt="2025-05-14T18:59:14.759" v="123" actId="21"/>
          <ac:spMkLst>
            <pc:docMk/>
            <pc:sldMk cId="3216202694" sldId="477"/>
            <ac:spMk id="6" creationId="{DA85D8A1-3963-8EFA-298D-2C8A8051FEEA}"/>
          </ac:spMkLst>
        </pc:spChg>
        <pc:spChg chg="add del mod">
          <ac:chgData name="Cuthbert T. Munjoma" userId="0d3c4680-42ef-4a4c-b90c-a93789147f08" providerId="ADAL" clId="{2404E606-C92A-49C0-8BA1-864571C57C65}" dt="2025-05-14T18:59:20.954" v="124" actId="21"/>
          <ac:spMkLst>
            <pc:docMk/>
            <pc:sldMk cId="3216202694" sldId="477"/>
            <ac:spMk id="8" creationId="{85A7B82D-E9F5-CCA7-2E7A-C919A91B2252}"/>
          </ac:spMkLst>
        </pc:spChg>
        <pc:graphicFrameChg chg="add mod">
          <ac:chgData name="Cuthbert T. Munjoma" userId="0d3c4680-42ef-4a4c-b90c-a93789147f08" providerId="ADAL" clId="{2404E606-C92A-49C0-8BA1-864571C57C65}" dt="2025-05-14T18:59:38.185" v="125"/>
          <ac:graphicFrameMkLst>
            <pc:docMk/>
            <pc:sldMk cId="3216202694" sldId="477"/>
            <ac:graphicFrameMk id="10" creationId="{99A02A22-FCBD-D9C9-C917-579BE99BD1BE}"/>
          </ac:graphicFrameMkLst>
        </pc:graphicFrameChg>
      </pc:sldChg>
      <pc:sldChg chg="addSp delSp modSp mod">
        <pc:chgData name="Cuthbert T. Munjoma" userId="0d3c4680-42ef-4a4c-b90c-a93789147f08" providerId="ADAL" clId="{2404E606-C92A-49C0-8BA1-864571C57C65}" dt="2025-05-14T19:02:12.130" v="128"/>
        <pc:sldMkLst>
          <pc:docMk/>
          <pc:sldMk cId="3702079090" sldId="478"/>
        </pc:sldMkLst>
        <pc:spChg chg="mod">
          <ac:chgData name="Cuthbert T. Munjoma" userId="0d3c4680-42ef-4a4c-b90c-a93789147f08" providerId="ADAL" clId="{2404E606-C92A-49C0-8BA1-864571C57C65}" dt="2025-05-14T18:40:32.143" v="35" actId="1076"/>
          <ac:spMkLst>
            <pc:docMk/>
            <pc:sldMk cId="3702079090" sldId="478"/>
            <ac:spMk id="2" creationId="{1B2FEC83-5548-6477-0D34-B9E8CD13E3F9}"/>
          </ac:spMkLst>
        </pc:spChg>
        <pc:spChg chg="del">
          <ac:chgData name="Cuthbert T. Munjoma" userId="0d3c4680-42ef-4a4c-b90c-a93789147f08" providerId="ADAL" clId="{2404E606-C92A-49C0-8BA1-864571C57C65}" dt="2025-05-14T18:40:22.562" v="33" actId="21"/>
          <ac:spMkLst>
            <pc:docMk/>
            <pc:sldMk cId="3702079090" sldId="478"/>
            <ac:spMk id="3" creationId="{CF74553D-242C-8C89-E40E-0D0EE4FB1A11}"/>
          </ac:spMkLst>
        </pc:spChg>
        <pc:spChg chg="add del mod">
          <ac:chgData name="Cuthbert T. Munjoma" userId="0d3c4680-42ef-4a4c-b90c-a93789147f08" providerId="ADAL" clId="{2404E606-C92A-49C0-8BA1-864571C57C65}" dt="2025-05-14T18:40:27.421" v="34" actId="21"/>
          <ac:spMkLst>
            <pc:docMk/>
            <pc:sldMk cId="3702079090" sldId="478"/>
            <ac:spMk id="5" creationId="{A2464656-7E52-FE1D-FE9D-E17BF1C1832B}"/>
          </ac:spMkLst>
        </pc:spChg>
        <pc:spChg chg="del mod">
          <ac:chgData name="Cuthbert T. Munjoma" userId="0d3c4680-42ef-4a4c-b90c-a93789147f08" providerId="ADAL" clId="{2404E606-C92A-49C0-8BA1-864571C57C65}" dt="2025-05-14T19:01:52.998" v="126" actId="21"/>
          <ac:spMkLst>
            <pc:docMk/>
            <pc:sldMk cId="3702079090" sldId="478"/>
            <ac:spMk id="6" creationId="{E75F3819-40A8-22AD-63B7-55F198B818C3}"/>
          </ac:spMkLst>
        </pc:spChg>
        <pc:spChg chg="add del mod">
          <ac:chgData name="Cuthbert T. Munjoma" userId="0d3c4680-42ef-4a4c-b90c-a93789147f08" providerId="ADAL" clId="{2404E606-C92A-49C0-8BA1-864571C57C65}" dt="2025-05-14T19:01:56.658" v="127" actId="21"/>
          <ac:spMkLst>
            <pc:docMk/>
            <pc:sldMk cId="3702079090" sldId="478"/>
            <ac:spMk id="8" creationId="{BE9F8705-1D5F-2071-3A6A-88285245D1CB}"/>
          </ac:spMkLst>
        </pc:spChg>
        <pc:graphicFrameChg chg="add mod">
          <ac:chgData name="Cuthbert T. Munjoma" userId="0d3c4680-42ef-4a4c-b90c-a93789147f08" providerId="ADAL" clId="{2404E606-C92A-49C0-8BA1-864571C57C65}" dt="2025-05-14T19:02:12.130" v="128"/>
          <ac:graphicFrameMkLst>
            <pc:docMk/>
            <pc:sldMk cId="3702079090" sldId="478"/>
            <ac:graphicFrameMk id="10" creationId="{E5772AC1-1FF3-E783-7371-114F72F65E28}"/>
          </ac:graphicFrameMkLst>
        </pc:graphicFrameChg>
      </pc:sldChg>
      <pc:sldChg chg="addSp delSp modSp mod">
        <pc:chgData name="Cuthbert T. Munjoma" userId="0d3c4680-42ef-4a4c-b90c-a93789147f08" providerId="ADAL" clId="{2404E606-C92A-49C0-8BA1-864571C57C65}" dt="2025-05-14T19:05:11.129" v="137" actId="14100"/>
        <pc:sldMkLst>
          <pc:docMk/>
          <pc:sldMk cId="1784940736" sldId="479"/>
        </pc:sldMkLst>
        <pc:spChg chg="mod">
          <ac:chgData name="Cuthbert T. Munjoma" userId="0d3c4680-42ef-4a4c-b90c-a93789147f08" providerId="ADAL" clId="{2404E606-C92A-49C0-8BA1-864571C57C65}" dt="2025-05-14T18:41:07.365" v="41" actId="1076"/>
          <ac:spMkLst>
            <pc:docMk/>
            <pc:sldMk cId="1784940736" sldId="479"/>
            <ac:spMk id="2" creationId="{40A8FA86-2F5A-868B-CF69-EC36982DA749}"/>
          </ac:spMkLst>
        </pc:spChg>
        <pc:spChg chg="del">
          <ac:chgData name="Cuthbert T. Munjoma" userId="0d3c4680-42ef-4a4c-b90c-a93789147f08" providerId="ADAL" clId="{2404E606-C92A-49C0-8BA1-864571C57C65}" dt="2025-05-14T18:40:54.288" v="39" actId="21"/>
          <ac:spMkLst>
            <pc:docMk/>
            <pc:sldMk cId="1784940736" sldId="479"/>
            <ac:spMk id="3" creationId="{C239C885-DAC0-71CD-72E2-50E33B0C3B9D}"/>
          </ac:spMkLst>
        </pc:spChg>
        <pc:spChg chg="add del mod">
          <ac:chgData name="Cuthbert T. Munjoma" userId="0d3c4680-42ef-4a4c-b90c-a93789147f08" providerId="ADAL" clId="{2404E606-C92A-49C0-8BA1-864571C57C65}" dt="2025-05-14T18:41:03.973" v="40" actId="21"/>
          <ac:spMkLst>
            <pc:docMk/>
            <pc:sldMk cId="1784940736" sldId="479"/>
            <ac:spMk id="5" creationId="{2D4951E3-627B-8A69-33FF-993EF2CC0BE8}"/>
          </ac:spMkLst>
        </pc:spChg>
        <pc:spChg chg="del mod">
          <ac:chgData name="Cuthbert T. Munjoma" userId="0d3c4680-42ef-4a4c-b90c-a93789147f08" providerId="ADAL" clId="{2404E606-C92A-49C0-8BA1-864571C57C65}" dt="2025-05-14T19:04:24.727" v="129" actId="21"/>
          <ac:spMkLst>
            <pc:docMk/>
            <pc:sldMk cId="1784940736" sldId="479"/>
            <ac:spMk id="6" creationId="{6DA4F73E-E301-FB58-0811-EDA4FC53C32B}"/>
          </ac:spMkLst>
        </pc:spChg>
        <pc:spChg chg="add del mod">
          <ac:chgData name="Cuthbert T. Munjoma" userId="0d3c4680-42ef-4a4c-b90c-a93789147f08" providerId="ADAL" clId="{2404E606-C92A-49C0-8BA1-864571C57C65}" dt="2025-05-14T19:04:29.493" v="130" actId="21"/>
          <ac:spMkLst>
            <pc:docMk/>
            <pc:sldMk cId="1784940736" sldId="479"/>
            <ac:spMk id="8" creationId="{293F0186-C66E-6A07-ACAB-F5B42B58BF14}"/>
          </ac:spMkLst>
        </pc:spChg>
        <pc:graphicFrameChg chg="add mod">
          <ac:chgData name="Cuthbert T. Munjoma" userId="0d3c4680-42ef-4a4c-b90c-a93789147f08" providerId="ADAL" clId="{2404E606-C92A-49C0-8BA1-864571C57C65}" dt="2025-05-14T19:05:11.129" v="137" actId="14100"/>
          <ac:graphicFrameMkLst>
            <pc:docMk/>
            <pc:sldMk cId="1784940736" sldId="479"/>
            <ac:graphicFrameMk id="10" creationId="{66CAA92B-25E6-D6EE-838F-8F747C9F30E8}"/>
          </ac:graphicFrameMkLst>
        </pc:graphicFrameChg>
      </pc:sldChg>
      <pc:sldChg chg="addSp delSp modSp mod">
        <pc:chgData name="Cuthbert T. Munjoma" userId="0d3c4680-42ef-4a4c-b90c-a93789147f08" providerId="ADAL" clId="{2404E606-C92A-49C0-8BA1-864571C57C65}" dt="2025-05-14T19:06:44.940" v="140"/>
        <pc:sldMkLst>
          <pc:docMk/>
          <pc:sldMk cId="1933590359" sldId="480"/>
        </pc:sldMkLst>
        <pc:spChg chg="mod">
          <ac:chgData name="Cuthbert T. Munjoma" userId="0d3c4680-42ef-4a4c-b90c-a93789147f08" providerId="ADAL" clId="{2404E606-C92A-49C0-8BA1-864571C57C65}" dt="2025-05-14T18:41:50.604" v="47" actId="1076"/>
          <ac:spMkLst>
            <pc:docMk/>
            <pc:sldMk cId="1933590359" sldId="480"/>
            <ac:spMk id="2" creationId="{42BC488E-B041-9407-F3D2-65A339779E4B}"/>
          </ac:spMkLst>
        </pc:spChg>
        <pc:spChg chg="del">
          <ac:chgData name="Cuthbert T. Munjoma" userId="0d3c4680-42ef-4a4c-b90c-a93789147f08" providerId="ADAL" clId="{2404E606-C92A-49C0-8BA1-864571C57C65}" dt="2025-05-14T18:41:30.015" v="44" actId="21"/>
          <ac:spMkLst>
            <pc:docMk/>
            <pc:sldMk cId="1933590359" sldId="480"/>
            <ac:spMk id="3" creationId="{A96FDEBE-2263-5793-9666-0FB2A2C7CEE0}"/>
          </ac:spMkLst>
        </pc:spChg>
        <pc:spChg chg="add del mod">
          <ac:chgData name="Cuthbert T. Munjoma" userId="0d3c4680-42ef-4a4c-b90c-a93789147f08" providerId="ADAL" clId="{2404E606-C92A-49C0-8BA1-864571C57C65}" dt="2025-05-14T18:41:40.983" v="45" actId="21"/>
          <ac:spMkLst>
            <pc:docMk/>
            <pc:sldMk cId="1933590359" sldId="480"/>
            <ac:spMk id="5" creationId="{1ED11E1D-7584-7EBD-9F15-F34F307A0B8A}"/>
          </ac:spMkLst>
        </pc:spChg>
        <pc:spChg chg="del mod">
          <ac:chgData name="Cuthbert T. Munjoma" userId="0d3c4680-42ef-4a4c-b90c-a93789147f08" providerId="ADAL" clId="{2404E606-C92A-49C0-8BA1-864571C57C65}" dt="2025-05-14T19:06:17.248" v="138" actId="21"/>
          <ac:spMkLst>
            <pc:docMk/>
            <pc:sldMk cId="1933590359" sldId="480"/>
            <ac:spMk id="6" creationId="{7CF870EC-028A-AF35-EB26-C6A2E96447D8}"/>
          </ac:spMkLst>
        </pc:spChg>
        <pc:spChg chg="add del mod">
          <ac:chgData name="Cuthbert T. Munjoma" userId="0d3c4680-42ef-4a4c-b90c-a93789147f08" providerId="ADAL" clId="{2404E606-C92A-49C0-8BA1-864571C57C65}" dt="2025-05-14T19:06:25.682" v="139" actId="21"/>
          <ac:spMkLst>
            <pc:docMk/>
            <pc:sldMk cId="1933590359" sldId="480"/>
            <ac:spMk id="8" creationId="{06B78D51-5BC8-6AB2-7C9E-4D1D0BA76FFA}"/>
          </ac:spMkLst>
        </pc:spChg>
        <pc:graphicFrameChg chg="add mod">
          <ac:chgData name="Cuthbert T. Munjoma" userId="0d3c4680-42ef-4a4c-b90c-a93789147f08" providerId="ADAL" clId="{2404E606-C92A-49C0-8BA1-864571C57C65}" dt="2025-05-14T19:06:44.940" v="140"/>
          <ac:graphicFrameMkLst>
            <pc:docMk/>
            <pc:sldMk cId="1933590359" sldId="480"/>
            <ac:graphicFrameMk id="10" creationId="{B1C8318B-B346-7461-3F03-D5EB850A2DF7}"/>
          </ac:graphicFrameMkLst>
        </pc:graphicFrameChg>
      </pc:sldChg>
      <pc:sldChg chg="addSp delSp modSp mod">
        <pc:chgData name="Cuthbert T. Munjoma" userId="0d3c4680-42ef-4a4c-b90c-a93789147f08" providerId="ADAL" clId="{2404E606-C92A-49C0-8BA1-864571C57C65}" dt="2025-05-14T19:10:33.299" v="227" actId="14100"/>
        <pc:sldMkLst>
          <pc:docMk/>
          <pc:sldMk cId="425399361" sldId="481"/>
        </pc:sldMkLst>
        <pc:spChg chg="mod">
          <ac:chgData name="Cuthbert T. Munjoma" userId="0d3c4680-42ef-4a4c-b90c-a93789147f08" providerId="ADAL" clId="{2404E606-C92A-49C0-8BA1-864571C57C65}" dt="2025-05-14T18:42:50.971" v="55" actId="1076"/>
          <ac:spMkLst>
            <pc:docMk/>
            <pc:sldMk cId="425399361" sldId="481"/>
            <ac:spMk id="2" creationId="{4C99B9EC-4D0E-06E5-AC3A-04D283DBE8B3}"/>
          </ac:spMkLst>
        </pc:spChg>
        <pc:spChg chg="del">
          <ac:chgData name="Cuthbert T. Munjoma" userId="0d3c4680-42ef-4a4c-b90c-a93789147f08" providerId="ADAL" clId="{2404E606-C92A-49C0-8BA1-864571C57C65}" dt="2025-05-14T18:42:29.768" v="51" actId="21"/>
          <ac:spMkLst>
            <pc:docMk/>
            <pc:sldMk cId="425399361" sldId="481"/>
            <ac:spMk id="3" creationId="{60774E57-E69C-BBD5-826A-6C0D829F4AE5}"/>
          </ac:spMkLst>
        </pc:spChg>
        <pc:spChg chg="add del mod">
          <ac:chgData name="Cuthbert T. Munjoma" userId="0d3c4680-42ef-4a4c-b90c-a93789147f08" providerId="ADAL" clId="{2404E606-C92A-49C0-8BA1-864571C57C65}" dt="2025-05-14T18:42:37.490" v="52" actId="21"/>
          <ac:spMkLst>
            <pc:docMk/>
            <pc:sldMk cId="425399361" sldId="481"/>
            <ac:spMk id="5" creationId="{0DD8A056-EF64-2970-20A0-7D0E67593911}"/>
          </ac:spMkLst>
        </pc:spChg>
        <pc:spChg chg="del mod">
          <ac:chgData name="Cuthbert T. Munjoma" userId="0d3c4680-42ef-4a4c-b90c-a93789147f08" providerId="ADAL" clId="{2404E606-C92A-49C0-8BA1-864571C57C65}" dt="2025-05-14T19:09:57.889" v="222" actId="21"/>
          <ac:spMkLst>
            <pc:docMk/>
            <pc:sldMk cId="425399361" sldId="481"/>
            <ac:spMk id="6" creationId="{FD7306F0-195B-07A4-8518-DEC83C86AA20}"/>
          </ac:spMkLst>
        </pc:spChg>
        <pc:spChg chg="add del mod">
          <ac:chgData name="Cuthbert T. Munjoma" userId="0d3c4680-42ef-4a4c-b90c-a93789147f08" providerId="ADAL" clId="{2404E606-C92A-49C0-8BA1-864571C57C65}" dt="2025-05-14T19:10:05.134" v="223" actId="21"/>
          <ac:spMkLst>
            <pc:docMk/>
            <pc:sldMk cId="425399361" sldId="481"/>
            <ac:spMk id="8" creationId="{7EC4A2B5-2B40-B88E-B8B3-C6CAFCA40698}"/>
          </ac:spMkLst>
        </pc:spChg>
        <pc:graphicFrameChg chg="add mod">
          <ac:chgData name="Cuthbert T. Munjoma" userId="0d3c4680-42ef-4a4c-b90c-a93789147f08" providerId="ADAL" clId="{2404E606-C92A-49C0-8BA1-864571C57C65}" dt="2025-05-14T19:10:33.299" v="227" actId="14100"/>
          <ac:graphicFrameMkLst>
            <pc:docMk/>
            <pc:sldMk cId="425399361" sldId="481"/>
            <ac:graphicFrameMk id="10" creationId="{BBAE50FF-FDF8-64C0-A35D-558ACB762A56}"/>
          </ac:graphicFrameMkLst>
        </pc:graphicFrameChg>
      </pc:sldChg>
      <pc:sldChg chg="addSp delSp modSp mod">
        <pc:chgData name="Cuthbert T. Munjoma" userId="0d3c4680-42ef-4a4c-b90c-a93789147f08" providerId="ADAL" clId="{2404E606-C92A-49C0-8BA1-864571C57C65}" dt="2025-05-14T19:30:05.611" v="266" actId="20577"/>
        <pc:sldMkLst>
          <pc:docMk/>
          <pc:sldMk cId="4076181973" sldId="482"/>
        </pc:sldMkLst>
        <pc:spChg chg="mod">
          <ac:chgData name="Cuthbert T. Munjoma" userId="0d3c4680-42ef-4a4c-b90c-a93789147f08" providerId="ADAL" clId="{2404E606-C92A-49C0-8BA1-864571C57C65}" dt="2025-05-14T18:43:32.373" v="62" actId="14100"/>
          <ac:spMkLst>
            <pc:docMk/>
            <pc:sldMk cId="4076181973" sldId="482"/>
            <ac:spMk id="2" creationId="{39523841-FE6B-EE10-5617-52D9BF344EA6}"/>
          </ac:spMkLst>
        </pc:spChg>
        <pc:spChg chg="del">
          <ac:chgData name="Cuthbert T. Munjoma" userId="0d3c4680-42ef-4a4c-b90c-a93789147f08" providerId="ADAL" clId="{2404E606-C92A-49C0-8BA1-864571C57C65}" dt="2025-05-14T18:43:05.507" v="57" actId="21"/>
          <ac:spMkLst>
            <pc:docMk/>
            <pc:sldMk cId="4076181973" sldId="482"/>
            <ac:spMk id="3" creationId="{94448F6A-FFB8-90C9-90F5-36747B0B3A46}"/>
          </ac:spMkLst>
        </pc:spChg>
        <pc:spChg chg="add del mod">
          <ac:chgData name="Cuthbert T. Munjoma" userId="0d3c4680-42ef-4a4c-b90c-a93789147f08" providerId="ADAL" clId="{2404E606-C92A-49C0-8BA1-864571C57C65}" dt="2025-05-14T18:43:13.386" v="58" actId="21"/>
          <ac:spMkLst>
            <pc:docMk/>
            <pc:sldMk cId="4076181973" sldId="482"/>
            <ac:spMk id="5" creationId="{8CD08EAD-E9C8-67F9-87CD-DBB761750E61}"/>
          </ac:spMkLst>
        </pc:spChg>
        <pc:spChg chg="del mod">
          <ac:chgData name="Cuthbert T. Munjoma" userId="0d3c4680-42ef-4a4c-b90c-a93789147f08" providerId="ADAL" clId="{2404E606-C92A-49C0-8BA1-864571C57C65}" dt="2025-05-14T19:12:55.095" v="228" actId="21"/>
          <ac:spMkLst>
            <pc:docMk/>
            <pc:sldMk cId="4076181973" sldId="482"/>
            <ac:spMk id="6" creationId="{8805189B-8E15-62C1-B300-4734DB6208C7}"/>
          </ac:spMkLst>
        </pc:spChg>
        <pc:spChg chg="add del mod">
          <ac:chgData name="Cuthbert T. Munjoma" userId="0d3c4680-42ef-4a4c-b90c-a93789147f08" providerId="ADAL" clId="{2404E606-C92A-49C0-8BA1-864571C57C65}" dt="2025-05-14T19:13:04.229" v="229" actId="21"/>
          <ac:spMkLst>
            <pc:docMk/>
            <pc:sldMk cId="4076181973" sldId="482"/>
            <ac:spMk id="8" creationId="{2799A019-8804-3AF4-985C-A025767EEA7E}"/>
          </ac:spMkLst>
        </pc:spChg>
        <pc:graphicFrameChg chg="add mod">
          <ac:chgData name="Cuthbert T. Munjoma" userId="0d3c4680-42ef-4a4c-b90c-a93789147f08" providerId="ADAL" clId="{2404E606-C92A-49C0-8BA1-864571C57C65}" dt="2025-05-14T19:30:05.611" v="266" actId="20577"/>
          <ac:graphicFrameMkLst>
            <pc:docMk/>
            <pc:sldMk cId="4076181973" sldId="482"/>
            <ac:graphicFrameMk id="10" creationId="{28C9C849-5AF5-5805-D5E6-C85B87F31827}"/>
          </ac:graphicFrameMkLst>
        </pc:graphicFrameChg>
      </pc:sldChg>
      <pc:sldChg chg="addSp delSp modSp mod">
        <pc:chgData name="Cuthbert T. Munjoma" userId="0d3c4680-42ef-4a4c-b90c-a93789147f08" providerId="ADAL" clId="{2404E606-C92A-49C0-8BA1-864571C57C65}" dt="2025-05-14T19:16:11.203" v="241" actId="14100"/>
        <pc:sldMkLst>
          <pc:docMk/>
          <pc:sldMk cId="234364116" sldId="483"/>
        </pc:sldMkLst>
        <pc:spChg chg="mod">
          <ac:chgData name="Cuthbert T. Munjoma" userId="0d3c4680-42ef-4a4c-b90c-a93789147f08" providerId="ADAL" clId="{2404E606-C92A-49C0-8BA1-864571C57C65}" dt="2025-05-14T18:44:13.616" v="68" actId="1076"/>
          <ac:spMkLst>
            <pc:docMk/>
            <pc:sldMk cId="234364116" sldId="483"/>
            <ac:spMk id="2" creationId="{2EF60E4B-F28B-8CF9-E2D9-E2B4EEE02848}"/>
          </ac:spMkLst>
        </pc:spChg>
        <pc:spChg chg="del">
          <ac:chgData name="Cuthbert T. Munjoma" userId="0d3c4680-42ef-4a4c-b90c-a93789147f08" providerId="ADAL" clId="{2404E606-C92A-49C0-8BA1-864571C57C65}" dt="2025-05-14T18:44:01.686" v="66" actId="21"/>
          <ac:spMkLst>
            <pc:docMk/>
            <pc:sldMk cId="234364116" sldId="483"/>
            <ac:spMk id="3" creationId="{60735374-40A0-E8DA-4236-DD29B662847F}"/>
          </ac:spMkLst>
        </pc:spChg>
        <pc:spChg chg="add del mod">
          <ac:chgData name="Cuthbert T. Munjoma" userId="0d3c4680-42ef-4a4c-b90c-a93789147f08" providerId="ADAL" clId="{2404E606-C92A-49C0-8BA1-864571C57C65}" dt="2025-05-14T18:44:09.854" v="67" actId="21"/>
          <ac:spMkLst>
            <pc:docMk/>
            <pc:sldMk cId="234364116" sldId="483"/>
            <ac:spMk id="5" creationId="{3B32C70F-9828-37B6-7790-5ED92EE35B7C}"/>
          </ac:spMkLst>
        </pc:spChg>
        <pc:spChg chg="del mod">
          <ac:chgData name="Cuthbert T. Munjoma" userId="0d3c4680-42ef-4a4c-b90c-a93789147f08" providerId="ADAL" clId="{2404E606-C92A-49C0-8BA1-864571C57C65}" dt="2025-05-14T19:15:26.911" v="234" actId="21"/>
          <ac:spMkLst>
            <pc:docMk/>
            <pc:sldMk cId="234364116" sldId="483"/>
            <ac:spMk id="6" creationId="{522E45E1-5BCF-496D-C5C7-08FFA53496F2}"/>
          </ac:spMkLst>
        </pc:spChg>
        <pc:spChg chg="add del mod">
          <ac:chgData name="Cuthbert T. Munjoma" userId="0d3c4680-42ef-4a4c-b90c-a93789147f08" providerId="ADAL" clId="{2404E606-C92A-49C0-8BA1-864571C57C65}" dt="2025-05-14T19:15:32.318" v="235" actId="21"/>
          <ac:spMkLst>
            <pc:docMk/>
            <pc:sldMk cId="234364116" sldId="483"/>
            <ac:spMk id="8" creationId="{DB77D71D-E425-F2B9-DA97-EA4FB458147C}"/>
          </ac:spMkLst>
        </pc:spChg>
        <pc:graphicFrameChg chg="add mod">
          <ac:chgData name="Cuthbert T. Munjoma" userId="0d3c4680-42ef-4a4c-b90c-a93789147f08" providerId="ADAL" clId="{2404E606-C92A-49C0-8BA1-864571C57C65}" dt="2025-05-14T19:16:11.203" v="241" actId="14100"/>
          <ac:graphicFrameMkLst>
            <pc:docMk/>
            <pc:sldMk cId="234364116" sldId="483"/>
            <ac:graphicFrameMk id="10" creationId="{6474EE8D-CAAB-3C1B-5D15-6764FFDF3323}"/>
          </ac:graphicFrameMkLst>
        </pc:graphicFrameChg>
      </pc:sldChg>
      <pc:sldChg chg="addSp delSp modSp mod">
        <pc:chgData name="Cuthbert T. Munjoma" userId="0d3c4680-42ef-4a4c-b90c-a93789147f08" providerId="ADAL" clId="{2404E606-C92A-49C0-8BA1-864571C57C65}" dt="2025-05-14T19:19:04.273" v="250" actId="14100"/>
        <pc:sldMkLst>
          <pc:docMk/>
          <pc:sldMk cId="3442287112" sldId="484"/>
        </pc:sldMkLst>
        <pc:spChg chg="mod">
          <ac:chgData name="Cuthbert T. Munjoma" userId="0d3c4680-42ef-4a4c-b90c-a93789147f08" providerId="ADAL" clId="{2404E606-C92A-49C0-8BA1-864571C57C65}" dt="2025-05-14T18:45:07.308" v="85" actId="1076"/>
          <ac:spMkLst>
            <pc:docMk/>
            <pc:sldMk cId="3442287112" sldId="484"/>
            <ac:spMk id="2" creationId="{F1053906-960D-63FE-92AF-FDE9056477FE}"/>
          </ac:spMkLst>
        </pc:spChg>
        <pc:spChg chg="del">
          <ac:chgData name="Cuthbert T. Munjoma" userId="0d3c4680-42ef-4a4c-b90c-a93789147f08" providerId="ADAL" clId="{2404E606-C92A-49C0-8BA1-864571C57C65}" dt="2025-05-14T18:44:46.281" v="79" actId="21"/>
          <ac:spMkLst>
            <pc:docMk/>
            <pc:sldMk cId="3442287112" sldId="484"/>
            <ac:spMk id="3" creationId="{ED101AF2-0B29-2B9B-F3E6-C1587B6A02D6}"/>
          </ac:spMkLst>
        </pc:spChg>
        <pc:spChg chg="add del mod">
          <ac:chgData name="Cuthbert T. Munjoma" userId="0d3c4680-42ef-4a4c-b90c-a93789147f08" providerId="ADAL" clId="{2404E606-C92A-49C0-8BA1-864571C57C65}" dt="2025-05-14T18:44:59.663" v="82" actId="21"/>
          <ac:spMkLst>
            <pc:docMk/>
            <pc:sldMk cId="3442287112" sldId="484"/>
            <ac:spMk id="5" creationId="{5267B63E-5ED5-86F6-7023-9EC80D709B91}"/>
          </ac:spMkLst>
        </pc:spChg>
        <pc:spChg chg="del mod">
          <ac:chgData name="Cuthbert T. Munjoma" userId="0d3c4680-42ef-4a4c-b90c-a93789147f08" providerId="ADAL" clId="{2404E606-C92A-49C0-8BA1-864571C57C65}" dt="2025-05-14T19:17:53.574" v="242" actId="21"/>
          <ac:spMkLst>
            <pc:docMk/>
            <pc:sldMk cId="3442287112" sldId="484"/>
            <ac:spMk id="6" creationId="{6EF70189-8ED2-1847-D1DA-A16D7BAA5C81}"/>
          </ac:spMkLst>
        </pc:spChg>
        <pc:spChg chg="add del mod">
          <ac:chgData name="Cuthbert T. Munjoma" userId="0d3c4680-42ef-4a4c-b90c-a93789147f08" providerId="ADAL" clId="{2404E606-C92A-49C0-8BA1-864571C57C65}" dt="2025-05-14T19:18:01.521" v="243" actId="21"/>
          <ac:spMkLst>
            <pc:docMk/>
            <pc:sldMk cId="3442287112" sldId="484"/>
            <ac:spMk id="8" creationId="{3B231E0D-2BA7-9D73-3716-09E339E7517F}"/>
          </ac:spMkLst>
        </pc:spChg>
        <pc:graphicFrameChg chg="add mod">
          <ac:chgData name="Cuthbert T. Munjoma" userId="0d3c4680-42ef-4a4c-b90c-a93789147f08" providerId="ADAL" clId="{2404E606-C92A-49C0-8BA1-864571C57C65}" dt="2025-05-14T19:18:32.554" v="245"/>
          <ac:graphicFrameMkLst>
            <pc:docMk/>
            <pc:sldMk cId="3442287112" sldId="484"/>
            <ac:graphicFrameMk id="10" creationId="{ED0ADA22-9E33-64F6-FAE3-230D88D92884}"/>
          </ac:graphicFrameMkLst>
        </pc:graphicFrameChg>
        <pc:graphicFrameChg chg="add mod">
          <ac:chgData name="Cuthbert T. Munjoma" userId="0d3c4680-42ef-4a4c-b90c-a93789147f08" providerId="ADAL" clId="{2404E606-C92A-49C0-8BA1-864571C57C65}" dt="2025-05-14T19:19:04.273" v="250" actId="14100"/>
          <ac:graphicFrameMkLst>
            <pc:docMk/>
            <pc:sldMk cId="3442287112" sldId="484"/>
            <ac:graphicFrameMk id="11" creationId="{9DF42D09-39F6-011A-A779-DB6F79254274}"/>
          </ac:graphicFrameMkLst>
        </pc:graphicFrameChg>
        <pc:picChg chg="add del">
          <ac:chgData name="Cuthbert T. Munjoma" userId="0d3c4680-42ef-4a4c-b90c-a93789147f08" providerId="ADAL" clId="{2404E606-C92A-49C0-8BA1-864571C57C65}" dt="2025-05-14T18:44:53.803" v="81" actId="21"/>
          <ac:picMkLst>
            <pc:docMk/>
            <pc:sldMk cId="3442287112" sldId="484"/>
            <ac:picMk id="9" creationId="{5B69AE5A-92C8-E4A7-1C1F-DE269A967DC3}"/>
          </ac:picMkLst>
        </pc:picChg>
      </pc:sldChg>
      <pc:sldChg chg="addSp delSp modSp mod">
        <pc:chgData name="Cuthbert T. Munjoma" userId="0d3c4680-42ef-4a4c-b90c-a93789147f08" providerId="ADAL" clId="{2404E606-C92A-49C0-8BA1-864571C57C65}" dt="2025-05-14T19:21:19.776" v="254" actId="1076"/>
        <pc:sldMkLst>
          <pc:docMk/>
          <pc:sldMk cId="2003690008" sldId="485"/>
        </pc:sldMkLst>
        <pc:spChg chg="mod">
          <ac:chgData name="Cuthbert T. Munjoma" userId="0d3c4680-42ef-4a4c-b90c-a93789147f08" providerId="ADAL" clId="{2404E606-C92A-49C0-8BA1-864571C57C65}" dt="2025-05-14T18:45:43.601" v="93" actId="1076"/>
          <ac:spMkLst>
            <pc:docMk/>
            <pc:sldMk cId="2003690008" sldId="485"/>
            <ac:spMk id="2" creationId="{2E16FF59-6528-7051-13F5-E9D26F4C0640}"/>
          </ac:spMkLst>
        </pc:spChg>
        <pc:spChg chg="del">
          <ac:chgData name="Cuthbert T. Munjoma" userId="0d3c4680-42ef-4a4c-b90c-a93789147f08" providerId="ADAL" clId="{2404E606-C92A-49C0-8BA1-864571C57C65}" dt="2025-05-14T18:45:29.671" v="91" actId="21"/>
          <ac:spMkLst>
            <pc:docMk/>
            <pc:sldMk cId="2003690008" sldId="485"/>
            <ac:spMk id="3" creationId="{10832C31-8B07-47E1-630B-C4E412688508}"/>
          </ac:spMkLst>
        </pc:spChg>
        <pc:spChg chg="add del mod">
          <ac:chgData name="Cuthbert T. Munjoma" userId="0d3c4680-42ef-4a4c-b90c-a93789147f08" providerId="ADAL" clId="{2404E606-C92A-49C0-8BA1-864571C57C65}" dt="2025-05-14T18:45:35.858" v="92" actId="21"/>
          <ac:spMkLst>
            <pc:docMk/>
            <pc:sldMk cId="2003690008" sldId="485"/>
            <ac:spMk id="5" creationId="{584AE381-1929-9890-9357-70A6E36F0F15}"/>
          </ac:spMkLst>
        </pc:spChg>
        <pc:spChg chg="del mod">
          <ac:chgData name="Cuthbert T. Munjoma" userId="0d3c4680-42ef-4a4c-b90c-a93789147f08" providerId="ADAL" clId="{2404E606-C92A-49C0-8BA1-864571C57C65}" dt="2025-05-14T19:20:48.990" v="251" actId="21"/>
          <ac:spMkLst>
            <pc:docMk/>
            <pc:sldMk cId="2003690008" sldId="485"/>
            <ac:spMk id="6" creationId="{563B379F-168B-6F7D-FB18-A589F645D55B}"/>
          </ac:spMkLst>
        </pc:spChg>
        <pc:spChg chg="add del mod">
          <ac:chgData name="Cuthbert T. Munjoma" userId="0d3c4680-42ef-4a4c-b90c-a93789147f08" providerId="ADAL" clId="{2404E606-C92A-49C0-8BA1-864571C57C65}" dt="2025-05-14T19:20:53.220" v="252" actId="21"/>
          <ac:spMkLst>
            <pc:docMk/>
            <pc:sldMk cId="2003690008" sldId="485"/>
            <ac:spMk id="8" creationId="{FB61DC78-9499-768F-B64B-CE4BDC6D1E5C}"/>
          </ac:spMkLst>
        </pc:spChg>
        <pc:graphicFrameChg chg="add mod">
          <ac:chgData name="Cuthbert T. Munjoma" userId="0d3c4680-42ef-4a4c-b90c-a93789147f08" providerId="ADAL" clId="{2404E606-C92A-49C0-8BA1-864571C57C65}" dt="2025-05-14T19:21:19.776" v="254" actId="1076"/>
          <ac:graphicFrameMkLst>
            <pc:docMk/>
            <pc:sldMk cId="2003690008" sldId="485"/>
            <ac:graphicFrameMk id="10" creationId="{282B0190-B404-41D8-1803-9717E8EDBBD6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6" Type="http://schemas.openxmlformats.org/officeDocument/2006/relationships/image" Target="../media/image22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12" Type="http://schemas.openxmlformats.org/officeDocument/2006/relationships/image" Target="../media/image70.sv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6" Type="http://schemas.openxmlformats.org/officeDocument/2006/relationships/image" Target="../media/image34.svg"/><Relationship Id="rId11" Type="http://schemas.openxmlformats.org/officeDocument/2006/relationships/image" Target="../media/image69.png"/><Relationship Id="rId5" Type="http://schemas.openxmlformats.org/officeDocument/2006/relationships/image" Target="../media/image33.png"/><Relationship Id="rId10" Type="http://schemas.openxmlformats.org/officeDocument/2006/relationships/image" Target="../media/image68.svg"/><Relationship Id="rId4" Type="http://schemas.openxmlformats.org/officeDocument/2006/relationships/image" Target="../media/image64.svg"/><Relationship Id="rId9" Type="http://schemas.openxmlformats.org/officeDocument/2006/relationships/image" Target="../media/image67.pn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svg"/><Relationship Id="rId2" Type="http://schemas.openxmlformats.org/officeDocument/2006/relationships/image" Target="../media/image71.svg"/><Relationship Id="rId1" Type="http://schemas.openxmlformats.org/officeDocument/2006/relationships/image" Target="../media/image49.png"/><Relationship Id="rId6" Type="http://schemas.openxmlformats.org/officeDocument/2006/relationships/image" Target="../media/image75.sv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svg"/><Relationship Id="rId4" Type="http://schemas.openxmlformats.org/officeDocument/2006/relationships/image" Target="../media/image73.svg"/><Relationship Id="rId9" Type="http://schemas.openxmlformats.org/officeDocument/2006/relationships/image" Target="../media/image78.png"/><Relationship Id="rId14" Type="http://schemas.openxmlformats.org/officeDocument/2006/relationships/image" Target="../media/image83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17.png"/><Relationship Id="rId7" Type="http://schemas.openxmlformats.org/officeDocument/2006/relationships/image" Target="../media/image41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18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sv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57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6" Type="http://schemas.openxmlformats.org/officeDocument/2006/relationships/image" Target="../media/image22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3.png"/><Relationship Id="rId7" Type="http://schemas.openxmlformats.org/officeDocument/2006/relationships/image" Target="../media/image65.png"/><Relationship Id="rId12" Type="http://schemas.openxmlformats.org/officeDocument/2006/relationships/image" Target="../media/image70.svg"/><Relationship Id="rId2" Type="http://schemas.openxmlformats.org/officeDocument/2006/relationships/image" Target="../media/image62.svg"/><Relationship Id="rId1" Type="http://schemas.openxmlformats.org/officeDocument/2006/relationships/image" Target="../media/image61.png"/><Relationship Id="rId6" Type="http://schemas.openxmlformats.org/officeDocument/2006/relationships/image" Target="../media/image34.svg"/><Relationship Id="rId11" Type="http://schemas.openxmlformats.org/officeDocument/2006/relationships/image" Target="../media/image69.png"/><Relationship Id="rId5" Type="http://schemas.openxmlformats.org/officeDocument/2006/relationships/image" Target="../media/image33.png"/><Relationship Id="rId10" Type="http://schemas.openxmlformats.org/officeDocument/2006/relationships/image" Target="../media/image68.svg"/><Relationship Id="rId4" Type="http://schemas.openxmlformats.org/officeDocument/2006/relationships/image" Target="../media/image64.svg"/><Relationship Id="rId9" Type="http://schemas.openxmlformats.org/officeDocument/2006/relationships/image" Target="../media/image67.pn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13" Type="http://schemas.openxmlformats.org/officeDocument/2006/relationships/image" Target="../media/image82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svg"/><Relationship Id="rId2" Type="http://schemas.openxmlformats.org/officeDocument/2006/relationships/image" Target="../media/image71.svg"/><Relationship Id="rId1" Type="http://schemas.openxmlformats.org/officeDocument/2006/relationships/image" Target="../media/image49.png"/><Relationship Id="rId6" Type="http://schemas.openxmlformats.org/officeDocument/2006/relationships/image" Target="../media/image75.sv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svg"/><Relationship Id="rId4" Type="http://schemas.openxmlformats.org/officeDocument/2006/relationships/image" Target="../media/image73.svg"/><Relationship Id="rId9" Type="http://schemas.openxmlformats.org/officeDocument/2006/relationships/image" Target="../media/image78.png"/><Relationship Id="rId14" Type="http://schemas.openxmlformats.org/officeDocument/2006/relationships/image" Target="../media/image8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10" Type="http://schemas.openxmlformats.org/officeDocument/2006/relationships/image" Target="../media/image38.svg"/><Relationship Id="rId4" Type="http://schemas.openxmlformats.org/officeDocument/2006/relationships/image" Target="../media/image32.svg"/><Relationship Id="rId9" Type="http://schemas.openxmlformats.org/officeDocument/2006/relationships/image" Target="../media/image37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17.png"/><Relationship Id="rId7" Type="http://schemas.openxmlformats.org/officeDocument/2006/relationships/image" Target="../media/image41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18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sv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svg"/><Relationship Id="rId2" Type="http://schemas.openxmlformats.org/officeDocument/2006/relationships/image" Target="../media/image50.svg"/><Relationship Id="rId1" Type="http://schemas.openxmlformats.org/officeDocument/2006/relationships/image" Target="../media/image49.png"/><Relationship Id="rId6" Type="http://schemas.openxmlformats.org/officeDocument/2006/relationships/image" Target="../media/image54.sv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svg"/><Relationship Id="rId4" Type="http://schemas.openxmlformats.org/officeDocument/2006/relationships/image" Target="../media/image52.svg"/><Relationship Id="rId9" Type="http://schemas.openxmlformats.org/officeDocument/2006/relationships/image" Target="../media/image5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C06B80-2270-4372-BEE8-E46E98E50462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806918-E9E6-4BE4-ACE3-085EFA3492A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Adequacy of Benefits</a:t>
          </a:r>
        </a:p>
      </dgm:t>
    </dgm:pt>
    <dgm:pt modelId="{E5E3AC98-DD66-4AC6-B6BA-A6E7AB6BA2DE}" type="parTrans" cxnId="{393920F2-A9C6-4B90-87B7-58B62C6B6F12}">
      <dgm:prSet/>
      <dgm:spPr/>
      <dgm:t>
        <a:bodyPr/>
        <a:lstStyle/>
        <a:p>
          <a:endParaRPr lang="en-US"/>
        </a:p>
      </dgm:t>
    </dgm:pt>
    <dgm:pt modelId="{6B7E2A25-1B4C-42BA-A1D7-C30FA4FE9A9D}" type="sibTrans" cxnId="{393920F2-A9C6-4B90-87B7-58B62C6B6F1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7031F92-6DEB-4D7B-A941-62A2BE3BD64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Security of Assets</a:t>
          </a:r>
        </a:p>
      </dgm:t>
    </dgm:pt>
    <dgm:pt modelId="{74E9BDD4-DF54-4067-ADE0-F989EC58353E}" type="parTrans" cxnId="{B79C583D-FDEF-473E-9BC6-C71D35D9807F}">
      <dgm:prSet/>
      <dgm:spPr/>
      <dgm:t>
        <a:bodyPr/>
        <a:lstStyle/>
        <a:p>
          <a:endParaRPr lang="en-US"/>
        </a:p>
      </dgm:t>
    </dgm:pt>
    <dgm:pt modelId="{7CF4A2BD-6EB5-4071-AE21-17C7AE34DF44}" type="sibTrans" cxnId="{B79C583D-FDEF-473E-9BC6-C71D35D9807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BBE976E-B736-4CCA-94C7-256CE70B5E7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Efficiency of Administration</a:t>
          </a:r>
        </a:p>
      </dgm:t>
    </dgm:pt>
    <dgm:pt modelId="{F3EC43D7-3CCD-49A0-B0B5-213F85F6DCA5}" type="parTrans" cxnId="{1A14AFF0-0E5E-4E28-ACE8-2313A75E3D2D}">
      <dgm:prSet/>
      <dgm:spPr/>
      <dgm:t>
        <a:bodyPr/>
        <a:lstStyle/>
        <a:p>
          <a:endParaRPr lang="en-US"/>
        </a:p>
      </dgm:t>
    </dgm:pt>
    <dgm:pt modelId="{028A48D2-C46F-4A9F-9F07-7CBD16E3F0A1}" type="sibTrans" cxnId="{1A14AFF0-0E5E-4E28-ACE8-2313A75E3D2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46F13A7-E71F-41E6-8607-2FCB5E10C7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Sustainability of the Pensions Industry</a:t>
          </a:r>
        </a:p>
      </dgm:t>
    </dgm:pt>
    <dgm:pt modelId="{AD49BDC6-B738-4F2E-9741-64F6EB671380}" type="parTrans" cxnId="{BE52CF7E-0117-4BCE-AB0B-04E3FFFE8BDA}">
      <dgm:prSet/>
      <dgm:spPr/>
      <dgm:t>
        <a:bodyPr/>
        <a:lstStyle/>
        <a:p>
          <a:endParaRPr lang="en-US"/>
        </a:p>
      </dgm:t>
    </dgm:pt>
    <dgm:pt modelId="{30EDAFEF-10EE-4EFB-A90B-F2535977E5EF}" type="sibTrans" cxnId="{BE52CF7E-0117-4BCE-AB0B-04E3FFFE8BD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20FF7C9-A2C5-4A2D-9356-B4304D9598A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Pension Coverage</a:t>
          </a:r>
        </a:p>
      </dgm:t>
    </dgm:pt>
    <dgm:pt modelId="{05F3C4CC-6F54-4177-AA6B-C2F6186E4D86}" type="parTrans" cxnId="{371A2553-5FF5-4266-851D-EF7F0F04BD6D}">
      <dgm:prSet/>
      <dgm:spPr/>
      <dgm:t>
        <a:bodyPr/>
        <a:lstStyle/>
        <a:p>
          <a:endParaRPr lang="en-US"/>
        </a:p>
      </dgm:t>
    </dgm:pt>
    <dgm:pt modelId="{5A6F556A-7307-4984-862B-0A88C7067E80}" type="sibTrans" cxnId="{371A2553-5FF5-4266-851D-EF7F0F04BD6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9FB9479-759A-4AA5-A6DF-A598C9F5BC8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Pre-2009 Compensation Update</a:t>
          </a:r>
        </a:p>
      </dgm:t>
    </dgm:pt>
    <dgm:pt modelId="{C2F3E4C8-A513-498B-8968-221CEDE9F5AC}" type="parTrans" cxnId="{536590BE-D696-4418-8228-33BF61BEC30C}">
      <dgm:prSet/>
      <dgm:spPr/>
      <dgm:t>
        <a:bodyPr/>
        <a:lstStyle/>
        <a:p>
          <a:endParaRPr lang="en-US"/>
        </a:p>
      </dgm:t>
    </dgm:pt>
    <dgm:pt modelId="{B8779EE4-13BA-4E47-9237-0B1CFAD13E5B}" type="sibTrans" cxnId="{536590BE-D696-4418-8228-33BF61BEC30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D1352FC-F14B-43D8-8373-AD47385606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Compliance Update</a:t>
          </a:r>
        </a:p>
      </dgm:t>
    </dgm:pt>
    <dgm:pt modelId="{9589013E-92A7-447B-B6DA-549BB173BA13}" type="parTrans" cxnId="{8F03EB28-CFEE-4F3E-B2E3-3BCA07720F88}">
      <dgm:prSet/>
      <dgm:spPr/>
      <dgm:t>
        <a:bodyPr/>
        <a:lstStyle/>
        <a:p>
          <a:endParaRPr lang="en-US"/>
        </a:p>
      </dgm:t>
    </dgm:pt>
    <dgm:pt modelId="{590B7C52-A6F3-4C1E-9F78-49D3E89F9176}" type="sibTrans" cxnId="{8F03EB28-CFEE-4F3E-B2E3-3BCA07720F8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DD82528-3C51-4D26-8E88-1AED4A788A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Concluding Remarks</a:t>
          </a:r>
        </a:p>
      </dgm:t>
    </dgm:pt>
    <dgm:pt modelId="{E8C978F0-0A9D-4CDC-B908-04E4A2068F26}" type="parTrans" cxnId="{14851DA8-0F8F-4C7E-BB73-5B7F9D7D21E6}">
      <dgm:prSet/>
      <dgm:spPr/>
      <dgm:t>
        <a:bodyPr/>
        <a:lstStyle/>
        <a:p>
          <a:endParaRPr lang="en-US"/>
        </a:p>
      </dgm:t>
    </dgm:pt>
    <dgm:pt modelId="{62512BF2-B6F6-42D3-AD62-15CF18ED2A49}" type="sibTrans" cxnId="{14851DA8-0F8F-4C7E-BB73-5B7F9D7D21E6}">
      <dgm:prSet/>
      <dgm:spPr/>
      <dgm:t>
        <a:bodyPr/>
        <a:lstStyle/>
        <a:p>
          <a:endParaRPr lang="en-US"/>
        </a:p>
      </dgm:t>
    </dgm:pt>
    <dgm:pt modelId="{BD3DA0E4-2EB3-475C-BDE8-6156E3B56575}" type="pres">
      <dgm:prSet presAssocID="{64C06B80-2270-4372-BEE8-E46E98E50462}" presName="root" presStyleCnt="0">
        <dgm:presLayoutVars>
          <dgm:dir/>
          <dgm:resizeHandles val="exact"/>
        </dgm:presLayoutVars>
      </dgm:prSet>
      <dgm:spPr/>
    </dgm:pt>
    <dgm:pt modelId="{299A5CBD-6015-4B2A-85CF-D99012EAFDE5}" type="pres">
      <dgm:prSet presAssocID="{64C06B80-2270-4372-BEE8-E46E98E50462}" presName="container" presStyleCnt="0">
        <dgm:presLayoutVars>
          <dgm:dir/>
          <dgm:resizeHandles val="exact"/>
        </dgm:presLayoutVars>
      </dgm:prSet>
      <dgm:spPr/>
    </dgm:pt>
    <dgm:pt modelId="{46F77350-2B8A-4422-B794-ABFD70F26233}" type="pres">
      <dgm:prSet presAssocID="{8A806918-E9E6-4BE4-ACE3-085EFA3492A7}" presName="compNode" presStyleCnt="0"/>
      <dgm:spPr/>
    </dgm:pt>
    <dgm:pt modelId="{9F8DDD67-6A55-4165-AC96-3A5D05E93D01}" type="pres">
      <dgm:prSet presAssocID="{8A806918-E9E6-4BE4-ACE3-085EFA3492A7}" presName="iconBgRect" presStyleLbl="bgShp" presStyleIdx="0" presStyleCnt="8"/>
      <dgm:spPr/>
    </dgm:pt>
    <dgm:pt modelId="{0753025C-9964-45B3-9CC6-53CB80DA4203}" type="pres">
      <dgm:prSet presAssocID="{8A806918-E9E6-4BE4-ACE3-085EFA3492A7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EDEA069-F018-4EBF-A683-5E3AF24BC8D2}" type="pres">
      <dgm:prSet presAssocID="{8A806918-E9E6-4BE4-ACE3-085EFA3492A7}" presName="spaceRect" presStyleCnt="0"/>
      <dgm:spPr/>
    </dgm:pt>
    <dgm:pt modelId="{01D13FA2-1181-4885-823D-C83A9C730FB4}" type="pres">
      <dgm:prSet presAssocID="{8A806918-E9E6-4BE4-ACE3-085EFA3492A7}" presName="textRect" presStyleLbl="revTx" presStyleIdx="0" presStyleCnt="8">
        <dgm:presLayoutVars>
          <dgm:chMax val="1"/>
          <dgm:chPref val="1"/>
        </dgm:presLayoutVars>
      </dgm:prSet>
      <dgm:spPr/>
    </dgm:pt>
    <dgm:pt modelId="{FDCBA186-BE08-4093-9678-AD11245EBF0D}" type="pres">
      <dgm:prSet presAssocID="{6B7E2A25-1B4C-42BA-A1D7-C30FA4FE9A9D}" presName="sibTrans" presStyleLbl="sibTrans2D1" presStyleIdx="0" presStyleCnt="0"/>
      <dgm:spPr/>
    </dgm:pt>
    <dgm:pt modelId="{7CF2B22D-3EF4-4B01-8C68-A58817F8E629}" type="pres">
      <dgm:prSet presAssocID="{E7031F92-6DEB-4D7B-A941-62A2BE3BD64E}" presName="compNode" presStyleCnt="0"/>
      <dgm:spPr/>
    </dgm:pt>
    <dgm:pt modelId="{97EEB1C0-F110-490C-BE60-28224A8CAAB0}" type="pres">
      <dgm:prSet presAssocID="{E7031F92-6DEB-4D7B-A941-62A2BE3BD64E}" presName="iconBgRect" presStyleLbl="bgShp" presStyleIdx="1" presStyleCnt="8"/>
      <dgm:spPr/>
    </dgm:pt>
    <dgm:pt modelId="{747A42B3-07B6-4C7C-BBB4-78B14A9F69A0}" type="pres">
      <dgm:prSet presAssocID="{E7031F92-6DEB-4D7B-A941-62A2BE3BD64E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3712813F-2453-4620-BA9D-EC6F164CC489}" type="pres">
      <dgm:prSet presAssocID="{E7031F92-6DEB-4D7B-A941-62A2BE3BD64E}" presName="spaceRect" presStyleCnt="0"/>
      <dgm:spPr/>
    </dgm:pt>
    <dgm:pt modelId="{27AC4B5A-13B8-459F-8243-71E9DC81891F}" type="pres">
      <dgm:prSet presAssocID="{E7031F92-6DEB-4D7B-A941-62A2BE3BD64E}" presName="textRect" presStyleLbl="revTx" presStyleIdx="1" presStyleCnt="8">
        <dgm:presLayoutVars>
          <dgm:chMax val="1"/>
          <dgm:chPref val="1"/>
        </dgm:presLayoutVars>
      </dgm:prSet>
      <dgm:spPr/>
    </dgm:pt>
    <dgm:pt modelId="{206D56C1-8BB9-4596-8F5C-D07106060531}" type="pres">
      <dgm:prSet presAssocID="{7CF4A2BD-6EB5-4071-AE21-17C7AE34DF44}" presName="sibTrans" presStyleLbl="sibTrans2D1" presStyleIdx="0" presStyleCnt="0"/>
      <dgm:spPr/>
    </dgm:pt>
    <dgm:pt modelId="{FA85D702-CC69-483E-B705-61CE3B207779}" type="pres">
      <dgm:prSet presAssocID="{ABBE976E-B736-4CCA-94C7-256CE70B5E76}" presName="compNode" presStyleCnt="0"/>
      <dgm:spPr/>
    </dgm:pt>
    <dgm:pt modelId="{A3F29AE2-E8BB-4CFC-823B-41C78DA65AB5}" type="pres">
      <dgm:prSet presAssocID="{ABBE976E-B736-4CCA-94C7-256CE70B5E76}" presName="iconBgRect" presStyleLbl="bgShp" presStyleIdx="2" presStyleCnt="8"/>
      <dgm:spPr/>
    </dgm:pt>
    <dgm:pt modelId="{323D57E0-3016-450F-8E97-F1429CE856CD}" type="pres">
      <dgm:prSet presAssocID="{ABBE976E-B736-4CCA-94C7-256CE70B5E76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58A996D8-B34E-4B19-94A0-0797A9B6941A}" type="pres">
      <dgm:prSet presAssocID="{ABBE976E-B736-4CCA-94C7-256CE70B5E76}" presName="spaceRect" presStyleCnt="0"/>
      <dgm:spPr/>
    </dgm:pt>
    <dgm:pt modelId="{07BCF4E1-8C54-4D84-A45C-5D305732CBD3}" type="pres">
      <dgm:prSet presAssocID="{ABBE976E-B736-4CCA-94C7-256CE70B5E76}" presName="textRect" presStyleLbl="revTx" presStyleIdx="2" presStyleCnt="8">
        <dgm:presLayoutVars>
          <dgm:chMax val="1"/>
          <dgm:chPref val="1"/>
        </dgm:presLayoutVars>
      </dgm:prSet>
      <dgm:spPr/>
    </dgm:pt>
    <dgm:pt modelId="{0C619D88-2B1A-4AAA-B623-99F8C18C4983}" type="pres">
      <dgm:prSet presAssocID="{028A48D2-C46F-4A9F-9F07-7CBD16E3F0A1}" presName="sibTrans" presStyleLbl="sibTrans2D1" presStyleIdx="0" presStyleCnt="0"/>
      <dgm:spPr/>
    </dgm:pt>
    <dgm:pt modelId="{4A5C8B39-EEB5-447B-A6D2-D82D2214EACA}" type="pres">
      <dgm:prSet presAssocID="{146F13A7-E71F-41E6-8607-2FCB5E10C727}" presName="compNode" presStyleCnt="0"/>
      <dgm:spPr/>
    </dgm:pt>
    <dgm:pt modelId="{2D2349D9-CDA7-4B88-9404-AA116EBC252A}" type="pres">
      <dgm:prSet presAssocID="{146F13A7-E71F-41E6-8607-2FCB5E10C727}" presName="iconBgRect" presStyleLbl="bgShp" presStyleIdx="3" presStyleCnt="8"/>
      <dgm:spPr/>
    </dgm:pt>
    <dgm:pt modelId="{6F3ABAB7-A622-43F4-AE71-3DE62DFA04FB}" type="pres">
      <dgm:prSet presAssocID="{146F13A7-E71F-41E6-8607-2FCB5E10C727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83A74DFD-4A68-470C-9214-84129E85B8C8}" type="pres">
      <dgm:prSet presAssocID="{146F13A7-E71F-41E6-8607-2FCB5E10C727}" presName="spaceRect" presStyleCnt="0"/>
      <dgm:spPr/>
    </dgm:pt>
    <dgm:pt modelId="{C7124FF9-47A6-42FC-A6EB-BDBBCC540837}" type="pres">
      <dgm:prSet presAssocID="{146F13A7-E71F-41E6-8607-2FCB5E10C727}" presName="textRect" presStyleLbl="revTx" presStyleIdx="3" presStyleCnt="8">
        <dgm:presLayoutVars>
          <dgm:chMax val="1"/>
          <dgm:chPref val="1"/>
        </dgm:presLayoutVars>
      </dgm:prSet>
      <dgm:spPr/>
    </dgm:pt>
    <dgm:pt modelId="{C7198901-EA76-43E9-89E2-BB05680DE1B7}" type="pres">
      <dgm:prSet presAssocID="{30EDAFEF-10EE-4EFB-A90B-F2535977E5EF}" presName="sibTrans" presStyleLbl="sibTrans2D1" presStyleIdx="0" presStyleCnt="0"/>
      <dgm:spPr/>
    </dgm:pt>
    <dgm:pt modelId="{10DAACC4-92B5-4307-82AC-6B2A58417E2F}" type="pres">
      <dgm:prSet presAssocID="{120FF7C9-A2C5-4A2D-9356-B4304D9598AB}" presName="compNode" presStyleCnt="0"/>
      <dgm:spPr/>
    </dgm:pt>
    <dgm:pt modelId="{2C14A4C2-8698-4D42-BDF1-6513C60E519F}" type="pres">
      <dgm:prSet presAssocID="{120FF7C9-A2C5-4A2D-9356-B4304D9598AB}" presName="iconBgRect" presStyleLbl="bgShp" presStyleIdx="4" presStyleCnt="8"/>
      <dgm:spPr/>
    </dgm:pt>
    <dgm:pt modelId="{26AA6019-E3D4-4686-A933-E7FA922F564A}" type="pres">
      <dgm:prSet presAssocID="{120FF7C9-A2C5-4A2D-9356-B4304D9598AB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with Cane"/>
        </a:ext>
      </dgm:extLst>
    </dgm:pt>
    <dgm:pt modelId="{1DF70ACF-350C-4939-BE5E-EB2B2D5C3EBD}" type="pres">
      <dgm:prSet presAssocID="{120FF7C9-A2C5-4A2D-9356-B4304D9598AB}" presName="spaceRect" presStyleCnt="0"/>
      <dgm:spPr/>
    </dgm:pt>
    <dgm:pt modelId="{A79468C3-8DA5-48F6-9237-065BA5DB9DCA}" type="pres">
      <dgm:prSet presAssocID="{120FF7C9-A2C5-4A2D-9356-B4304D9598AB}" presName="textRect" presStyleLbl="revTx" presStyleIdx="4" presStyleCnt="8">
        <dgm:presLayoutVars>
          <dgm:chMax val="1"/>
          <dgm:chPref val="1"/>
        </dgm:presLayoutVars>
      </dgm:prSet>
      <dgm:spPr/>
    </dgm:pt>
    <dgm:pt modelId="{9A7A8BB6-47F4-4454-ABAD-9BB00AB9DBF0}" type="pres">
      <dgm:prSet presAssocID="{5A6F556A-7307-4984-862B-0A88C7067E80}" presName="sibTrans" presStyleLbl="sibTrans2D1" presStyleIdx="0" presStyleCnt="0"/>
      <dgm:spPr/>
    </dgm:pt>
    <dgm:pt modelId="{A53921BC-790A-4D22-8680-B7F6EFEDD8A3}" type="pres">
      <dgm:prSet presAssocID="{E9FB9479-759A-4AA5-A6DF-A598C9F5BC8D}" presName="compNode" presStyleCnt="0"/>
      <dgm:spPr/>
    </dgm:pt>
    <dgm:pt modelId="{CC76A4BC-275B-4E03-82C8-454934B45388}" type="pres">
      <dgm:prSet presAssocID="{E9FB9479-759A-4AA5-A6DF-A598C9F5BC8D}" presName="iconBgRect" presStyleLbl="bgShp" presStyleIdx="5" presStyleCnt="8"/>
      <dgm:spPr/>
    </dgm:pt>
    <dgm:pt modelId="{8FB650AA-F4FB-436B-90F6-14383E99A106}" type="pres">
      <dgm:prSet presAssocID="{E9FB9479-759A-4AA5-A6DF-A598C9F5BC8D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C65401EE-98CA-4C7D-90CA-44B525903EF9}" type="pres">
      <dgm:prSet presAssocID="{E9FB9479-759A-4AA5-A6DF-A598C9F5BC8D}" presName="spaceRect" presStyleCnt="0"/>
      <dgm:spPr/>
    </dgm:pt>
    <dgm:pt modelId="{BB39941F-EDD3-4F46-9B9F-0E8D2414C502}" type="pres">
      <dgm:prSet presAssocID="{E9FB9479-759A-4AA5-A6DF-A598C9F5BC8D}" presName="textRect" presStyleLbl="revTx" presStyleIdx="5" presStyleCnt="8">
        <dgm:presLayoutVars>
          <dgm:chMax val="1"/>
          <dgm:chPref val="1"/>
        </dgm:presLayoutVars>
      </dgm:prSet>
      <dgm:spPr/>
    </dgm:pt>
    <dgm:pt modelId="{DD4BDF42-9170-4010-A2B7-1EA7E5CD5CD1}" type="pres">
      <dgm:prSet presAssocID="{B8779EE4-13BA-4E47-9237-0B1CFAD13E5B}" presName="sibTrans" presStyleLbl="sibTrans2D1" presStyleIdx="0" presStyleCnt="0"/>
      <dgm:spPr/>
    </dgm:pt>
    <dgm:pt modelId="{EE10EFDE-C5FF-4294-A7E0-9DB6427DD682}" type="pres">
      <dgm:prSet presAssocID="{5D1352FC-F14B-43D8-8373-AD47385606CB}" presName="compNode" presStyleCnt="0"/>
      <dgm:spPr/>
    </dgm:pt>
    <dgm:pt modelId="{9896A679-86B0-4BE3-8DB7-D9E2A68BA8AE}" type="pres">
      <dgm:prSet presAssocID="{5D1352FC-F14B-43D8-8373-AD47385606CB}" presName="iconBgRect" presStyleLbl="bgShp" presStyleIdx="6" presStyleCnt="8"/>
      <dgm:spPr/>
    </dgm:pt>
    <dgm:pt modelId="{0CACE277-DFA6-4FF7-9FD2-CB31F3FD44CA}" type="pres">
      <dgm:prSet presAssocID="{5D1352FC-F14B-43D8-8373-AD47385606CB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3D11A4A2-D5FC-41EF-9AD4-07BED45A0046}" type="pres">
      <dgm:prSet presAssocID="{5D1352FC-F14B-43D8-8373-AD47385606CB}" presName="spaceRect" presStyleCnt="0"/>
      <dgm:spPr/>
    </dgm:pt>
    <dgm:pt modelId="{1711FE30-4547-419C-875E-98E77954CF73}" type="pres">
      <dgm:prSet presAssocID="{5D1352FC-F14B-43D8-8373-AD47385606CB}" presName="textRect" presStyleLbl="revTx" presStyleIdx="6" presStyleCnt="8">
        <dgm:presLayoutVars>
          <dgm:chMax val="1"/>
          <dgm:chPref val="1"/>
        </dgm:presLayoutVars>
      </dgm:prSet>
      <dgm:spPr/>
    </dgm:pt>
    <dgm:pt modelId="{A4166650-22A9-4CCC-811C-426A727F1E8F}" type="pres">
      <dgm:prSet presAssocID="{590B7C52-A6F3-4C1E-9F78-49D3E89F9176}" presName="sibTrans" presStyleLbl="sibTrans2D1" presStyleIdx="0" presStyleCnt="0"/>
      <dgm:spPr/>
    </dgm:pt>
    <dgm:pt modelId="{8858B769-0376-43D9-8782-5F01D24355E9}" type="pres">
      <dgm:prSet presAssocID="{7DD82528-3C51-4D26-8E88-1AED4A788A9A}" presName="compNode" presStyleCnt="0"/>
      <dgm:spPr/>
    </dgm:pt>
    <dgm:pt modelId="{2740F976-A82D-4D16-A2D9-BC0033E63DF8}" type="pres">
      <dgm:prSet presAssocID="{7DD82528-3C51-4D26-8E88-1AED4A788A9A}" presName="iconBgRect" presStyleLbl="bgShp" presStyleIdx="7" presStyleCnt="8"/>
      <dgm:spPr/>
    </dgm:pt>
    <dgm:pt modelId="{964A0313-018B-470A-B62B-E372B7D68E0E}" type="pres">
      <dgm:prSet presAssocID="{7DD82528-3C51-4D26-8E88-1AED4A788A9A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54BD30F0-78FE-4E37-B1E2-43AAD15A1685}" type="pres">
      <dgm:prSet presAssocID="{7DD82528-3C51-4D26-8E88-1AED4A788A9A}" presName="spaceRect" presStyleCnt="0"/>
      <dgm:spPr/>
    </dgm:pt>
    <dgm:pt modelId="{98D8DEE3-77CB-4CD2-B80B-26830ABB3D98}" type="pres">
      <dgm:prSet presAssocID="{7DD82528-3C51-4D26-8E88-1AED4A788A9A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5A420706-268B-4A11-95F2-4253CAB2A04D}" type="presOf" srcId="{7DD82528-3C51-4D26-8E88-1AED4A788A9A}" destId="{98D8DEE3-77CB-4CD2-B80B-26830ABB3D98}" srcOrd="0" destOrd="0" presId="urn:microsoft.com/office/officeart/2018/2/layout/IconCircleList"/>
    <dgm:cxn modelId="{A3974609-42BA-4E67-B408-53DEA7347E70}" type="presOf" srcId="{30EDAFEF-10EE-4EFB-A90B-F2535977E5EF}" destId="{C7198901-EA76-43E9-89E2-BB05680DE1B7}" srcOrd="0" destOrd="0" presId="urn:microsoft.com/office/officeart/2018/2/layout/IconCircleList"/>
    <dgm:cxn modelId="{54AB300A-E89B-4BDF-9C2F-F593207C2A71}" type="presOf" srcId="{5A6F556A-7307-4984-862B-0A88C7067E80}" destId="{9A7A8BB6-47F4-4454-ABAD-9BB00AB9DBF0}" srcOrd="0" destOrd="0" presId="urn:microsoft.com/office/officeart/2018/2/layout/IconCircleList"/>
    <dgm:cxn modelId="{EED8F614-A035-4D18-ADEA-8AD2473D4926}" type="presOf" srcId="{028A48D2-C46F-4A9F-9F07-7CBD16E3F0A1}" destId="{0C619D88-2B1A-4AAA-B623-99F8C18C4983}" srcOrd="0" destOrd="0" presId="urn:microsoft.com/office/officeart/2018/2/layout/IconCircleList"/>
    <dgm:cxn modelId="{40269315-FDD8-45B6-9E26-9832735B1347}" type="presOf" srcId="{6B7E2A25-1B4C-42BA-A1D7-C30FA4FE9A9D}" destId="{FDCBA186-BE08-4093-9678-AD11245EBF0D}" srcOrd="0" destOrd="0" presId="urn:microsoft.com/office/officeart/2018/2/layout/IconCircleList"/>
    <dgm:cxn modelId="{CC7F6E22-E4CF-419C-B700-67BF9A3B1760}" type="presOf" srcId="{5D1352FC-F14B-43D8-8373-AD47385606CB}" destId="{1711FE30-4547-419C-875E-98E77954CF73}" srcOrd="0" destOrd="0" presId="urn:microsoft.com/office/officeart/2018/2/layout/IconCircleList"/>
    <dgm:cxn modelId="{1D084624-9CFA-4B78-A308-21C12DF09BE6}" type="presOf" srcId="{E9FB9479-759A-4AA5-A6DF-A598C9F5BC8D}" destId="{BB39941F-EDD3-4F46-9B9F-0E8D2414C502}" srcOrd="0" destOrd="0" presId="urn:microsoft.com/office/officeart/2018/2/layout/IconCircleList"/>
    <dgm:cxn modelId="{BA868228-2824-4BA8-80F8-AB44FDFC437C}" type="presOf" srcId="{7CF4A2BD-6EB5-4071-AE21-17C7AE34DF44}" destId="{206D56C1-8BB9-4596-8F5C-D07106060531}" srcOrd="0" destOrd="0" presId="urn:microsoft.com/office/officeart/2018/2/layout/IconCircleList"/>
    <dgm:cxn modelId="{8F03EB28-CFEE-4F3E-B2E3-3BCA07720F88}" srcId="{64C06B80-2270-4372-BEE8-E46E98E50462}" destId="{5D1352FC-F14B-43D8-8373-AD47385606CB}" srcOrd="6" destOrd="0" parTransId="{9589013E-92A7-447B-B6DA-549BB173BA13}" sibTransId="{590B7C52-A6F3-4C1E-9F78-49D3E89F9176}"/>
    <dgm:cxn modelId="{8D2B0432-C4E6-4E28-A60B-CB476AF4786C}" type="presOf" srcId="{64C06B80-2270-4372-BEE8-E46E98E50462}" destId="{BD3DA0E4-2EB3-475C-BDE8-6156E3B56575}" srcOrd="0" destOrd="0" presId="urn:microsoft.com/office/officeart/2018/2/layout/IconCircleList"/>
    <dgm:cxn modelId="{B79C583D-FDEF-473E-9BC6-C71D35D9807F}" srcId="{64C06B80-2270-4372-BEE8-E46E98E50462}" destId="{E7031F92-6DEB-4D7B-A941-62A2BE3BD64E}" srcOrd="1" destOrd="0" parTransId="{74E9BDD4-DF54-4067-ADE0-F989EC58353E}" sibTransId="{7CF4A2BD-6EB5-4071-AE21-17C7AE34DF44}"/>
    <dgm:cxn modelId="{89FACD5B-FD1F-4E60-940A-0838E7D8AE7B}" type="presOf" srcId="{590B7C52-A6F3-4C1E-9F78-49D3E89F9176}" destId="{A4166650-22A9-4CCC-811C-426A727F1E8F}" srcOrd="0" destOrd="0" presId="urn:microsoft.com/office/officeart/2018/2/layout/IconCircleList"/>
    <dgm:cxn modelId="{98612962-1506-42C1-9D65-8DDF25E35E94}" type="presOf" srcId="{146F13A7-E71F-41E6-8607-2FCB5E10C727}" destId="{C7124FF9-47A6-42FC-A6EB-BDBBCC540837}" srcOrd="0" destOrd="0" presId="urn:microsoft.com/office/officeart/2018/2/layout/IconCircleList"/>
    <dgm:cxn modelId="{371A2553-5FF5-4266-851D-EF7F0F04BD6D}" srcId="{64C06B80-2270-4372-BEE8-E46E98E50462}" destId="{120FF7C9-A2C5-4A2D-9356-B4304D9598AB}" srcOrd="4" destOrd="0" parTransId="{05F3C4CC-6F54-4177-AA6B-C2F6186E4D86}" sibTransId="{5A6F556A-7307-4984-862B-0A88C7067E80}"/>
    <dgm:cxn modelId="{A4F6AF73-029B-4C9B-8FF8-1F31FB499A19}" type="presOf" srcId="{B8779EE4-13BA-4E47-9237-0B1CFAD13E5B}" destId="{DD4BDF42-9170-4010-A2B7-1EA7E5CD5CD1}" srcOrd="0" destOrd="0" presId="urn:microsoft.com/office/officeart/2018/2/layout/IconCircleList"/>
    <dgm:cxn modelId="{BE52CF7E-0117-4BCE-AB0B-04E3FFFE8BDA}" srcId="{64C06B80-2270-4372-BEE8-E46E98E50462}" destId="{146F13A7-E71F-41E6-8607-2FCB5E10C727}" srcOrd="3" destOrd="0" parTransId="{AD49BDC6-B738-4F2E-9741-64F6EB671380}" sibTransId="{30EDAFEF-10EE-4EFB-A90B-F2535977E5EF}"/>
    <dgm:cxn modelId="{54B9188B-263D-41BF-A27A-89F026005458}" type="presOf" srcId="{8A806918-E9E6-4BE4-ACE3-085EFA3492A7}" destId="{01D13FA2-1181-4885-823D-C83A9C730FB4}" srcOrd="0" destOrd="0" presId="urn:microsoft.com/office/officeart/2018/2/layout/IconCircleList"/>
    <dgm:cxn modelId="{4DECD49B-9889-4EC9-BF39-6E245B07C1F2}" type="presOf" srcId="{ABBE976E-B736-4CCA-94C7-256CE70B5E76}" destId="{07BCF4E1-8C54-4D84-A45C-5D305732CBD3}" srcOrd="0" destOrd="0" presId="urn:microsoft.com/office/officeart/2018/2/layout/IconCircleList"/>
    <dgm:cxn modelId="{B0DEE9A1-70F2-4875-BD9A-9F5459F404B9}" type="presOf" srcId="{E7031F92-6DEB-4D7B-A941-62A2BE3BD64E}" destId="{27AC4B5A-13B8-459F-8243-71E9DC81891F}" srcOrd="0" destOrd="0" presId="urn:microsoft.com/office/officeart/2018/2/layout/IconCircleList"/>
    <dgm:cxn modelId="{14851DA8-0F8F-4C7E-BB73-5B7F9D7D21E6}" srcId="{64C06B80-2270-4372-BEE8-E46E98E50462}" destId="{7DD82528-3C51-4D26-8E88-1AED4A788A9A}" srcOrd="7" destOrd="0" parTransId="{E8C978F0-0A9D-4CDC-B908-04E4A2068F26}" sibTransId="{62512BF2-B6F6-42D3-AD62-15CF18ED2A49}"/>
    <dgm:cxn modelId="{536590BE-D696-4418-8228-33BF61BEC30C}" srcId="{64C06B80-2270-4372-BEE8-E46E98E50462}" destId="{E9FB9479-759A-4AA5-A6DF-A598C9F5BC8D}" srcOrd="5" destOrd="0" parTransId="{C2F3E4C8-A513-498B-8968-221CEDE9F5AC}" sibTransId="{B8779EE4-13BA-4E47-9237-0B1CFAD13E5B}"/>
    <dgm:cxn modelId="{DDC70FD7-C15E-4EFB-B5F4-FC50A518D786}" type="presOf" srcId="{120FF7C9-A2C5-4A2D-9356-B4304D9598AB}" destId="{A79468C3-8DA5-48F6-9237-065BA5DB9DCA}" srcOrd="0" destOrd="0" presId="urn:microsoft.com/office/officeart/2018/2/layout/IconCircleList"/>
    <dgm:cxn modelId="{1A14AFF0-0E5E-4E28-ACE8-2313A75E3D2D}" srcId="{64C06B80-2270-4372-BEE8-E46E98E50462}" destId="{ABBE976E-B736-4CCA-94C7-256CE70B5E76}" srcOrd="2" destOrd="0" parTransId="{F3EC43D7-3CCD-49A0-B0B5-213F85F6DCA5}" sibTransId="{028A48D2-C46F-4A9F-9F07-7CBD16E3F0A1}"/>
    <dgm:cxn modelId="{393920F2-A9C6-4B90-87B7-58B62C6B6F12}" srcId="{64C06B80-2270-4372-BEE8-E46E98E50462}" destId="{8A806918-E9E6-4BE4-ACE3-085EFA3492A7}" srcOrd="0" destOrd="0" parTransId="{E5E3AC98-DD66-4AC6-B6BA-A6E7AB6BA2DE}" sibTransId="{6B7E2A25-1B4C-42BA-A1D7-C30FA4FE9A9D}"/>
    <dgm:cxn modelId="{3266459B-F60B-4729-AB5B-41527930E01E}" type="presParOf" srcId="{BD3DA0E4-2EB3-475C-BDE8-6156E3B56575}" destId="{299A5CBD-6015-4B2A-85CF-D99012EAFDE5}" srcOrd="0" destOrd="0" presId="urn:microsoft.com/office/officeart/2018/2/layout/IconCircleList"/>
    <dgm:cxn modelId="{FD275CA4-DBF3-4693-B172-2D4E09294CB5}" type="presParOf" srcId="{299A5CBD-6015-4B2A-85CF-D99012EAFDE5}" destId="{46F77350-2B8A-4422-B794-ABFD70F26233}" srcOrd="0" destOrd="0" presId="urn:microsoft.com/office/officeart/2018/2/layout/IconCircleList"/>
    <dgm:cxn modelId="{560306ED-1915-440E-858E-B87119F5D07D}" type="presParOf" srcId="{46F77350-2B8A-4422-B794-ABFD70F26233}" destId="{9F8DDD67-6A55-4165-AC96-3A5D05E93D01}" srcOrd="0" destOrd="0" presId="urn:microsoft.com/office/officeart/2018/2/layout/IconCircleList"/>
    <dgm:cxn modelId="{A203B84B-89BD-4168-A025-61E2426B145E}" type="presParOf" srcId="{46F77350-2B8A-4422-B794-ABFD70F26233}" destId="{0753025C-9964-45B3-9CC6-53CB80DA4203}" srcOrd="1" destOrd="0" presId="urn:microsoft.com/office/officeart/2018/2/layout/IconCircleList"/>
    <dgm:cxn modelId="{E89FCF5D-A33D-49E5-B10A-455BFC1A3AFB}" type="presParOf" srcId="{46F77350-2B8A-4422-B794-ABFD70F26233}" destId="{8EDEA069-F018-4EBF-A683-5E3AF24BC8D2}" srcOrd="2" destOrd="0" presId="urn:microsoft.com/office/officeart/2018/2/layout/IconCircleList"/>
    <dgm:cxn modelId="{F07112CA-0BFD-40EB-8B82-30ED24098775}" type="presParOf" srcId="{46F77350-2B8A-4422-B794-ABFD70F26233}" destId="{01D13FA2-1181-4885-823D-C83A9C730FB4}" srcOrd="3" destOrd="0" presId="urn:microsoft.com/office/officeart/2018/2/layout/IconCircleList"/>
    <dgm:cxn modelId="{FE35E548-B4B9-4956-A1A1-8AECD2E51C0B}" type="presParOf" srcId="{299A5CBD-6015-4B2A-85CF-D99012EAFDE5}" destId="{FDCBA186-BE08-4093-9678-AD11245EBF0D}" srcOrd="1" destOrd="0" presId="urn:microsoft.com/office/officeart/2018/2/layout/IconCircleList"/>
    <dgm:cxn modelId="{08E920C3-3C31-4474-B157-8FF642E5ADAE}" type="presParOf" srcId="{299A5CBD-6015-4B2A-85CF-D99012EAFDE5}" destId="{7CF2B22D-3EF4-4B01-8C68-A58817F8E629}" srcOrd="2" destOrd="0" presId="urn:microsoft.com/office/officeart/2018/2/layout/IconCircleList"/>
    <dgm:cxn modelId="{B791F745-4334-448E-8B3D-94FD0F9239E2}" type="presParOf" srcId="{7CF2B22D-3EF4-4B01-8C68-A58817F8E629}" destId="{97EEB1C0-F110-490C-BE60-28224A8CAAB0}" srcOrd="0" destOrd="0" presId="urn:microsoft.com/office/officeart/2018/2/layout/IconCircleList"/>
    <dgm:cxn modelId="{1AC7C230-7FD8-461C-A0B3-C13A6926B7E3}" type="presParOf" srcId="{7CF2B22D-3EF4-4B01-8C68-A58817F8E629}" destId="{747A42B3-07B6-4C7C-BBB4-78B14A9F69A0}" srcOrd="1" destOrd="0" presId="urn:microsoft.com/office/officeart/2018/2/layout/IconCircleList"/>
    <dgm:cxn modelId="{890C62E3-66CB-4EA6-BC82-C680CEABADC3}" type="presParOf" srcId="{7CF2B22D-3EF4-4B01-8C68-A58817F8E629}" destId="{3712813F-2453-4620-BA9D-EC6F164CC489}" srcOrd="2" destOrd="0" presId="urn:microsoft.com/office/officeart/2018/2/layout/IconCircleList"/>
    <dgm:cxn modelId="{DE61D43D-5C1F-4A3E-B850-3C57ED6464C0}" type="presParOf" srcId="{7CF2B22D-3EF4-4B01-8C68-A58817F8E629}" destId="{27AC4B5A-13B8-459F-8243-71E9DC81891F}" srcOrd="3" destOrd="0" presId="urn:microsoft.com/office/officeart/2018/2/layout/IconCircleList"/>
    <dgm:cxn modelId="{21819C60-B877-4537-80DD-3CF0ED3EE2A5}" type="presParOf" srcId="{299A5CBD-6015-4B2A-85CF-D99012EAFDE5}" destId="{206D56C1-8BB9-4596-8F5C-D07106060531}" srcOrd="3" destOrd="0" presId="urn:microsoft.com/office/officeart/2018/2/layout/IconCircleList"/>
    <dgm:cxn modelId="{D774BD17-C5E6-429E-9582-6AC881308F8B}" type="presParOf" srcId="{299A5CBD-6015-4B2A-85CF-D99012EAFDE5}" destId="{FA85D702-CC69-483E-B705-61CE3B207779}" srcOrd="4" destOrd="0" presId="urn:microsoft.com/office/officeart/2018/2/layout/IconCircleList"/>
    <dgm:cxn modelId="{72794540-5C2F-45E2-899F-24FED25F14E4}" type="presParOf" srcId="{FA85D702-CC69-483E-B705-61CE3B207779}" destId="{A3F29AE2-E8BB-4CFC-823B-41C78DA65AB5}" srcOrd="0" destOrd="0" presId="urn:microsoft.com/office/officeart/2018/2/layout/IconCircleList"/>
    <dgm:cxn modelId="{DB38F9BD-6B87-4274-9954-85B28F736722}" type="presParOf" srcId="{FA85D702-CC69-483E-B705-61CE3B207779}" destId="{323D57E0-3016-450F-8E97-F1429CE856CD}" srcOrd="1" destOrd="0" presId="urn:microsoft.com/office/officeart/2018/2/layout/IconCircleList"/>
    <dgm:cxn modelId="{7F92D02E-DF65-4EE1-8C4C-70393AC6045D}" type="presParOf" srcId="{FA85D702-CC69-483E-B705-61CE3B207779}" destId="{58A996D8-B34E-4B19-94A0-0797A9B6941A}" srcOrd="2" destOrd="0" presId="urn:microsoft.com/office/officeart/2018/2/layout/IconCircleList"/>
    <dgm:cxn modelId="{0654E0E0-A621-4829-9DC4-FBC4CDC44188}" type="presParOf" srcId="{FA85D702-CC69-483E-B705-61CE3B207779}" destId="{07BCF4E1-8C54-4D84-A45C-5D305732CBD3}" srcOrd="3" destOrd="0" presId="urn:microsoft.com/office/officeart/2018/2/layout/IconCircleList"/>
    <dgm:cxn modelId="{802EF6EB-CFD4-458C-BECA-FA730AA6C8E1}" type="presParOf" srcId="{299A5CBD-6015-4B2A-85CF-D99012EAFDE5}" destId="{0C619D88-2B1A-4AAA-B623-99F8C18C4983}" srcOrd="5" destOrd="0" presId="urn:microsoft.com/office/officeart/2018/2/layout/IconCircleList"/>
    <dgm:cxn modelId="{9B238A15-DE63-492C-A80D-EDE46B49E3B2}" type="presParOf" srcId="{299A5CBD-6015-4B2A-85CF-D99012EAFDE5}" destId="{4A5C8B39-EEB5-447B-A6D2-D82D2214EACA}" srcOrd="6" destOrd="0" presId="urn:microsoft.com/office/officeart/2018/2/layout/IconCircleList"/>
    <dgm:cxn modelId="{77960149-8F8E-44E5-9B84-D92D44B27850}" type="presParOf" srcId="{4A5C8B39-EEB5-447B-A6D2-D82D2214EACA}" destId="{2D2349D9-CDA7-4B88-9404-AA116EBC252A}" srcOrd="0" destOrd="0" presId="urn:microsoft.com/office/officeart/2018/2/layout/IconCircleList"/>
    <dgm:cxn modelId="{7B469A6E-FBF3-4A4B-A960-2D7D2D4FE292}" type="presParOf" srcId="{4A5C8B39-EEB5-447B-A6D2-D82D2214EACA}" destId="{6F3ABAB7-A622-43F4-AE71-3DE62DFA04FB}" srcOrd="1" destOrd="0" presId="urn:microsoft.com/office/officeart/2018/2/layout/IconCircleList"/>
    <dgm:cxn modelId="{6B6E0C8C-2805-43D5-BA05-C7BCD082C2CD}" type="presParOf" srcId="{4A5C8B39-EEB5-447B-A6D2-D82D2214EACA}" destId="{83A74DFD-4A68-470C-9214-84129E85B8C8}" srcOrd="2" destOrd="0" presId="urn:microsoft.com/office/officeart/2018/2/layout/IconCircleList"/>
    <dgm:cxn modelId="{9EBF817D-BFDD-4C56-A0EB-668F05A53C3C}" type="presParOf" srcId="{4A5C8B39-EEB5-447B-A6D2-D82D2214EACA}" destId="{C7124FF9-47A6-42FC-A6EB-BDBBCC540837}" srcOrd="3" destOrd="0" presId="urn:microsoft.com/office/officeart/2018/2/layout/IconCircleList"/>
    <dgm:cxn modelId="{C0D63D90-6180-4304-B494-8F2D1E02607F}" type="presParOf" srcId="{299A5CBD-6015-4B2A-85CF-D99012EAFDE5}" destId="{C7198901-EA76-43E9-89E2-BB05680DE1B7}" srcOrd="7" destOrd="0" presId="urn:microsoft.com/office/officeart/2018/2/layout/IconCircleList"/>
    <dgm:cxn modelId="{F5DD9737-976E-4745-AE0B-AAB2455ED920}" type="presParOf" srcId="{299A5CBD-6015-4B2A-85CF-D99012EAFDE5}" destId="{10DAACC4-92B5-4307-82AC-6B2A58417E2F}" srcOrd="8" destOrd="0" presId="urn:microsoft.com/office/officeart/2018/2/layout/IconCircleList"/>
    <dgm:cxn modelId="{E98E033B-2D78-4BE4-B21A-4562D7C0EEF7}" type="presParOf" srcId="{10DAACC4-92B5-4307-82AC-6B2A58417E2F}" destId="{2C14A4C2-8698-4D42-BDF1-6513C60E519F}" srcOrd="0" destOrd="0" presId="urn:microsoft.com/office/officeart/2018/2/layout/IconCircleList"/>
    <dgm:cxn modelId="{72E3F353-3DC2-4896-8CF6-86DE15AD1FD8}" type="presParOf" srcId="{10DAACC4-92B5-4307-82AC-6B2A58417E2F}" destId="{26AA6019-E3D4-4686-A933-E7FA922F564A}" srcOrd="1" destOrd="0" presId="urn:microsoft.com/office/officeart/2018/2/layout/IconCircleList"/>
    <dgm:cxn modelId="{7D1745E6-3FBD-467D-B252-8048E3D1A81D}" type="presParOf" srcId="{10DAACC4-92B5-4307-82AC-6B2A58417E2F}" destId="{1DF70ACF-350C-4939-BE5E-EB2B2D5C3EBD}" srcOrd="2" destOrd="0" presId="urn:microsoft.com/office/officeart/2018/2/layout/IconCircleList"/>
    <dgm:cxn modelId="{A8BB5674-2BAF-4952-A881-9EF3C3FC0F40}" type="presParOf" srcId="{10DAACC4-92B5-4307-82AC-6B2A58417E2F}" destId="{A79468C3-8DA5-48F6-9237-065BA5DB9DCA}" srcOrd="3" destOrd="0" presId="urn:microsoft.com/office/officeart/2018/2/layout/IconCircleList"/>
    <dgm:cxn modelId="{E7A37BA6-68AF-46C0-8330-CB26DBBB0CD6}" type="presParOf" srcId="{299A5CBD-6015-4B2A-85CF-D99012EAFDE5}" destId="{9A7A8BB6-47F4-4454-ABAD-9BB00AB9DBF0}" srcOrd="9" destOrd="0" presId="urn:microsoft.com/office/officeart/2018/2/layout/IconCircleList"/>
    <dgm:cxn modelId="{657AA4E2-6FAC-4AE5-930C-0372385EE267}" type="presParOf" srcId="{299A5CBD-6015-4B2A-85CF-D99012EAFDE5}" destId="{A53921BC-790A-4D22-8680-B7F6EFEDD8A3}" srcOrd="10" destOrd="0" presId="urn:microsoft.com/office/officeart/2018/2/layout/IconCircleList"/>
    <dgm:cxn modelId="{16A272A8-A54A-4DE4-A35D-9A4D6532A1BB}" type="presParOf" srcId="{A53921BC-790A-4D22-8680-B7F6EFEDD8A3}" destId="{CC76A4BC-275B-4E03-82C8-454934B45388}" srcOrd="0" destOrd="0" presId="urn:microsoft.com/office/officeart/2018/2/layout/IconCircleList"/>
    <dgm:cxn modelId="{39E458DE-0082-4A65-920C-6DAC47102411}" type="presParOf" srcId="{A53921BC-790A-4D22-8680-B7F6EFEDD8A3}" destId="{8FB650AA-F4FB-436B-90F6-14383E99A106}" srcOrd="1" destOrd="0" presId="urn:microsoft.com/office/officeart/2018/2/layout/IconCircleList"/>
    <dgm:cxn modelId="{8B6CCC2A-4215-48F4-924E-A954D73EEDA0}" type="presParOf" srcId="{A53921BC-790A-4D22-8680-B7F6EFEDD8A3}" destId="{C65401EE-98CA-4C7D-90CA-44B525903EF9}" srcOrd="2" destOrd="0" presId="urn:microsoft.com/office/officeart/2018/2/layout/IconCircleList"/>
    <dgm:cxn modelId="{C709898F-2ECE-4346-B9ED-46728CAD1272}" type="presParOf" srcId="{A53921BC-790A-4D22-8680-B7F6EFEDD8A3}" destId="{BB39941F-EDD3-4F46-9B9F-0E8D2414C502}" srcOrd="3" destOrd="0" presId="urn:microsoft.com/office/officeart/2018/2/layout/IconCircleList"/>
    <dgm:cxn modelId="{6DCF22CE-F871-4EF0-B229-91187F31AD32}" type="presParOf" srcId="{299A5CBD-6015-4B2A-85CF-D99012EAFDE5}" destId="{DD4BDF42-9170-4010-A2B7-1EA7E5CD5CD1}" srcOrd="11" destOrd="0" presId="urn:microsoft.com/office/officeart/2018/2/layout/IconCircleList"/>
    <dgm:cxn modelId="{3BB64047-53BA-4B64-9207-D12A284CCBC8}" type="presParOf" srcId="{299A5CBD-6015-4B2A-85CF-D99012EAFDE5}" destId="{EE10EFDE-C5FF-4294-A7E0-9DB6427DD682}" srcOrd="12" destOrd="0" presId="urn:microsoft.com/office/officeart/2018/2/layout/IconCircleList"/>
    <dgm:cxn modelId="{D2A0A878-82F6-422C-90B0-6E791BF048F4}" type="presParOf" srcId="{EE10EFDE-C5FF-4294-A7E0-9DB6427DD682}" destId="{9896A679-86B0-4BE3-8DB7-D9E2A68BA8AE}" srcOrd="0" destOrd="0" presId="urn:microsoft.com/office/officeart/2018/2/layout/IconCircleList"/>
    <dgm:cxn modelId="{DF3BDD32-CE5C-47A1-94C4-1F5AC1B5658C}" type="presParOf" srcId="{EE10EFDE-C5FF-4294-A7E0-9DB6427DD682}" destId="{0CACE277-DFA6-4FF7-9FD2-CB31F3FD44CA}" srcOrd="1" destOrd="0" presId="urn:microsoft.com/office/officeart/2018/2/layout/IconCircleList"/>
    <dgm:cxn modelId="{739EBAC1-6BC2-413E-A05B-C919D6B830A1}" type="presParOf" srcId="{EE10EFDE-C5FF-4294-A7E0-9DB6427DD682}" destId="{3D11A4A2-D5FC-41EF-9AD4-07BED45A0046}" srcOrd="2" destOrd="0" presId="urn:microsoft.com/office/officeart/2018/2/layout/IconCircleList"/>
    <dgm:cxn modelId="{336D5E69-A307-495A-8102-B054815974E4}" type="presParOf" srcId="{EE10EFDE-C5FF-4294-A7E0-9DB6427DD682}" destId="{1711FE30-4547-419C-875E-98E77954CF73}" srcOrd="3" destOrd="0" presId="urn:microsoft.com/office/officeart/2018/2/layout/IconCircleList"/>
    <dgm:cxn modelId="{85527983-0794-4279-8DBC-93F6C866BC14}" type="presParOf" srcId="{299A5CBD-6015-4B2A-85CF-D99012EAFDE5}" destId="{A4166650-22A9-4CCC-811C-426A727F1E8F}" srcOrd="13" destOrd="0" presId="urn:microsoft.com/office/officeart/2018/2/layout/IconCircleList"/>
    <dgm:cxn modelId="{7A23FF18-8A02-401E-813B-77AB020C8DF4}" type="presParOf" srcId="{299A5CBD-6015-4B2A-85CF-D99012EAFDE5}" destId="{8858B769-0376-43D9-8782-5F01D24355E9}" srcOrd="14" destOrd="0" presId="urn:microsoft.com/office/officeart/2018/2/layout/IconCircleList"/>
    <dgm:cxn modelId="{9FA94A44-13D4-4FBF-B2C4-7915BF0BDFCE}" type="presParOf" srcId="{8858B769-0376-43D9-8782-5F01D24355E9}" destId="{2740F976-A82D-4D16-A2D9-BC0033E63DF8}" srcOrd="0" destOrd="0" presId="urn:microsoft.com/office/officeart/2018/2/layout/IconCircleList"/>
    <dgm:cxn modelId="{74C4ED58-7CCD-4EDE-A30A-9FFC9E06D574}" type="presParOf" srcId="{8858B769-0376-43D9-8782-5F01D24355E9}" destId="{964A0313-018B-470A-B62B-E372B7D68E0E}" srcOrd="1" destOrd="0" presId="urn:microsoft.com/office/officeart/2018/2/layout/IconCircleList"/>
    <dgm:cxn modelId="{EEC83B0A-8B1D-4047-BD90-FD40CF687C70}" type="presParOf" srcId="{8858B769-0376-43D9-8782-5F01D24355E9}" destId="{54BD30F0-78FE-4E37-B1E2-43AAD15A1685}" srcOrd="2" destOrd="0" presId="urn:microsoft.com/office/officeart/2018/2/layout/IconCircleList"/>
    <dgm:cxn modelId="{E962DFD2-6EE5-4CB8-AE42-88FD4B403312}" type="presParOf" srcId="{8858B769-0376-43D9-8782-5F01D24355E9}" destId="{98D8DEE3-77CB-4CD2-B80B-26830ABB3D98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30361CD-31B4-4DB5-9195-69990E625AB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4231783-F1AD-4A23-B470-58B170BF7BE8}">
      <dgm:prSet/>
      <dgm:spPr/>
      <dgm:t>
        <a:bodyPr/>
        <a:lstStyle/>
        <a:p>
          <a:r>
            <a:rPr lang="en-US" dirty="0"/>
            <a:t>2019 Currency Conversion Guideline – 2024 audit to cover conversion process </a:t>
          </a:r>
        </a:p>
      </dgm:t>
    </dgm:pt>
    <dgm:pt modelId="{3382868A-32AA-440B-B207-B223956B6870}" type="parTrans" cxnId="{A5E6665C-BD24-4AD4-9716-AA0A9B0DF589}">
      <dgm:prSet/>
      <dgm:spPr/>
      <dgm:t>
        <a:bodyPr/>
        <a:lstStyle/>
        <a:p>
          <a:endParaRPr lang="en-US"/>
        </a:p>
      </dgm:t>
    </dgm:pt>
    <dgm:pt modelId="{242473CC-E67E-4395-A5DE-9B65EB8B6886}" type="sibTrans" cxnId="{A5E6665C-BD24-4AD4-9716-AA0A9B0DF589}">
      <dgm:prSet/>
      <dgm:spPr/>
      <dgm:t>
        <a:bodyPr/>
        <a:lstStyle/>
        <a:p>
          <a:endParaRPr lang="en-US"/>
        </a:p>
      </dgm:t>
    </dgm:pt>
    <dgm:pt modelId="{3531CA71-44AD-42C4-9F86-2ECA36F325A4}">
      <dgm:prSet/>
      <dgm:spPr/>
      <dgm:t>
        <a:bodyPr/>
        <a:lstStyle/>
        <a:p>
          <a:r>
            <a:rPr lang="en-US" dirty="0"/>
            <a:t>Quarterly return deadline reduced to 14 days after end of quarter</a:t>
          </a:r>
        </a:p>
      </dgm:t>
    </dgm:pt>
    <dgm:pt modelId="{504C6CB8-0B27-46BA-9E95-EEB30162F911}" type="parTrans" cxnId="{9559DF64-477D-4CDF-B8AB-91FC077EB24E}">
      <dgm:prSet/>
      <dgm:spPr/>
      <dgm:t>
        <a:bodyPr/>
        <a:lstStyle/>
        <a:p>
          <a:endParaRPr lang="en-US"/>
        </a:p>
      </dgm:t>
    </dgm:pt>
    <dgm:pt modelId="{D0C2F386-6F6D-452A-B474-81BCC0690D69}" type="sibTrans" cxnId="{9559DF64-477D-4CDF-B8AB-91FC077EB24E}">
      <dgm:prSet/>
      <dgm:spPr/>
      <dgm:t>
        <a:bodyPr/>
        <a:lstStyle/>
        <a:p>
          <a:endParaRPr lang="en-US"/>
        </a:p>
      </dgm:t>
    </dgm:pt>
    <dgm:pt modelId="{20975BCB-E751-40AB-93AE-642B803083E7}">
      <dgm:prSet/>
      <dgm:spPr/>
      <dgm:t>
        <a:bodyPr/>
        <a:lstStyle/>
        <a:p>
          <a:r>
            <a:rPr lang="en-US" dirty="0"/>
            <a:t>Call to comply with statutory deadline for submission of annual returns </a:t>
          </a:r>
        </a:p>
      </dgm:t>
    </dgm:pt>
    <dgm:pt modelId="{161C7652-8141-4BDD-AB6F-F691B4868638}" type="parTrans" cxnId="{2FC819BC-61B2-45DA-A539-C848981938AA}">
      <dgm:prSet/>
      <dgm:spPr/>
      <dgm:t>
        <a:bodyPr/>
        <a:lstStyle/>
        <a:p>
          <a:endParaRPr lang="en-US"/>
        </a:p>
      </dgm:t>
    </dgm:pt>
    <dgm:pt modelId="{EFEB013E-D336-4E87-BED3-8DE3FFF9D6E7}" type="sibTrans" cxnId="{2FC819BC-61B2-45DA-A539-C848981938AA}">
      <dgm:prSet/>
      <dgm:spPr/>
      <dgm:t>
        <a:bodyPr/>
        <a:lstStyle/>
        <a:p>
          <a:endParaRPr lang="en-US"/>
        </a:p>
      </dgm:t>
    </dgm:pt>
    <dgm:pt modelId="{9965C137-B5A0-42C8-930D-5A6482E6ACA8}">
      <dgm:prSet/>
      <dgm:spPr/>
      <dgm:t>
        <a:bodyPr/>
        <a:lstStyle/>
        <a:p>
          <a:r>
            <a:rPr lang="en-US" dirty="0"/>
            <a:t>Transfers from one administrator to the Other – irregular transfers</a:t>
          </a:r>
        </a:p>
      </dgm:t>
    </dgm:pt>
    <dgm:pt modelId="{22169C86-2B9A-44C7-A03F-53C078791A5B}" type="parTrans" cxnId="{C449F589-62A2-44F6-B23F-9079D35A778C}">
      <dgm:prSet/>
      <dgm:spPr/>
      <dgm:t>
        <a:bodyPr/>
        <a:lstStyle/>
        <a:p>
          <a:endParaRPr lang="en-US"/>
        </a:p>
      </dgm:t>
    </dgm:pt>
    <dgm:pt modelId="{9A659D40-47EE-4BCC-9BFB-EF4AA0214BDE}" type="sibTrans" cxnId="{C449F589-62A2-44F6-B23F-9079D35A778C}">
      <dgm:prSet/>
      <dgm:spPr/>
      <dgm:t>
        <a:bodyPr/>
        <a:lstStyle/>
        <a:p>
          <a:endParaRPr lang="en-US"/>
        </a:p>
      </dgm:t>
    </dgm:pt>
    <dgm:pt modelId="{26B824B9-DD97-4AEF-8634-27878ED8A4FF}">
      <dgm:prSet/>
      <dgm:spPr/>
      <dgm:t>
        <a:bodyPr/>
        <a:lstStyle/>
        <a:p>
          <a:r>
            <a:rPr lang="en-US" dirty="0"/>
            <a:t>Remittance of Unclaimed Benefits to the Guardian Fund.</a:t>
          </a:r>
        </a:p>
      </dgm:t>
    </dgm:pt>
    <dgm:pt modelId="{EFC1A4A7-5B9F-468A-8986-DC26FB6C37E8}" type="parTrans" cxnId="{C2D16304-3D98-49DF-88ED-1A26464D5AE8}">
      <dgm:prSet/>
      <dgm:spPr/>
      <dgm:t>
        <a:bodyPr/>
        <a:lstStyle/>
        <a:p>
          <a:endParaRPr lang="en-US"/>
        </a:p>
      </dgm:t>
    </dgm:pt>
    <dgm:pt modelId="{F8D3A7C4-39EA-48E4-941F-082C0EECA98C}" type="sibTrans" cxnId="{C2D16304-3D98-49DF-88ED-1A26464D5AE8}">
      <dgm:prSet/>
      <dgm:spPr/>
      <dgm:t>
        <a:bodyPr/>
        <a:lstStyle/>
        <a:p>
          <a:endParaRPr lang="en-US"/>
        </a:p>
      </dgm:t>
    </dgm:pt>
    <dgm:pt modelId="{B5E27826-3478-4446-A056-A1C33217033B}">
      <dgm:prSet/>
      <dgm:spPr/>
      <dgm:t>
        <a:bodyPr/>
        <a:lstStyle/>
        <a:p>
          <a:r>
            <a:rPr lang="en-US" dirty="0"/>
            <a:t>Irregular appointments and dismissal of BOF Members</a:t>
          </a:r>
        </a:p>
      </dgm:t>
    </dgm:pt>
    <dgm:pt modelId="{AF39E7A7-036E-45FC-A6A1-9821F2DD0365}" type="parTrans" cxnId="{29245206-91D7-4B7E-9D9F-D7BE951990EC}">
      <dgm:prSet/>
      <dgm:spPr/>
      <dgm:t>
        <a:bodyPr/>
        <a:lstStyle/>
        <a:p>
          <a:endParaRPr lang="en-US"/>
        </a:p>
      </dgm:t>
    </dgm:pt>
    <dgm:pt modelId="{09A11392-1481-44F5-B1FE-EFBC635EBF30}" type="sibTrans" cxnId="{29245206-91D7-4B7E-9D9F-D7BE951990EC}">
      <dgm:prSet/>
      <dgm:spPr/>
      <dgm:t>
        <a:bodyPr/>
        <a:lstStyle/>
        <a:p>
          <a:endParaRPr lang="en-US"/>
        </a:p>
      </dgm:t>
    </dgm:pt>
    <dgm:pt modelId="{89520898-A25E-434F-83EF-A96C41E977D3}" type="pres">
      <dgm:prSet presAssocID="{B30361CD-31B4-4DB5-9195-69990E625AB8}" presName="root" presStyleCnt="0">
        <dgm:presLayoutVars>
          <dgm:dir/>
          <dgm:resizeHandles val="exact"/>
        </dgm:presLayoutVars>
      </dgm:prSet>
      <dgm:spPr/>
    </dgm:pt>
    <dgm:pt modelId="{1C69DAB1-DEF2-4D8F-8021-B326BFA58D90}" type="pres">
      <dgm:prSet presAssocID="{54231783-F1AD-4A23-B470-58B170BF7BE8}" presName="compNode" presStyleCnt="0"/>
      <dgm:spPr/>
    </dgm:pt>
    <dgm:pt modelId="{2286FF8E-9354-437F-8AEF-7FA3D8957F24}" type="pres">
      <dgm:prSet presAssocID="{54231783-F1AD-4A23-B470-58B170BF7BE8}" presName="bgRect" presStyleLbl="bgShp" presStyleIdx="0" presStyleCnt="6"/>
      <dgm:spPr/>
    </dgm:pt>
    <dgm:pt modelId="{5D50FEC1-25F6-4226-BCD6-9246D15091A4}" type="pres">
      <dgm:prSet presAssocID="{54231783-F1AD-4A23-B470-58B170BF7BE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CF7F07B-D39E-4E71-B29F-B317B1CE15F4}" type="pres">
      <dgm:prSet presAssocID="{54231783-F1AD-4A23-B470-58B170BF7BE8}" presName="spaceRect" presStyleCnt="0"/>
      <dgm:spPr/>
    </dgm:pt>
    <dgm:pt modelId="{47522559-9F37-4447-9585-CFB059FA65C4}" type="pres">
      <dgm:prSet presAssocID="{54231783-F1AD-4A23-B470-58B170BF7BE8}" presName="parTx" presStyleLbl="revTx" presStyleIdx="0" presStyleCnt="6">
        <dgm:presLayoutVars>
          <dgm:chMax val="0"/>
          <dgm:chPref val="0"/>
        </dgm:presLayoutVars>
      </dgm:prSet>
      <dgm:spPr/>
    </dgm:pt>
    <dgm:pt modelId="{82849035-87BB-4DB0-A8A1-EBCC19302A4F}" type="pres">
      <dgm:prSet presAssocID="{242473CC-E67E-4395-A5DE-9B65EB8B6886}" presName="sibTrans" presStyleCnt="0"/>
      <dgm:spPr/>
    </dgm:pt>
    <dgm:pt modelId="{07E9EAB1-1CB6-4ED1-A551-C267684C102F}" type="pres">
      <dgm:prSet presAssocID="{3531CA71-44AD-42C4-9F86-2ECA36F325A4}" presName="compNode" presStyleCnt="0"/>
      <dgm:spPr/>
    </dgm:pt>
    <dgm:pt modelId="{2ADAAD6A-0A4B-44E3-94F2-D034EA1BEDE3}" type="pres">
      <dgm:prSet presAssocID="{3531CA71-44AD-42C4-9F86-2ECA36F325A4}" presName="bgRect" presStyleLbl="bgShp" presStyleIdx="1" presStyleCnt="6"/>
      <dgm:spPr/>
    </dgm:pt>
    <dgm:pt modelId="{CB8D4FF5-A4B7-4419-90A7-CF7EB591DD3E}" type="pres">
      <dgm:prSet presAssocID="{3531CA71-44AD-42C4-9F86-2ECA36F325A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EF513394-A010-44B0-9299-32AEAEF1C2B7}" type="pres">
      <dgm:prSet presAssocID="{3531CA71-44AD-42C4-9F86-2ECA36F325A4}" presName="spaceRect" presStyleCnt="0"/>
      <dgm:spPr/>
    </dgm:pt>
    <dgm:pt modelId="{1D4D3B48-FCB1-4E53-8549-613067071B9F}" type="pres">
      <dgm:prSet presAssocID="{3531CA71-44AD-42C4-9F86-2ECA36F325A4}" presName="parTx" presStyleLbl="revTx" presStyleIdx="1" presStyleCnt="6">
        <dgm:presLayoutVars>
          <dgm:chMax val="0"/>
          <dgm:chPref val="0"/>
        </dgm:presLayoutVars>
      </dgm:prSet>
      <dgm:spPr/>
    </dgm:pt>
    <dgm:pt modelId="{C4AC2BE7-5EAF-4CDE-9FEC-D813636D05E5}" type="pres">
      <dgm:prSet presAssocID="{D0C2F386-6F6D-452A-B474-81BCC0690D69}" presName="sibTrans" presStyleCnt="0"/>
      <dgm:spPr/>
    </dgm:pt>
    <dgm:pt modelId="{9C142836-A1B0-49D4-ABFB-C22F665997E1}" type="pres">
      <dgm:prSet presAssocID="{20975BCB-E751-40AB-93AE-642B803083E7}" presName="compNode" presStyleCnt="0"/>
      <dgm:spPr/>
    </dgm:pt>
    <dgm:pt modelId="{2DABAFD2-E75F-4A32-9107-27B0AA7ADFA8}" type="pres">
      <dgm:prSet presAssocID="{20975BCB-E751-40AB-93AE-642B803083E7}" presName="bgRect" presStyleLbl="bgShp" presStyleIdx="2" presStyleCnt="6"/>
      <dgm:spPr/>
    </dgm:pt>
    <dgm:pt modelId="{21776109-2E1F-4247-A2EC-8A005F987139}" type="pres">
      <dgm:prSet presAssocID="{20975BCB-E751-40AB-93AE-642B803083E7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E885B43-0957-4750-993E-88E3CDB7C3EB}" type="pres">
      <dgm:prSet presAssocID="{20975BCB-E751-40AB-93AE-642B803083E7}" presName="spaceRect" presStyleCnt="0"/>
      <dgm:spPr/>
    </dgm:pt>
    <dgm:pt modelId="{23B69A27-7C2D-4463-A63B-A5CBE96CE3A9}" type="pres">
      <dgm:prSet presAssocID="{20975BCB-E751-40AB-93AE-642B803083E7}" presName="parTx" presStyleLbl="revTx" presStyleIdx="2" presStyleCnt="6">
        <dgm:presLayoutVars>
          <dgm:chMax val="0"/>
          <dgm:chPref val="0"/>
        </dgm:presLayoutVars>
      </dgm:prSet>
      <dgm:spPr/>
    </dgm:pt>
    <dgm:pt modelId="{F7CF2F2F-311F-4B62-A86D-54E527709CD3}" type="pres">
      <dgm:prSet presAssocID="{EFEB013E-D336-4E87-BED3-8DE3FFF9D6E7}" presName="sibTrans" presStyleCnt="0"/>
      <dgm:spPr/>
    </dgm:pt>
    <dgm:pt modelId="{267C057B-95CB-4DA7-8864-4DD28E5AA513}" type="pres">
      <dgm:prSet presAssocID="{9965C137-B5A0-42C8-930D-5A6482E6ACA8}" presName="compNode" presStyleCnt="0"/>
      <dgm:spPr/>
    </dgm:pt>
    <dgm:pt modelId="{AA8D5E04-AAE6-4765-867A-8D2A4DD2143F}" type="pres">
      <dgm:prSet presAssocID="{9965C137-B5A0-42C8-930D-5A6482E6ACA8}" presName="bgRect" presStyleLbl="bgShp" presStyleIdx="3" presStyleCnt="6"/>
      <dgm:spPr/>
    </dgm:pt>
    <dgm:pt modelId="{CE4EDAFD-8661-4D44-9F6C-56F8691E3804}" type="pres">
      <dgm:prSet presAssocID="{9965C137-B5A0-42C8-930D-5A6482E6ACA8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uan"/>
        </a:ext>
      </dgm:extLst>
    </dgm:pt>
    <dgm:pt modelId="{57A643BE-4B18-4759-B82A-42FF47E53944}" type="pres">
      <dgm:prSet presAssocID="{9965C137-B5A0-42C8-930D-5A6482E6ACA8}" presName="spaceRect" presStyleCnt="0"/>
      <dgm:spPr/>
    </dgm:pt>
    <dgm:pt modelId="{7CC7AD54-D730-4D31-A8A2-6641ADD5F92A}" type="pres">
      <dgm:prSet presAssocID="{9965C137-B5A0-42C8-930D-5A6482E6ACA8}" presName="parTx" presStyleLbl="revTx" presStyleIdx="3" presStyleCnt="6">
        <dgm:presLayoutVars>
          <dgm:chMax val="0"/>
          <dgm:chPref val="0"/>
        </dgm:presLayoutVars>
      </dgm:prSet>
      <dgm:spPr/>
    </dgm:pt>
    <dgm:pt modelId="{155CDA15-6AB1-4462-A5F7-1DC9E8653779}" type="pres">
      <dgm:prSet presAssocID="{9A659D40-47EE-4BCC-9BFB-EF4AA0214BDE}" presName="sibTrans" presStyleCnt="0"/>
      <dgm:spPr/>
    </dgm:pt>
    <dgm:pt modelId="{BC7DB7D4-3DF3-4851-8A87-D914A992553C}" type="pres">
      <dgm:prSet presAssocID="{26B824B9-DD97-4AEF-8634-27878ED8A4FF}" presName="compNode" presStyleCnt="0"/>
      <dgm:spPr/>
    </dgm:pt>
    <dgm:pt modelId="{7456D98D-43F6-4E91-A04C-743D96813169}" type="pres">
      <dgm:prSet presAssocID="{26B824B9-DD97-4AEF-8634-27878ED8A4FF}" presName="bgRect" presStyleLbl="bgShp" presStyleIdx="4" presStyleCnt="6"/>
      <dgm:spPr/>
    </dgm:pt>
    <dgm:pt modelId="{7215A4C5-8215-4BA0-A6DB-E4A87AB82050}" type="pres">
      <dgm:prSet presAssocID="{26B824B9-DD97-4AEF-8634-27878ED8A4FF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462FE08B-3201-4231-A6B0-E737CE77A6AD}" type="pres">
      <dgm:prSet presAssocID="{26B824B9-DD97-4AEF-8634-27878ED8A4FF}" presName="spaceRect" presStyleCnt="0"/>
      <dgm:spPr/>
    </dgm:pt>
    <dgm:pt modelId="{A69E0138-D57A-4ADE-9B53-D98399F64973}" type="pres">
      <dgm:prSet presAssocID="{26B824B9-DD97-4AEF-8634-27878ED8A4FF}" presName="parTx" presStyleLbl="revTx" presStyleIdx="4" presStyleCnt="6">
        <dgm:presLayoutVars>
          <dgm:chMax val="0"/>
          <dgm:chPref val="0"/>
        </dgm:presLayoutVars>
      </dgm:prSet>
      <dgm:spPr/>
    </dgm:pt>
    <dgm:pt modelId="{5CCFE818-4098-450C-8911-6492376F6ACC}" type="pres">
      <dgm:prSet presAssocID="{F8D3A7C4-39EA-48E4-941F-082C0EECA98C}" presName="sibTrans" presStyleCnt="0"/>
      <dgm:spPr/>
    </dgm:pt>
    <dgm:pt modelId="{BEBC8AAD-56D3-4302-BC5A-C8EF927DDC71}" type="pres">
      <dgm:prSet presAssocID="{B5E27826-3478-4446-A056-A1C33217033B}" presName="compNode" presStyleCnt="0"/>
      <dgm:spPr/>
    </dgm:pt>
    <dgm:pt modelId="{4B348AE7-596A-47A6-909B-416D4739ED43}" type="pres">
      <dgm:prSet presAssocID="{B5E27826-3478-4446-A056-A1C33217033B}" presName="bgRect" presStyleLbl="bgShp" presStyleIdx="5" presStyleCnt="6"/>
      <dgm:spPr/>
    </dgm:pt>
    <dgm:pt modelId="{0F7B94C8-EE08-4AE3-8946-E50091084E47}" type="pres">
      <dgm:prSet presAssocID="{B5E27826-3478-4446-A056-A1C33217033B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9A3E6715-3B2B-4629-AAFF-EDD5C3EEDF3A}" type="pres">
      <dgm:prSet presAssocID="{B5E27826-3478-4446-A056-A1C33217033B}" presName="spaceRect" presStyleCnt="0"/>
      <dgm:spPr/>
    </dgm:pt>
    <dgm:pt modelId="{3AAD4014-5247-4528-B5F8-641363895A1B}" type="pres">
      <dgm:prSet presAssocID="{B5E27826-3478-4446-A056-A1C33217033B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C2D16304-3D98-49DF-88ED-1A26464D5AE8}" srcId="{B30361CD-31B4-4DB5-9195-69990E625AB8}" destId="{26B824B9-DD97-4AEF-8634-27878ED8A4FF}" srcOrd="4" destOrd="0" parTransId="{EFC1A4A7-5B9F-468A-8986-DC26FB6C37E8}" sibTransId="{F8D3A7C4-39EA-48E4-941F-082C0EECA98C}"/>
    <dgm:cxn modelId="{29245206-91D7-4B7E-9D9F-D7BE951990EC}" srcId="{B30361CD-31B4-4DB5-9195-69990E625AB8}" destId="{B5E27826-3478-4446-A056-A1C33217033B}" srcOrd="5" destOrd="0" parTransId="{AF39E7A7-036E-45FC-A6A1-9821F2DD0365}" sibTransId="{09A11392-1481-44F5-B1FE-EFBC635EBF30}"/>
    <dgm:cxn modelId="{E531C119-7901-4D91-8202-C07523C53429}" type="presOf" srcId="{20975BCB-E751-40AB-93AE-642B803083E7}" destId="{23B69A27-7C2D-4463-A63B-A5CBE96CE3A9}" srcOrd="0" destOrd="0" presId="urn:microsoft.com/office/officeart/2018/2/layout/IconVerticalSolidList"/>
    <dgm:cxn modelId="{E3CEF320-9D3D-4C1A-B812-908596E93FAD}" type="presOf" srcId="{B30361CD-31B4-4DB5-9195-69990E625AB8}" destId="{89520898-A25E-434F-83EF-A96C41E977D3}" srcOrd="0" destOrd="0" presId="urn:microsoft.com/office/officeart/2018/2/layout/IconVerticalSolidList"/>
    <dgm:cxn modelId="{A5E6665C-BD24-4AD4-9716-AA0A9B0DF589}" srcId="{B30361CD-31B4-4DB5-9195-69990E625AB8}" destId="{54231783-F1AD-4A23-B470-58B170BF7BE8}" srcOrd="0" destOrd="0" parTransId="{3382868A-32AA-440B-B207-B223956B6870}" sibTransId="{242473CC-E67E-4395-A5DE-9B65EB8B6886}"/>
    <dgm:cxn modelId="{9559DF64-477D-4CDF-B8AB-91FC077EB24E}" srcId="{B30361CD-31B4-4DB5-9195-69990E625AB8}" destId="{3531CA71-44AD-42C4-9F86-2ECA36F325A4}" srcOrd="1" destOrd="0" parTransId="{504C6CB8-0B27-46BA-9E95-EEB30162F911}" sibTransId="{D0C2F386-6F6D-452A-B474-81BCC0690D69}"/>
    <dgm:cxn modelId="{B5806B48-200A-435F-B2F6-6FBE96FE7E03}" type="presOf" srcId="{54231783-F1AD-4A23-B470-58B170BF7BE8}" destId="{47522559-9F37-4447-9585-CFB059FA65C4}" srcOrd="0" destOrd="0" presId="urn:microsoft.com/office/officeart/2018/2/layout/IconVerticalSolidList"/>
    <dgm:cxn modelId="{2311B57B-27AC-4EFB-BFEF-E089250AEF2E}" type="presOf" srcId="{3531CA71-44AD-42C4-9F86-2ECA36F325A4}" destId="{1D4D3B48-FCB1-4E53-8549-613067071B9F}" srcOrd="0" destOrd="0" presId="urn:microsoft.com/office/officeart/2018/2/layout/IconVerticalSolidList"/>
    <dgm:cxn modelId="{C449F589-62A2-44F6-B23F-9079D35A778C}" srcId="{B30361CD-31B4-4DB5-9195-69990E625AB8}" destId="{9965C137-B5A0-42C8-930D-5A6482E6ACA8}" srcOrd="3" destOrd="0" parTransId="{22169C86-2B9A-44C7-A03F-53C078791A5B}" sibTransId="{9A659D40-47EE-4BCC-9BFB-EF4AA0214BDE}"/>
    <dgm:cxn modelId="{2FC819BC-61B2-45DA-A539-C848981938AA}" srcId="{B30361CD-31B4-4DB5-9195-69990E625AB8}" destId="{20975BCB-E751-40AB-93AE-642B803083E7}" srcOrd="2" destOrd="0" parTransId="{161C7652-8141-4BDD-AB6F-F691B4868638}" sibTransId="{EFEB013E-D336-4E87-BED3-8DE3FFF9D6E7}"/>
    <dgm:cxn modelId="{A55F46E3-5C9C-410F-89E0-34B03E2C45A3}" type="presOf" srcId="{9965C137-B5A0-42C8-930D-5A6482E6ACA8}" destId="{7CC7AD54-D730-4D31-A8A2-6641ADD5F92A}" srcOrd="0" destOrd="0" presId="urn:microsoft.com/office/officeart/2018/2/layout/IconVerticalSolidList"/>
    <dgm:cxn modelId="{A48980E7-E536-43AC-AF0A-A6B2060066BF}" type="presOf" srcId="{B5E27826-3478-4446-A056-A1C33217033B}" destId="{3AAD4014-5247-4528-B5F8-641363895A1B}" srcOrd="0" destOrd="0" presId="urn:microsoft.com/office/officeart/2018/2/layout/IconVerticalSolidList"/>
    <dgm:cxn modelId="{0A60B1FB-BFD7-4723-A209-238A70424E68}" type="presOf" srcId="{26B824B9-DD97-4AEF-8634-27878ED8A4FF}" destId="{A69E0138-D57A-4ADE-9B53-D98399F64973}" srcOrd="0" destOrd="0" presId="urn:microsoft.com/office/officeart/2018/2/layout/IconVerticalSolidList"/>
    <dgm:cxn modelId="{B8313F16-AC47-48A7-BFE9-39966D89D7B5}" type="presParOf" srcId="{89520898-A25E-434F-83EF-A96C41E977D3}" destId="{1C69DAB1-DEF2-4D8F-8021-B326BFA58D90}" srcOrd="0" destOrd="0" presId="urn:microsoft.com/office/officeart/2018/2/layout/IconVerticalSolidList"/>
    <dgm:cxn modelId="{B3224D5C-6221-44A5-AC64-FBB71DA66A13}" type="presParOf" srcId="{1C69DAB1-DEF2-4D8F-8021-B326BFA58D90}" destId="{2286FF8E-9354-437F-8AEF-7FA3D8957F24}" srcOrd="0" destOrd="0" presId="urn:microsoft.com/office/officeart/2018/2/layout/IconVerticalSolidList"/>
    <dgm:cxn modelId="{0DE9F8E9-6D88-4E1E-9CFF-8A5CF8A2C0E9}" type="presParOf" srcId="{1C69DAB1-DEF2-4D8F-8021-B326BFA58D90}" destId="{5D50FEC1-25F6-4226-BCD6-9246D15091A4}" srcOrd="1" destOrd="0" presId="urn:microsoft.com/office/officeart/2018/2/layout/IconVerticalSolidList"/>
    <dgm:cxn modelId="{7B32E089-E806-495D-8F16-E06082407276}" type="presParOf" srcId="{1C69DAB1-DEF2-4D8F-8021-B326BFA58D90}" destId="{DCF7F07B-D39E-4E71-B29F-B317B1CE15F4}" srcOrd="2" destOrd="0" presId="urn:microsoft.com/office/officeart/2018/2/layout/IconVerticalSolidList"/>
    <dgm:cxn modelId="{80AB5552-4482-4ED5-8F4B-4C09168CC43A}" type="presParOf" srcId="{1C69DAB1-DEF2-4D8F-8021-B326BFA58D90}" destId="{47522559-9F37-4447-9585-CFB059FA65C4}" srcOrd="3" destOrd="0" presId="urn:microsoft.com/office/officeart/2018/2/layout/IconVerticalSolidList"/>
    <dgm:cxn modelId="{DCA60024-C62A-4A65-8EA4-417DFADD40D6}" type="presParOf" srcId="{89520898-A25E-434F-83EF-A96C41E977D3}" destId="{82849035-87BB-4DB0-A8A1-EBCC19302A4F}" srcOrd="1" destOrd="0" presId="urn:microsoft.com/office/officeart/2018/2/layout/IconVerticalSolidList"/>
    <dgm:cxn modelId="{BCB3832C-2629-4811-8C9B-0E461C2E157E}" type="presParOf" srcId="{89520898-A25E-434F-83EF-A96C41E977D3}" destId="{07E9EAB1-1CB6-4ED1-A551-C267684C102F}" srcOrd="2" destOrd="0" presId="urn:microsoft.com/office/officeart/2018/2/layout/IconVerticalSolidList"/>
    <dgm:cxn modelId="{72A95595-2DE5-4670-B382-FA43DE0AE946}" type="presParOf" srcId="{07E9EAB1-1CB6-4ED1-A551-C267684C102F}" destId="{2ADAAD6A-0A4B-44E3-94F2-D034EA1BEDE3}" srcOrd="0" destOrd="0" presId="urn:microsoft.com/office/officeart/2018/2/layout/IconVerticalSolidList"/>
    <dgm:cxn modelId="{6C812380-4FA1-4D6F-8BB7-7B62170BC8BC}" type="presParOf" srcId="{07E9EAB1-1CB6-4ED1-A551-C267684C102F}" destId="{CB8D4FF5-A4B7-4419-90A7-CF7EB591DD3E}" srcOrd="1" destOrd="0" presId="urn:microsoft.com/office/officeart/2018/2/layout/IconVerticalSolidList"/>
    <dgm:cxn modelId="{9AFC8457-E5AA-4C72-B113-ABB62BB5D5A1}" type="presParOf" srcId="{07E9EAB1-1CB6-4ED1-A551-C267684C102F}" destId="{EF513394-A010-44B0-9299-32AEAEF1C2B7}" srcOrd="2" destOrd="0" presId="urn:microsoft.com/office/officeart/2018/2/layout/IconVerticalSolidList"/>
    <dgm:cxn modelId="{A27A9663-595E-4C54-8157-791DA5520261}" type="presParOf" srcId="{07E9EAB1-1CB6-4ED1-A551-C267684C102F}" destId="{1D4D3B48-FCB1-4E53-8549-613067071B9F}" srcOrd="3" destOrd="0" presId="urn:microsoft.com/office/officeart/2018/2/layout/IconVerticalSolidList"/>
    <dgm:cxn modelId="{B0597B89-C231-48BF-B090-1AC5D8232E69}" type="presParOf" srcId="{89520898-A25E-434F-83EF-A96C41E977D3}" destId="{C4AC2BE7-5EAF-4CDE-9FEC-D813636D05E5}" srcOrd="3" destOrd="0" presId="urn:microsoft.com/office/officeart/2018/2/layout/IconVerticalSolidList"/>
    <dgm:cxn modelId="{61E8C972-F7A2-49CC-B6D1-B20E86B3378B}" type="presParOf" srcId="{89520898-A25E-434F-83EF-A96C41E977D3}" destId="{9C142836-A1B0-49D4-ABFB-C22F665997E1}" srcOrd="4" destOrd="0" presId="urn:microsoft.com/office/officeart/2018/2/layout/IconVerticalSolidList"/>
    <dgm:cxn modelId="{8604670F-8A9B-44C2-AB84-FC4A464C436D}" type="presParOf" srcId="{9C142836-A1B0-49D4-ABFB-C22F665997E1}" destId="{2DABAFD2-E75F-4A32-9107-27B0AA7ADFA8}" srcOrd="0" destOrd="0" presId="urn:microsoft.com/office/officeart/2018/2/layout/IconVerticalSolidList"/>
    <dgm:cxn modelId="{583659FA-EF4C-42E7-81AC-226926EA2F37}" type="presParOf" srcId="{9C142836-A1B0-49D4-ABFB-C22F665997E1}" destId="{21776109-2E1F-4247-A2EC-8A005F987139}" srcOrd="1" destOrd="0" presId="urn:microsoft.com/office/officeart/2018/2/layout/IconVerticalSolidList"/>
    <dgm:cxn modelId="{8F60CD43-3FC6-4628-8EF4-549CE7E9F3B4}" type="presParOf" srcId="{9C142836-A1B0-49D4-ABFB-C22F665997E1}" destId="{FE885B43-0957-4750-993E-88E3CDB7C3EB}" srcOrd="2" destOrd="0" presId="urn:microsoft.com/office/officeart/2018/2/layout/IconVerticalSolidList"/>
    <dgm:cxn modelId="{5893E3CD-15FD-4245-882E-1FBB98BFDC91}" type="presParOf" srcId="{9C142836-A1B0-49D4-ABFB-C22F665997E1}" destId="{23B69A27-7C2D-4463-A63B-A5CBE96CE3A9}" srcOrd="3" destOrd="0" presId="urn:microsoft.com/office/officeart/2018/2/layout/IconVerticalSolidList"/>
    <dgm:cxn modelId="{FD96B56B-6B79-42E0-8B78-376667B0F7D0}" type="presParOf" srcId="{89520898-A25E-434F-83EF-A96C41E977D3}" destId="{F7CF2F2F-311F-4B62-A86D-54E527709CD3}" srcOrd="5" destOrd="0" presId="urn:microsoft.com/office/officeart/2018/2/layout/IconVerticalSolidList"/>
    <dgm:cxn modelId="{342EF46A-CA5E-44EF-8D2E-00A5E8536020}" type="presParOf" srcId="{89520898-A25E-434F-83EF-A96C41E977D3}" destId="{267C057B-95CB-4DA7-8864-4DD28E5AA513}" srcOrd="6" destOrd="0" presId="urn:microsoft.com/office/officeart/2018/2/layout/IconVerticalSolidList"/>
    <dgm:cxn modelId="{9E01A9F6-7F4F-4760-9C69-D5E0E78E6FB7}" type="presParOf" srcId="{267C057B-95CB-4DA7-8864-4DD28E5AA513}" destId="{AA8D5E04-AAE6-4765-867A-8D2A4DD2143F}" srcOrd="0" destOrd="0" presId="urn:microsoft.com/office/officeart/2018/2/layout/IconVerticalSolidList"/>
    <dgm:cxn modelId="{AEAC3E62-1418-4F1A-AF5A-39800C04C9C4}" type="presParOf" srcId="{267C057B-95CB-4DA7-8864-4DD28E5AA513}" destId="{CE4EDAFD-8661-4D44-9F6C-56F8691E3804}" srcOrd="1" destOrd="0" presId="urn:microsoft.com/office/officeart/2018/2/layout/IconVerticalSolidList"/>
    <dgm:cxn modelId="{0A0F71B6-ABEF-4CBC-B578-B6085C97C008}" type="presParOf" srcId="{267C057B-95CB-4DA7-8864-4DD28E5AA513}" destId="{57A643BE-4B18-4759-B82A-42FF47E53944}" srcOrd="2" destOrd="0" presId="urn:microsoft.com/office/officeart/2018/2/layout/IconVerticalSolidList"/>
    <dgm:cxn modelId="{76A236BD-D0ED-42F4-B251-84BE5C3432D3}" type="presParOf" srcId="{267C057B-95CB-4DA7-8864-4DD28E5AA513}" destId="{7CC7AD54-D730-4D31-A8A2-6641ADD5F92A}" srcOrd="3" destOrd="0" presId="urn:microsoft.com/office/officeart/2018/2/layout/IconVerticalSolidList"/>
    <dgm:cxn modelId="{A48770BE-1096-4E80-967A-6FED153F1F81}" type="presParOf" srcId="{89520898-A25E-434F-83EF-A96C41E977D3}" destId="{155CDA15-6AB1-4462-A5F7-1DC9E8653779}" srcOrd="7" destOrd="0" presId="urn:microsoft.com/office/officeart/2018/2/layout/IconVerticalSolidList"/>
    <dgm:cxn modelId="{C5C55BA5-76AD-4235-84EB-0BD251EE0F72}" type="presParOf" srcId="{89520898-A25E-434F-83EF-A96C41E977D3}" destId="{BC7DB7D4-3DF3-4851-8A87-D914A992553C}" srcOrd="8" destOrd="0" presId="urn:microsoft.com/office/officeart/2018/2/layout/IconVerticalSolidList"/>
    <dgm:cxn modelId="{85F19128-571A-4727-9CDF-10AA9908743F}" type="presParOf" srcId="{BC7DB7D4-3DF3-4851-8A87-D914A992553C}" destId="{7456D98D-43F6-4E91-A04C-743D96813169}" srcOrd="0" destOrd="0" presId="urn:microsoft.com/office/officeart/2018/2/layout/IconVerticalSolidList"/>
    <dgm:cxn modelId="{D6488BE9-4018-443E-83F8-7B898B5120FA}" type="presParOf" srcId="{BC7DB7D4-3DF3-4851-8A87-D914A992553C}" destId="{7215A4C5-8215-4BA0-A6DB-E4A87AB82050}" srcOrd="1" destOrd="0" presId="urn:microsoft.com/office/officeart/2018/2/layout/IconVerticalSolidList"/>
    <dgm:cxn modelId="{47707E6C-E1C3-4B1B-B189-7363D0DC81F6}" type="presParOf" srcId="{BC7DB7D4-3DF3-4851-8A87-D914A992553C}" destId="{462FE08B-3201-4231-A6B0-E737CE77A6AD}" srcOrd="2" destOrd="0" presId="urn:microsoft.com/office/officeart/2018/2/layout/IconVerticalSolidList"/>
    <dgm:cxn modelId="{C9A1244F-8E71-4C39-844F-A9670C1B380E}" type="presParOf" srcId="{BC7DB7D4-3DF3-4851-8A87-D914A992553C}" destId="{A69E0138-D57A-4ADE-9B53-D98399F64973}" srcOrd="3" destOrd="0" presId="urn:microsoft.com/office/officeart/2018/2/layout/IconVerticalSolidList"/>
    <dgm:cxn modelId="{AC6B79F4-2019-4BF5-9C1C-B50A524C32A3}" type="presParOf" srcId="{89520898-A25E-434F-83EF-A96C41E977D3}" destId="{5CCFE818-4098-450C-8911-6492376F6ACC}" srcOrd="9" destOrd="0" presId="urn:microsoft.com/office/officeart/2018/2/layout/IconVerticalSolidList"/>
    <dgm:cxn modelId="{FD9AF2E7-ABE2-45DB-8285-A88FFE48E4F6}" type="presParOf" srcId="{89520898-A25E-434F-83EF-A96C41E977D3}" destId="{BEBC8AAD-56D3-4302-BC5A-C8EF927DDC71}" srcOrd="10" destOrd="0" presId="urn:microsoft.com/office/officeart/2018/2/layout/IconVerticalSolidList"/>
    <dgm:cxn modelId="{D5E7682D-E84A-4901-8DB7-9B5E7459D74E}" type="presParOf" srcId="{BEBC8AAD-56D3-4302-BC5A-C8EF927DDC71}" destId="{4B348AE7-596A-47A6-909B-416D4739ED43}" srcOrd="0" destOrd="0" presId="urn:microsoft.com/office/officeart/2018/2/layout/IconVerticalSolidList"/>
    <dgm:cxn modelId="{95AC24AD-9E9A-4C43-A144-5F61F5768118}" type="presParOf" srcId="{BEBC8AAD-56D3-4302-BC5A-C8EF927DDC71}" destId="{0F7B94C8-EE08-4AE3-8946-E50091084E47}" srcOrd="1" destOrd="0" presId="urn:microsoft.com/office/officeart/2018/2/layout/IconVerticalSolidList"/>
    <dgm:cxn modelId="{3DB4307B-1D23-4050-9A95-3385AE6BB68A}" type="presParOf" srcId="{BEBC8AAD-56D3-4302-BC5A-C8EF927DDC71}" destId="{9A3E6715-3B2B-4629-AAFF-EDD5C3EEDF3A}" srcOrd="2" destOrd="0" presId="urn:microsoft.com/office/officeart/2018/2/layout/IconVerticalSolidList"/>
    <dgm:cxn modelId="{A927485C-62E5-449C-A945-5BE12634133F}" type="presParOf" srcId="{BEBC8AAD-56D3-4302-BC5A-C8EF927DDC71}" destId="{3AAD4014-5247-4528-B5F8-641363895A1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75B3EC8-E3DF-419F-B366-C838EA02F38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3708A0A-0667-42E5-9F3C-AD328E9120F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Need for concerted efforts to improve member outcomes</a:t>
          </a:r>
        </a:p>
      </dgm:t>
    </dgm:pt>
    <dgm:pt modelId="{27DED8E8-525B-4DB8-86FA-3784742146AF}" type="parTrans" cxnId="{7D88FB0C-7FCB-4194-9BF1-DE4B60A0636D}">
      <dgm:prSet/>
      <dgm:spPr/>
      <dgm:t>
        <a:bodyPr/>
        <a:lstStyle/>
        <a:p>
          <a:endParaRPr lang="en-US"/>
        </a:p>
      </dgm:t>
    </dgm:pt>
    <dgm:pt modelId="{2D302197-7888-4B54-863C-E26A5E7FDDDD}" type="sibTrans" cxnId="{7D88FB0C-7FCB-4194-9BF1-DE4B60A0636D}">
      <dgm:prSet/>
      <dgm:spPr/>
      <dgm:t>
        <a:bodyPr/>
        <a:lstStyle/>
        <a:p>
          <a:endParaRPr lang="en-US"/>
        </a:p>
      </dgm:t>
    </dgm:pt>
    <dgm:pt modelId="{3AF2CE0D-5104-41CD-B2C3-1BACD155A7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Revitalisation of the sector calls for collaboration between labour, businesses, regulators and Government </a:t>
          </a:r>
        </a:p>
      </dgm:t>
    </dgm:pt>
    <dgm:pt modelId="{EB148DAD-3D24-4606-94F8-01C5C86A5921}" type="parTrans" cxnId="{CA54C797-17E6-4B61-BAE3-72E7E1B088D6}">
      <dgm:prSet/>
      <dgm:spPr/>
      <dgm:t>
        <a:bodyPr/>
        <a:lstStyle/>
        <a:p>
          <a:endParaRPr lang="en-US"/>
        </a:p>
      </dgm:t>
    </dgm:pt>
    <dgm:pt modelId="{FF043513-9C7B-471E-A047-27C7538E558B}" type="sibTrans" cxnId="{CA54C797-17E6-4B61-BAE3-72E7E1B088D6}">
      <dgm:prSet/>
      <dgm:spPr/>
      <dgm:t>
        <a:bodyPr/>
        <a:lstStyle/>
        <a:p>
          <a:endParaRPr lang="en-US"/>
        </a:p>
      </dgm:t>
    </dgm:pt>
    <dgm:pt modelId="{C9E43490-E52B-425E-BECD-DDE8F2689DD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Pension Fund Service Providers – we call for professionalism and restraint when charging pension funds for services</a:t>
          </a:r>
          <a:r>
            <a:rPr lang="en-US" sz="1500" dirty="0"/>
            <a:t>. </a:t>
          </a:r>
        </a:p>
      </dgm:t>
    </dgm:pt>
    <dgm:pt modelId="{E906EE65-6EB3-4ACB-8FEA-F432658C7E94}" type="parTrans" cxnId="{AC2BD466-C9D8-44D0-85DC-DD1C38EE3912}">
      <dgm:prSet/>
      <dgm:spPr/>
      <dgm:t>
        <a:bodyPr/>
        <a:lstStyle/>
        <a:p>
          <a:endParaRPr lang="en-US"/>
        </a:p>
      </dgm:t>
    </dgm:pt>
    <dgm:pt modelId="{C14DA72A-4D2C-49E1-AD9A-99B6392B8220}" type="sibTrans" cxnId="{AC2BD466-C9D8-44D0-85DC-DD1C38EE3912}">
      <dgm:prSet/>
      <dgm:spPr/>
      <dgm:t>
        <a:bodyPr/>
        <a:lstStyle/>
        <a:p>
          <a:endParaRPr lang="en-US"/>
        </a:p>
      </dgm:t>
    </dgm:pt>
    <dgm:pt modelId="{FC405022-78A5-42F1-9154-0101C2D0422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Let us not kill the goose that lays the golden egg</a:t>
          </a:r>
        </a:p>
      </dgm:t>
    </dgm:pt>
    <dgm:pt modelId="{C3AFFCBA-5314-4ABA-9DBC-6EB9AE04B47B}" type="parTrans" cxnId="{1F9C7DBE-6CB7-4703-B1D3-0720F08E7E7C}">
      <dgm:prSet/>
      <dgm:spPr/>
      <dgm:t>
        <a:bodyPr/>
        <a:lstStyle/>
        <a:p>
          <a:endParaRPr lang="en-US"/>
        </a:p>
      </dgm:t>
    </dgm:pt>
    <dgm:pt modelId="{2D4C8A13-25D1-40B0-8EF9-6E30722893DD}" type="sibTrans" cxnId="{1F9C7DBE-6CB7-4703-B1D3-0720F08E7E7C}">
      <dgm:prSet/>
      <dgm:spPr/>
      <dgm:t>
        <a:bodyPr/>
        <a:lstStyle/>
        <a:p>
          <a:endParaRPr lang="en-US"/>
        </a:p>
      </dgm:t>
    </dgm:pt>
    <dgm:pt modelId="{6C9050E7-C8C0-484F-954A-C95A6BCB40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Board of Fund members are reminded of their fiduciary responsibility and  personal liability provisions of the Act</a:t>
          </a:r>
        </a:p>
      </dgm:t>
    </dgm:pt>
    <dgm:pt modelId="{38E35DF6-3857-4EEF-943E-2980B9A04F32}" type="parTrans" cxnId="{7BC4DD15-D325-4873-9F9A-25BC4C6679B9}">
      <dgm:prSet/>
      <dgm:spPr/>
      <dgm:t>
        <a:bodyPr/>
        <a:lstStyle/>
        <a:p>
          <a:endParaRPr lang="en-US"/>
        </a:p>
      </dgm:t>
    </dgm:pt>
    <dgm:pt modelId="{EC1E1A31-4B23-4045-9633-20CBDDD5876A}" type="sibTrans" cxnId="{7BC4DD15-D325-4873-9F9A-25BC4C6679B9}">
      <dgm:prSet/>
      <dgm:spPr/>
      <dgm:t>
        <a:bodyPr/>
        <a:lstStyle/>
        <a:p>
          <a:endParaRPr lang="en-US"/>
        </a:p>
      </dgm:t>
    </dgm:pt>
    <dgm:pt modelId="{E21ADE6E-1ADC-4C55-BA4C-9DB1340B15C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Need for holistic national pension reforms to revitalise the pensions industry</a:t>
          </a:r>
        </a:p>
      </dgm:t>
    </dgm:pt>
    <dgm:pt modelId="{6259BEB1-AD20-4C1A-9E05-38B1518C8E12}" type="parTrans" cxnId="{350C95C2-99C6-4923-B744-522A26D736CA}">
      <dgm:prSet/>
      <dgm:spPr/>
      <dgm:t>
        <a:bodyPr/>
        <a:lstStyle/>
        <a:p>
          <a:endParaRPr lang="en-US"/>
        </a:p>
      </dgm:t>
    </dgm:pt>
    <dgm:pt modelId="{2BB4EFDD-D810-4D08-9799-F18EC985B10C}" type="sibTrans" cxnId="{350C95C2-99C6-4923-B744-522A26D736CA}">
      <dgm:prSet/>
      <dgm:spPr/>
      <dgm:t>
        <a:bodyPr/>
        <a:lstStyle/>
        <a:p>
          <a:endParaRPr lang="en-US"/>
        </a:p>
      </dgm:t>
    </dgm:pt>
    <dgm:pt modelId="{46E45FA8-2BFB-4E46-A67B-8B0157E962B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/>
            <a:t>Industry to take advantage of NDS2 formulation and Financial Service Sector Development Plan to inform policy and regulatory direction.</a:t>
          </a:r>
        </a:p>
      </dgm:t>
    </dgm:pt>
    <dgm:pt modelId="{6E0B401B-96C6-4E7C-91A5-2A9DA85D32CF}" type="parTrans" cxnId="{98D42795-B77D-4559-A97C-7CC27160A128}">
      <dgm:prSet/>
      <dgm:spPr/>
      <dgm:t>
        <a:bodyPr/>
        <a:lstStyle/>
        <a:p>
          <a:endParaRPr lang="en-US"/>
        </a:p>
      </dgm:t>
    </dgm:pt>
    <dgm:pt modelId="{1C8B4FEC-69DC-471B-A830-6D46602936D3}" type="sibTrans" cxnId="{98D42795-B77D-4559-A97C-7CC27160A128}">
      <dgm:prSet/>
      <dgm:spPr/>
      <dgm:t>
        <a:bodyPr/>
        <a:lstStyle/>
        <a:p>
          <a:endParaRPr lang="en-US"/>
        </a:p>
      </dgm:t>
    </dgm:pt>
    <dgm:pt modelId="{4924EC62-8B54-41BC-8271-9B247FD564A3}" type="pres">
      <dgm:prSet presAssocID="{E75B3EC8-E3DF-419F-B366-C838EA02F383}" presName="root" presStyleCnt="0">
        <dgm:presLayoutVars>
          <dgm:dir/>
          <dgm:resizeHandles val="exact"/>
        </dgm:presLayoutVars>
      </dgm:prSet>
      <dgm:spPr/>
    </dgm:pt>
    <dgm:pt modelId="{4A932F69-B53C-4CE3-8603-73E460829BA3}" type="pres">
      <dgm:prSet presAssocID="{63708A0A-0667-42E5-9F3C-AD328E9120F2}" presName="compNode" presStyleCnt="0"/>
      <dgm:spPr/>
    </dgm:pt>
    <dgm:pt modelId="{EC02C67F-954B-49B7-860C-250E48638127}" type="pres">
      <dgm:prSet presAssocID="{63708A0A-0667-42E5-9F3C-AD328E9120F2}" presName="bgRect" presStyleLbl="bgShp" presStyleIdx="0" presStyleCnt="7"/>
      <dgm:spPr/>
    </dgm:pt>
    <dgm:pt modelId="{81E3FA8F-DEF2-483D-AA47-485B071308C6}" type="pres">
      <dgm:prSet presAssocID="{63708A0A-0667-42E5-9F3C-AD328E9120F2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44E500F-6AAD-4AFE-8DFC-CBDE4B40A92D}" type="pres">
      <dgm:prSet presAssocID="{63708A0A-0667-42E5-9F3C-AD328E9120F2}" presName="spaceRect" presStyleCnt="0"/>
      <dgm:spPr/>
    </dgm:pt>
    <dgm:pt modelId="{6C384145-9357-4575-8074-4909079640AC}" type="pres">
      <dgm:prSet presAssocID="{63708A0A-0667-42E5-9F3C-AD328E9120F2}" presName="parTx" presStyleLbl="revTx" presStyleIdx="0" presStyleCnt="7">
        <dgm:presLayoutVars>
          <dgm:chMax val="0"/>
          <dgm:chPref val="0"/>
        </dgm:presLayoutVars>
      </dgm:prSet>
      <dgm:spPr/>
    </dgm:pt>
    <dgm:pt modelId="{95983444-57AC-47C0-B781-14F64EB91595}" type="pres">
      <dgm:prSet presAssocID="{2D302197-7888-4B54-863C-E26A5E7FDDDD}" presName="sibTrans" presStyleCnt="0"/>
      <dgm:spPr/>
    </dgm:pt>
    <dgm:pt modelId="{3F1C4199-CD40-4370-A5CA-8E0A8DF53B3B}" type="pres">
      <dgm:prSet presAssocID="{3AF2CE0D-5104-41CD-B2C3-1BACD155A7D4}" presName="compNode" presStyleCnt="0"/>
      <dgm:spPr/>
    </dgm:pt>
    <dgm:pt modelId="{DBE9057E-493B-4FB6-882F-FEF030095403}" type="pres">
      <dgm:prSet presAssocID="{3AF2CE0D-5104-41CD-B2C3-1BACD155A7D4}" presName="bgRect" presStyleLbl="bgShp" presStyleIdx="1" presStyleCnt="7"/>
      <dgm:spPr/>
    </dgm:pt>
    <dgm:pt modelId="{33E26259-AA5A-4328-BA4E-46978755323E}" type="pres">
      <dgm:prSet presAssocID="{3AF2CE0D-5104-41CD-B2C3-1BACD155A7D4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856671E1-7A29-42F5-9C6E-CD9B3B29E1F0}" type="pres">
      <dgm:prSet presAssocID="{3AF2CE0D-5104-41CD-B2C3-1BACD155A7D4}" presName="spaceRect" presStyleCnt="0"/>
      <dgm:spPr/>
    </dgm:pt>
    <dgm:pt modelId="{A46E3E6F-D911-47FC-A5FA-EEA3B24563F6}" type="pres">
      <dgm:prSet presAssocID="{3AF2CE0D-5104-41CD-B2C3-1BACD155A7D4}" presName="parTx" presStyleLbl="revTx" presStyleIdx="1" presStyleCnt="7">
        <dgm:presLayoutVars>
          <dgm:chMax val="0"/>
          <dgm:chPref val="0"/>
        </dgm:presLayoutVars>
      </dgm:prSet>
      <dgm:spPr/>
    </dgm:pt>
    <dgm:pt modelId="{DEADC6AC-443F-4424-B0CF-377500400BDB}" type="pres">
      <dgm:prSet presAssocID="{FF043513-9C7B-471E-A047-27C7538E558B}" presName="sibTrans" presStyleCnt="0"/>
      <dgm:spPr/>
    </dgm:pt>
    <dgm:pt modelId="{065239E8-3EF2-490F-92C8-CA0B89B2FE39}" type="pres">
      <dgm:prSet presAssocID="{C9E43490-E52B-425E-BECD-DDE8F2689DDB}" presName="compNode" presStyleCnt="0"/>
      <dgm:spPr/>
    </dgm:pt>
    <dgm:pt modelId="{469FBEB3-932E-45F2-9268-FE7D2A521A33}" type="pres">
      <dgm:prSet presAssocID="{C9E43490-E52B-425E-BECD-DDE8F2689DDB}" presName="bgRect" presStyleLbl="bgShp" presStyleIdx="2" presStyleCnt="7"/>
      <dgm:spPr/>
    </dgm:pt>
    <dgm:pt modelId="{D92016EC-5565-4B7B-BECD-C9711DC68AB5}" type="pres">
      <dgm:prSet presAssocID="{C9E43490-E52B-425E-BECD-DDE8F2689DDB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CF3957E2-9BA7-4A93-BBF3-BF29A6404885}" type="pres">
      <dgm:prSet presAssocID="{C9E43490-E52B-425E-BECD-DDE8F2689DDB}" presName="spaceRect" presStyleCnt="0"/>
      <dgm:spPr/>
    </dgm:pt>
    <dgm:pt modelId="{FD8F72FE-0ACE-4BCD-B27A-DCFA6FB0ED8A}" type="pres">
      <dgm:prSet presAssocID="{C9E43490-E52B-425E-BECD-DDE8F2689DDB}" presName="parTx" presStyleLbl="revTx" presStyleIdx="2" presStyleCnt="7">
        <dgm:presLayoutVars>
          <dgm:chMax val="0"/>
          <dgm:chPref val="0"/>
        </dgm:presLayoutVars>
      </dgm:prSet>
      <dgm:spPr/>
    </dgm:pt>
    <dgm:pt modelId="{AE3BF42A-A7F8-4F35-8274-0400A7FEDC29}" type="pres">
      <dgm:prSet presAssocID="{C14DA72A-4D2C-49E1-AD9A-99B6392B8220}" presName="sibTrans" presStyleCnt="0"/>
      <dgm:spPr/>
    </dgm:pt>
    <dgm:pt modelId="{4AE36CB6-0BB0-4216-B429-353461EF4146}" type="pres">
      <dgm:prSet presAssocID="{FC405022-78A5-42F1-9154-0101C2D04220}" presName="compNode" presStyleCnt="0"/>
      <dgm:spPr/>
    </dgm:pt>
    <dgm:pt modelId="{D9F39C4A-9875-405C-AC28-6134585466BA}" type="pres">
      <dgm:prSet presAssocID="{FC405022-78A5-42F1-9154-0101C2D04220}" presName="bgRect" presStyleLbl="bgShp" presStyleIdx="3" presStyleCnt="7"/>
      <dgm:spPr/>
    </dgm:pt>
    <dgm:pt modelId="{A660CF70-6740-4B32-A169-1FD85A807926}" type="pres">
      <dgm:prSet presAssocID="{FC405022-78A5-42F1-9154-0101C2D04220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ck"/>
        </a:ext>
      </dgm:extLst>
    </dgm:pt>
    <dgm:pt modelId="{9F1F4546-4984-4030-907E-B265295E355F}" type="pres">
      <dgm:prSet presAssocID="{FC405022-78A5-42F1-9154-0101C2D04220}" presName="spaceRect" presStyleCnt="0"/>
      <dgm:spPr/>
    </dgm:pt>
    <dgm:pt modelId="{9F4C3496-42F8-4DD1-B8C0-FE19765BA882}" type="pres">
      <dgm:prSet presAssocID="{FC405022-78A5-42F1-9154-0101C2D04220}" presName="parTx" presStyleLbl="revTx" presStyleIdx="3" presStyleCnt="7">
        <dgm:presLayoutVars>
          <dgm:chMax val="0"/>
          <dgm:chPref val="0"/>
        </dgm:presLayoutVars>
      </dgm:prSet>
      <dgm:spPr/>
    </dgm:pt>
    <dgm:pt modelId="{BC9A023E-5C89-4C98-BA4C-68C11AA99A30}" type="pres">
      <dgm:prSet presAssocID="{2D4C8A13-25D1-40B0-8EF9-6E30722893DD}" presName="sibTrans" presStyleCnt="0"/>
      <dgm:spPr/>
    </dgm:pt>
    <dgm:pt modelId="{6E81E0C8-9E27-4991-84C5-AA51D9F33D1E}" type="pres">
      <dgm:prSet presAssocID="{6C9050E7-C8C0-484F-954A-C95A6BCB406A}" presName="compNode" presStyleCnt="0"/>
      <dgm:spPr/>
    </dgm:pt>
    <dgm:pt modelId="{10D2E82C-09D5-4BEF-925D-70029B01AF6A}" type="pres">
      <dgm:prSet presAssocID="{6C9050E7-C8C0-484F-954A-C95A6BCB406A}" presName="bgRect" presStyleLbl="bgShp" presStyleIdx="4" presStyleCnt="7"/>
      <dgm:spPr/>
    </dgm:pt>
    <dgm:pt modelId="{06865EF7-E479-4197-8A23-9D5B02E4AF16}" type="pres">
      <dgm:prSet presAssocID="{6C9050E7-C8C0-484F-954A-C95A6BCB406A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1E2F4C12-B3DA-4899-992D-32AFA84092A8}" type="pres">
      <dgm:prSet presAssocID="{6C9050E7-C8C0-484F-954A-C95A6BCB406A}" presName="spaceRect" presStyleCnt="0"/>
      <dgm:spPr/>
    </dgm:pt>
    <dgm:pt modelId="{80C59BBB-1157-4B18-B41E-C322E4895B7D}" type="pres">
      <dgm:prSet presAssocID="{6C9050E7-C8C0-484F-954A-C95A6BCB406A}" presName="parTx" presStyleLbl="revTx" presStyleIdx="4" presStyleCnt="7">
        <dgm:presLayoutVars>
          <dgm:chMax val="0"/>
          <dgm:chPref val="0"/>
        </dgm:presLayoutVars>
      </dgm:prSet>
      <dgm:spPr/>
    </dgm:pt>
    <dgm:pt modelId="{B037FA35-0CF2-464F-A80E-F83EE0EACD36}" type="pres">
      <dgm:prSet presAssocID="{EC1E1A31-4B23-4045-9633-20CBDDD5876A}" presName="sibTrans" presStyleCnt="0"/>
      <dgm:spPr/>
    </dgm:pt>
    <dgm:pt modelId="{826F115D-DD8C-4CBF-BCE9-891ED0AD2BF6}" type="pres">
      <dgm:prSet presAssocID="{E21ADE6E-1ADC-4C55-BA4C-9DB1340B15C7}" presName="compNode" presStyleCnt="0"/>
      <dgm:spPr/>
    </dgm:pt>
    <dgm:pt modelId="{47ED2639-4094-4598-A28A-70725A17C3DD}" type="pres">
      <dgm:prSet presAssocID="{E21ADE6E-1ADC-4C55-BA4C-9DB1340B15C7}" presName="bgRect" presStyleLbl="bgShp" presStyleIdx="5" presStyleCnt="7"/>
      <dgm:spPr/>
    </dgm:pt>
    <dgm:pt modelId="{847C1F6F-1D9E-4B33-BD54-E3DF849D986F}" type="pres">
      <dgm:prSet presAssocID="{E21ADE6E-1ADC-4C55-BA4C-9DB1340B15C7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28B06B4B-5344-4E3B-8D1C-6DCC02F8B779}" type="pres">
      <dgm:prSet presAssocID="{E21ADE6E-1ADC-4C55-BA4C-9DB1340B15C7}" presName="spaceRect" presStyleCnt="0"/>
      <dgm:spPr/>
    </dgm:pt>
    <dgm:pt modelId="{4021B687-607B-40B8-9FC7-559F61185EDF}" type="pres">
      <dgm:prSet presAssocID="{E21ADE6E-1ADC-4C55-BA4C-9DB1340B15C7}" presName="parTx" presStyleLbl="revTx" presStyleIdx="5" presStyleCnt="7">
        <dgm:presLayoutVars>
          <dgm:chMax val="0"/>
          <dgm:chPref val="0"/>
        </dgm:presLayoutVars>
      </dgm:prSet>
      <dgm:spPr/>
    </dgm:pt>
    <dgm:pt modelId="{E3E40785-CFE1-41B0-BF68-1EE3ACBE9952}" type="pres">
      <dgm:prSet presAssocID="{2BB4EFDD-D810-4D08-9799-F18EC985B10C}" presName="sibTrans" presStyleCnt="0"/>
      <dgm:spPr/>
    </dgm:pt>
    <dgm:pt modelId="{29BD6F8F-52A1-46D9-9C1F-F6D0EB319263}" type="pres">
      <dgm:prSet presAssocID="{46E45FA8-2BFB-4E46-A67B-8B0157E962B2}" presName="compNode" presStyleCnt="0"/>
      <dgm:spPr/>
    </dgm:pt>
    <dgm:pt modelId="{0F026CBF-5BCC-451E-B720-B3EFED97960A}" type="pres">
      <dgm:prSet presAssocID="{46E45FA8-2BFB-4E46-A67B-8B0157E962B2}" presName="bgRect" presStyleLbl="bgShp" presStyleIdx="6" presStyleCnt="7"/>
      <dgm:spPr/>
    </dgm:pt>
    <dgm:pt modelId="{8212D4CD-7A4B-4421-A003-7A8B898A058B}" type="pres">
      <dgm:prSet presAssocID="{46E45FA8-2BFB-4E46-A67B-8B0157E962B2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1C795794-3662-426B-8F2D-3A56FB6EFA71}" type="pres">
      <dgm:prSet presAssocID="{46E45FA8-2BFB-4E46-A67B-8B0157E962B2}" presName="spaceRect" presStyleCnt="0"/>
      <dgm:spPr/>
    </dgm:pt>
    <dgm:pt modelId="{A6DEF1E0-BCC5-4C11-98D2-92462104610F}" type="pres">
      <dgm:prSet presAssocID="{46E45FA8-2BFB-4E46-A67B-8B0157E962B2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7D88FB0C-7FCB-4194-9BF1-DE4B60A0636D}" srcId="{E75B3EC8-E3DF-419F-B366-C838EA02F383}" destId="{63708A0A-0667-42E5-9F3C-AD328E9120F2}" srcOrd="0" destOrd="0" parTransId="{27DED8E8-525B-4DB8-86FA-3784742146AF}" sibTransId="{2D302197-7888-4B54-863C-E26A5E7FDDDD}"/>
    <dgm:cxn modelId="{7BC4DD15-D325-4873-9F9A-25BC4C6679B9}" srcId="{E75B3EC8-E3DF-419F-B366-C838EA02F383}" destId="{6C9050E7-C8C0-484F-954A-C95A6BCB406A}" srcOrd="4" destOrd="0" parTransId="{38E35DF6-3857-4EEF-943E-2980B9A04F32}" sibTransId="{EC1E1A31-4B23-4045-9633-20CBDDD5876A}"/>
    <dgm:cxn modelId="{5F0D095D-FB7C-43C9-812A-6DC9EB2F94E5}" type="presOf" srcId="{6C9050E7-C8C0-484F-954A-C95A6BCB406A}" destId="{80C59BBB-1157-4B18-B41E-C322E4895B7D}" srcOrd="0" destOrd="0" presId="urn:microsoft.com/office/officeart/2018/2/layout/IconVerticalSolidList"/>
    <dgm:cxn modelId="{AC2BD466-C9D8-44D0-85DC-DD1C38EE3912}" srcId="{E75B3EC8-E3DF-419F-B366-C838EA02F383}" destId="{C9E43490-E52B-425E-BECD-DDE8F2689DDB}" srcOrd="2" destOrd="0" parTransId="{E906EE65-6EB3-4ACB-8FEA-F432658C7E94}" sibTransId="{C14DA72A-4D2C-49E1-AD9A-99B6392B8220}"/>
    <dgm:cxn modelId="{1FA42152-F5EF-4B78-98AE-2268A827E005}" type="presOf" srcId="{E21ADE6E-1ADC-4C55-BA4C-9DB1340B15C7}" destId="{4021B687-607B-40B8-9FC7-559F61185EDF}" srcOrd="0" destOrd="0" presId="urn:microsoft.com/office/officeart/2018/2/layout/IconVerticalSolidList"/>
    <dgm:cxn modelId="{2BF2808E-3437-4D7F-950C-D8428D434EA6}" type="presOf" srcId="{E75B3EC8-E3DF-419F-B366-C838EA02F383}" destId="{4924EC62-8B54-41BC-8271-9B247FD564A3}" srcOrd="0" destOrd="0" presId="urn:microsoft.com/office/officeart/2018/2/layout/IconVerticalSolidList"/>
    <dgm:cxn modelId="{8BE45994-F10B-4DBA-8C60-639BA0EDF2D6}" type="presOf" srcId="{63708A0A-0667-42E5-9F3C-AD328E9120F2}" destId="{6C384145-9357-4575-8074-4909079640AC}" srcOrd="0" destOrd="0" presId="urn:microsoft.com/office/officeart/2018/2/layout/IconVerticalSolidList"/>
    <dgm:cxn modelId="{98D42795-B77D-4559-A97C-7CC27160A128}" srcId="{E75B3EC8-E3DF-419F-B366-C838EA02F383}" destId="{46E45FA8-2BFB-4E46-A67B-8B0157E962B2}" srcOrd="6" destOrd="0" parTransId="{6E0B401B-96C6-4E7C-91A5-2A9DA85D32CF}" sibTransId="{1C8B4FEC-69DC-471B-A830-6D46602936D3}"/>
    <dgm:cxn modelId="{CA54C797-17E6-4B61-BAE3-72E7E1B088D6}" srcId="{E75B3EC8-E3DF-419F-B366-C838EA02F383}" destId="{3AF2CE0D-5104-41CD-B2C3-1BACD155A7D4}" srcOrd="1" destOrd="0" parTransId="{EB148DAD-3D24-4606-94F8-01C5C86A5921}" sibTransId="{FF043513-9C7B-471E-A047-27C7538E558B}"/>
    <dgm:cxn modelId="{1F9C7DBE-6CB7-4703-B1D3-0720F08E7E7C}" srcId="{E75B3EC8-E3DF-419F-B366-C838EA02F383}" destId="{FC405022-78A5-42F1-9154-0101C2D04220}" srcOrd="3" destOrd="0" parTransId="{C3AFFCBA-5314-4ABA-9DBC-6EB9AE04B47B}" sibTransId="{2D4C8A13-25D1-40B0-8EF9-6E30722893DD}"/>
    <dgm:cxn modelId="{350C95C2-99C6-4923-B744-522A26D736CA}" srcId="{E75B3EC8-E3DF-419F-B366-C838EA02F383}" destId="{E21ADE6E-1ADC-4C55-BA4C-9DB1340B15C7}" srcOrd="5" destOrd="0" parTransId="{6259BEB1-AD20-4C1A-9E05-38B1518C8E12}" sibTransId="{2BB4EFDD-D810-4D08-9799-F18EC985B10C}"/>
    <dgm:cxn modelId="{FD78C1DB-6E53-40B5-8CF9-A45A87EA495A}" type="presOf" srcId="{FC405022-78A5-42F1-9154-0101C2D04220}" destId="{9F4C3496-42F8-4DD1-B8C0-FE19765BA882}" srcOrd="0" destOrd="0" presId="urn:microsoft.com/office/officeart/2018/2/layout/IconVerticalSolidList"/>
    <dgm:cxn modelId="{3021E3E3-1264-4FEB-80E3-1DA71A5AD436}" type="presOf" srcId="{46E45FA8-2BFB-4E46-A67B-8B0157E962B2}" destId="{A6DEF1E0-BCC5-4C11-98D2-92462104610F}" srcOrd="0" destOrd="0" presId="urn:microsoft.com/office/officeart/2018/2/layout/IconVerticalSolidList"/>
    <dgm:cxn modelId="{2E6692E7-E7B3-4582-A9CC-5D5995C26BB4}" type="presOf" srcId="{C9E43490-E52B-425E-BECD-DDE8F2689DDB}" destId="{FD8F72FE-0ACE-4BCD-B27A-DCFA6FB0ED8A}" srcOrd="0" destOrd="0" presId="urn:microsoft.com/office/officeart/2018/2/layout/IconVerticalSolidList"/>
    <dgm:cxn modelId="{4BEFC0FF-67BC-4B2F-AB40-B83E7E274133}" type="presOf" srcId="{3AF2CE0D-5104-41CD-B2C3-1BACD155A7D4}" destId="{A46E3E6F-D911-47FC-A5FA-EEA3B24563F6}" srcOrd="0" destOrd="0" presId="urn:microsoft.com/office/officeart/2018/2/layout/IconVerticalSolidList"/>
    <dgm:cxn modelId="{40A62C68-8482-4796-B388-CD4B1C594786}" type="presParOf" srcId="{4924EC62-8B54-41BC-8271-9B247FD564A3}" destId="{4A932F69-B53C-4CE3-8603-73E460829BA3}" srcOrd="0" destOrd="0" presId="urn:microsoft.com/office/officeart/2018/2/layout/IconVerticalSolidList"/>
    <dgm:cxn modelId="{53288C6C-CB07-4B0F-838D-3915F440DF52}" type="presParOf" srcId="{4A932F69-B53C-4CE3-8603-73E460829BA3}" destId="{EC02C67F-954B-49B7-860C-250E48638127}" srcOrd="0" destOrd="0" presId="urn:microsoft.com/office/officeart/2018/2/layout/IconVerticalSolidList"/>
    <dgm:cxn modelId="{517C105A-5662-43A1-9409-7A115443E4BD}" type="presParOf" srcId="{4A932F69-B53C-4CE3-8603-73E460829BA3}" destId="{81E3FA8F-DEF2-483D-AA47-485B071308C6}" srcOrd="1" destOrd="0" presId="urn:microsoft.com/office/officeart/2018/2/layout/IconVerticalSolidList"/>
    <dgm:cxn modelId="{7D2EF04F-7C04-47BE-B065-30B97B651256}" type="presParOf" srcId="{4A932F69-B53C-4CE3-8603-73E460829BA3}" destId="{344E500F-6AAD-4AFE-8DFC-CBDE4B40A92D}" srcOrd="2" destOrd="0" presId="urn:microsoft.com/office/officeart/2018/2/layout/IconVerticalSolidList"/>
    <dgm:cxn modelId="{443FC394-5A2D-4CD9-A76E-F15AFFD93ACB}" type="presParOf" srcId="{4A932F69-B53C-4CE3-8603-73E460829BA3}" destId="{6C384145-9357-4575-8074-4909079640AC}" srcOrd="3" destOrd="0" presId="urn:microsoft.com/office/officeart/2018/2/layout/IconVerticalSolidList"/>
    <dgm:cxn modelId="{350C189B-DC1D-45BC-B703-CF9FEAEB0CE8}" type="presParOf" srcId="{4924EC62-8B54-41BC-8271-9B247FD564A3}" destId="{95983444-57AC-47C0-B781-14F64EB91595}" srcOrd="1" destOrd="0" presId="urn:microsoft.com/office/officeart/2018/2/layout/IconVerticalSolidList"/>
    <dgm:cxn modelId="{50DD00B6-2281-483A-A25D-8B55B219532A}" type="presParOf" srcId="{4924EC62-8B54-41BC-8271-9B247FD564A3}" destId="{3F1C4199-CD40-4370-A5CA-8E0A8DF53B3B}" srcOrd="2" destOrd="0" presId="urn:microsoft.com/office/officeart/2018/2/layout/IconVerticalSolidList"/>
    <dgm:cxn modelId="{8E344AC0-09E4-4DE3-B13E-F06CE1ABF091}" type="presParOf" srcId="{3F1C4199-CD40-4370-A5CA-8E0A8DF53B3B}" destId="{DBE9057E-493B-4FB6-882F-FEF030095403}" srcOrd="0" destOrd="0" presId="urn:microsoft.com/office/officeart/2018/2/layout/IconVerticalSolidList"/>
    <dgm:cxn modelId="{49E47266-C5DC-4BB5-9466-8962E784A409}" type="presParOf" srcId="{3F1C4199-CD40-4370-A5CA-8E0A8DF53B3B}" destId="{33E26259-AA5A-4328-BA4E-46978755323E}" srcOrd="1" destOrd="0" presId="urn:microsoft.com/office/officeart/2018/2/layout/IconVerticalSolidList"/>
    <dgm:cxn modelId="{1756A4E8-14DB-4445-B67B-778E611B7B37}" type="presParOf" srcId="{3F1C4199-CD40-4370-A5CA-8E0A8DF53B3B}" destId="{856671E1-7A29-42F5-9C6E-CD9B3B29E1F0}" srcOrd="2" destOrd="0" presId="urn:microsoft.com/office/officeart/2018/2/layout/IconVerticalSolidList"/>
    <dgm:cxn modelId="{00A5A466-7076-4E43-9386-1C6B0F60A907}" type="presParOf" srcId="{3F1C4199-CD40-4370-A5CA-8E0A8DF53B3B}" destId="{A46E3E6F-D911-47FC-A5FA-EEA3B24563F6}" srcOrd="3" destOrd="0" presId="urn:microsoft.com/office/officeart/2018/2/layout/IconVerticalSolidList"/>
    <dgm:cxn modelId="{CD34253F-017D-47C3-864B-BA49816734C0}" type="presParOf" srcId="{4924EC62-8B54-41BC-8271-9B247FD564A3}" destId="{DEADC6AC-443F-4424-B0CF-377500400BDB}" srcOrd="3" destOrd="0" presId="urn:microsoft.com/office/officeart/2018/2/layout/IconVerticalSolidList"/>
    <dgm:cxn modelId="{3E4AE4B0-2861-48FC-99C7-165F8EC872AF}" type="presParOf" srcId="{4924EC62-8B54-41BC-8271-9B247FD564A3}" destId="{065239E8-3EF2-490F-92C8-CA0B89B2FE39}" srcOrd="4" destOrd="0" presId="urn:microsoft.com/office/officeart/2018/2/layout/IconVerticalSolidList"/>
    <dgm:cxn modelId="{15DB9331-82C7-47DA-8ABC-2700EC3E2B49}" type="presParOf" srcId="{065239E8-3EF2-490F-92C8-CA0B89B2FE39}" destId="{469FBEB3-932E-45F2-9268-FE7D2A521A33}" srcOrd="0" destOrd="0" presId="urn:microsoft.com/office/officeart/2018/2/layout/IconVerticalSolidList"/>
    <dgm:cxn modelId="{0018516E-F945-4699-AD73-43B9CFE09078}" type="presParOf" srcId="{065239E8-3EF2-490F-92C8-CA0B89B2FE39}" destId="{D92016EC-5565-4B7B-BECD-C9711DC68AB5}" srcOrd="1" destOrd="0" presId="urn:microsoft.com/office/officeart/2018/2/layout/IconVerticalSolidList"/>
    <dgm:cxn modelId="{0898E621-3212-4870-B4F5-F7A9AC592EED}" type="presParOf" srcId="{065239E8-3EF2-490F-92C8-CA0B89B2FE39}" destId="{CF3957E2-9BA7-4A93-BBF3-BF29A6404885}" srcOrd="2" destOrd="0" presId="urn:microsoft.com/office/officeart/2018/2/layout/IconVerticalSolidList"/>
    <dgm:cxn modelId="{93EF41A3-875E-48E6-B1E5-34F22257BD0C}" type="presParOf" srcId="{065239E8-3EF2-490F-92C8-CA0B89B2FE39}" destId="{FD8F72FE-0ACE-4BCD-B27A-DCFA6FB0ED8A}" srcOrd="3" destOrd="0" presId="urn:microsoft.com/office/officeart/2018/2/layout/IconVerticalSolidList"/>
    <dgm:cxn modelId="{D1625E6E-B408-4C9F-B348-DDA9FD178435}" type="presParOf" srcId="{4924EC62-8B54-41BC-8271-9B247FD564A3}" destId="{AE3BF42A-A7F8-4F35-8274-0400A7FEDC29}" srcOrd="5" destOrd="0" presId="urn:microsoft.com/office/officeart/2018/2/layout/IconVerticalSolidList"/>
    <dgm:cxn modelId="{FA5F2117-601A-4863-B86B-2F459DDA7A39}" type="presParOf" srcId="{4924EC62-8B54-41BC-8271-9B247FD564A3}" destId="{4AE36CB6-0BB0-4216-B429-353461EF4146}" srcOrd="6" destOrd="0" presId="urn:microsoft.com/office/officeart/2018/2/layout/IconVerticalSolidList"/>
    <dgm:cxn modelId="{3C21610A-544E-40D2-96A4-88961E7D8957}" type="presParOf" srcId="{4AE36CB6-0BB0-4216-B429-353461EF4146}" destId="{D9F39C4A-9875-405C-AC28-6134585466BA}" srcOrd="0" destOrd="0" presId="urn:microsoft.com/office/officeart/2018/2/layout/IconVerticalSolidList"/>
    <dgm:cxn modelId="{0C7F57B9-9E43-40CE-8CEB-4E4C25B4A81C}" type="presParOf" srcId="{4AE36CB6-0BB0-4216-B429-353461EF4146}" destId="{A660CF70-6740-4B32-A169-1FD85A807926}" srcOrd="1" destOrd="0" presId="urn:microsoft.com/office/officeart/2018/2/layout/IconVerticalSolidList"/>
    <dgm:cxn modelId="{BEF758AB-6DC6-44B1-A404-A48FA1D5CC41}" type="presParOf" srcId="{4AE36CB6-0BB0-4216-B429-353461EF4146}" destId="{9F1F4546-4984-4030-907E-B265295E355F}" srcOrd="2" destOrd="0" presId="urn:microsoft.com/office/officeart/2018/2/layout/IconVerticalSolidList"/>
    <dgm:cxn modelId="{74BEA264-097B-4551-8BFD-9C72429FFFE2}" type="presParOf" srcId="{4AE36CB6-0BB0-4216-B429-353461EF4146}" destId="{9F4C3496-42F8-4DD1-B8C0-FE19765BA882}" srcOrd="3" destOrd="0" presId="urn:microsoft.com/office/officeart/2018/2/layout/IconVerticalSolidList"/>
    <dgm:cxn modelId="{4EF50C2E-A323-46EB-A95D-97463485836C}" type="presParOf" srcId="{4924EC62-8B54-41BC-8271-9B247FD564A3}" destId="{BC9A023E-5C89-4C98-BA4C-68C11AA99A30}" srcOrd="7" destOrd="0" presId="urn:microsoft.com/office/officeart/2018/2/layout/IconVerticalSolidList"/>
    <dgm:cxn modelId="{33CDF36C-BE16-4F11-8252-AF5DE6DB4A19}" type="presParOf" srcId="{4924EC62-8B54-41BC-8271-9B247FD564A3}" destId="{6E81E0C8-9E27-4991-84C5-AA51D9F33D1E}" srcOrd="8" destOrd="0" presId="urn:microsoft.com/office/officeart/2018/2/layout/IconVerticalSolidList"/>
    <dgm:cxn modelId="{66CA95EB-A949-43A6-9969-3E9D6D9FC0C6}" type="presParOf" srcId="{6E81E0C8-9E27-4991-84C5-AA51D9F33D1E}" destId="{10D2E82C-09D5-4BEF-925D-70029B01AF6A}" srcOrd="0" destOrd="0" presId="urn:microsoft.com/office/officeart/2018/2/layout/IconVerticalSolidList"/>
    <dgm:cxn modelId="{05134F8D-378D-41C3-A0BE-8BBED4562E07}" type="presParOf" srcId="{6E81E0C8-9E27-4991-84C5-AA51D9F33D1E}" destId="{06865EF7-E479-4197-8A23-9D5B02E4AF16}" srcOrd="1" destOrd="0" presId="urn:microsoft.com/office/officeart/2018/2/layout/IconVerticalSolidList"/>
    <dgm:cxn modelId="{83888890-4DFD-459E-A057-F573D4E76FC4}" type="presParOf" srcId="{6E81E0C8-9E27-4991-84C5-AA51D9F33D1E}" destId="{1E2F4C12-B3DA-4899-992D-32AFA84092A8}" srcOrd="2" destOrd="0" presId="urn:microsoft.com/office/officeart/2018/2/layout/IconVerticalSolidList"/>
    <dgm:cxn modelId="{19F51DE5-058F-441D-A914-64A1CED5B8CC}" type="presParOf" srcId="{6E81E0C8-9E27-4991-84C5-AA51D9F33D1E}" destId="{80C59BBB-1157-4B18-B41E-C322E4895B7D}" srcOrd="3" destOrd="0" presId="urn:microsoft.com/office/officeart/2018/2/layout/IconVerticalSolidList"/>
    <dgm:cxn modelId="{F7882262-3A9F-43D8-9AD2-9FC0A2B0E27E}" type="presParOf" srcId="{4924EC62-8B54-41BC-8271-9B247FD564A3}" destId="{B037FA35-0CF2-464F-A80E-F83EE0EACD36}" srcOrd="9" destOrd="0" presId="urn:microsoft.com/office/officeart/2018/2/layout/IconVerticalSolidList"/>
    <dgm:cxn modelId="{19C452B6-3691-4D5B-8BDF-30494EC81DC4}" type="presParOf" srcId="{4924EC62-8B54-41BC-8271-9B247FD564A3}" destId="{826F115D-DD8C-4CBF-BCE9-891ED0AD2BF6}" srcOrd="10" destOrd="0" presId="urn:microsoft.com/office/officeart/2018/2/layout/IconVerticalSolidList"/>
    <dgm:cxn modelId="{3D94C664-E63A-4A6F-9779-BFFC0DA9F7AF}" type="presParOf" srcId="{826F115D-DD8C-4CBF-BCE9-891ED0AD2BF6}" destId="{47ED2639-4094-4598-A28A-70725A17C3DD}" srcOrd="0" destOrd="0" presId="urn:microsoft.com/office/officeart/2018/2/layout/IconVerticalSolidList"/>
    <dgm:cxn modelId="{FE4B4125-D645-4702-A2EE-1F22F39FA7B3}" type="presParOf" srcId="{826F115D-DD8C-4CBF-BCE9-891ED0AD2BF6}" destId="{847C1F6F-1D9E-4B33-BD54-E3DF849D986F}" srcOrd="1" destOrd="0" presId="urn:microsoft.com/office/officeart/2018/2/layout/IconVerticalSolidList"/>
    <dgm:cxn modelId="{31D63A97-0B0D-4CF7-A7A0-A74270970EEE}" type="presParOf" srcId="{826F115D-DD8C-4CBF-BCE9-891ED0AD2BF6}" destId="{28B06B4B-5344-4E3B-8D1C-6DCC02F8B779}" srcOrd="2" destOrd="0" presId="urn:microsoft.com/office/officeart/2018/2/layout/IconVerticalSolidList"/>
    <dgm:cxn modelId="{8377111B-4EF1-4237-B167-C23C7CECB199}" type="presParOf" srcId="{826F115D-DD8C-4CBF-BCE9-891ED0AD2BF6}" destId="{4021B687-607B-40B8-9FC7-559F61185EDF}" srcOrd="3" destOrd="0" presId="urn:microsoft.com/office/officeart/2018/2/layout/IconVerticalSolidList"/>
    <dgm:cxn modelId="{D5650180-FC62-4D3F-AB0E-C25740522A01}" type="presParOf" srcId="{4924EC62-8B54-41BC-8271-9B247FD564A3}" destId="{E3E40785-CFE1-41B0-BF68-1EE3ACBE9952}" srcOrd="11" destOrd="0" presId="urn:microsoft.com/office/officeart/2018/2/layout/IconVerticalSolidList"/>
    <dgm:cxn modelId="{436968F0-9571-4D2B-957E-D0AD2C4F9C02}" type="presParOf" srcId="{4924EC62-8B54-41BC-8271-9B247FD564A3}" destId="{29BD6F8F-52A1-46D9-9C1F-F6D0EB319263}" srcOrd="12" destOrd="0" presId="urn:microsoft.com/office/officeart/2018/2/layout/IconVerticalSolidList"/>
    <dgm:cxn modelId="{831F8508-95D6-4304-83A7-A54F79993176}" type="presParOf" srcId="{29BD6F8F-52A1-46D9-9C1F-F6D0EB319263}" destId="{0F026CBF-5BCC-451E-B720-B3EFED97960A}" srcOrd="0" destOrd="0" presId="urn:microsoft.com/office/officeart/2018/2/layout/IconVerticalSolidList"/>
    <dgm:cxn modelId="{6B414E44-B21D-4270-A78E-2FF948370B6D}" type="presParOf" srcId="{29BD6F8F-52A1-46D9-9C1F-F6D0EB319263}" destId="{8212D4CD-7A4B-4421-A003-7A8B898A058B}" srcOrd="1" destOrd="0" presId="urn:microsoft.com/office/officeart/2018/2/layout/IconVerticalSolidList"/>
    <dgm:cxn modelId="{3428EE0C-7AD4-4706-BCCA-0DCAA41F81E0}" type="presParOf" srcId="{29BD6F8F-52A1-46D9-9C1F-F6D0EB319263}" destId="{1C795794-3662-426B-8F2D-3A56FB6EFA71}" srcOrd="2" destOrd="0" presId="urn:microsoft.com/office/officeart/2018/2/layout/IconVerticalSolidList"/>
    <dgm:cxn modelId="{E6A8728A-C7A7-4FEE-8C25-71F94173EB84}" type="presParOf" srcId="{29BD6F8F-52A1-46D9-9C1F-F6D0EB319263}" destId="{A6DEF1E0-BCC5-4C11-98D2-92462104610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EF1CD2-25F9-4DB5-B311-E7134A8AB4B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66C8915F-576B-4F46-8105-D4C94FE2185D}">
      <dgm:prSet/>
      <dgm:spPr/>
      <dgm:t>
        <a:bodyPr/>
        <a:lstStyle/>
        <a:p>
          <a:r>
            <a:rPr lang="en-US" dirty="0"/>
            <a:t>Monthly and Quarterly Benefits Tracker</a:t>
          </a:r>
        </a:p>
      </dgm:t>
    </dgm:pt>
    <dgm:pt modelId="{34ED357E-9FB6-42CF-AF39-18453CF418AD}" type="parTrans" cxnId="{1F34763C-40D5-4724-B492-0715AB866132}">
      <dgm:prSet/>
      <dgm:spPr/>
      <dgm:t>
        <a:bodyPr/>
        <a:lstStyle/>
        <a:p>
          <a:endParaRPr lang="en-US"/>
        </a:p>
      </dgm:t>
    </dgm:pt>
    <dgm:pt modelId="{EDCDD260-0ECD-489B-B10C-4F6D98AABDE7}" type="sibTrans" cxnId="{1F34763C-40D5-4724-B492-0715AB866132}">
      <dgm:prSet/>
      <dgm:spPr/>
      <dgm:t>
        <a:bodyPr/>
        <a:lstStyle/>
        <a:p>
          <a:endParaRPr lang="en-US"/>
        </a:p>
      </dgm:t>
    </dgm:pt>
    <dgm:pt modelId="{1B342996-A54E-4FAF-A5D0-283EBB4F100F}">
      <dgm:prSet/>
      <dgm:spPr/>
      <dgm:t>
        <a:bodyPr/>
        <a:lstStyle/>
        <a:p>
          <a:r>
            <a:rPr lang="en-US" dirty="0"/>
            <a:t>Benefits not meeting reasonable expectations</a:t>
          </a:r>
        </a:p>
      </dgm:t>
    </dgm:pt>
    <dgm:pt modelId="{349EAD0A-E24A-4931-AF40-B765BBF05FA2}" type="parTrans" cxnId="{CDE56DDD-C3E6-4631-BA23-6FAD943E140C}">
      <dgm:prSet/>
      <dgm:spPr/>
      <dgm:t>
        <a:bodyPr/>
        <a:lstStyle/>
        <a:p>
          <a:endParaRPr lang="en-US"/>
        </a:p>
      </dgm:t>
    </dgm:pt>
    <dgm:pt modelId="{8606D86A-447D-4562-95BA-197EED39F4A5}" type="sibTrans" cxnId="{CDE56DDD-C3E6-4631-BA23-6FAD943E140C}">
      <dgm:prSet/>
      <dgm:spPr/>
      <dgm:t>
        <a:bodyPr/>
        <a:lstStyle/>
        <a:p>
          <a:endParaRPr lang="en-US"/>
        </a:p>
      </dgm:t>
    </dgm:pt>
    <dgm:pt modelId="{F49C6DC7-6642-4D23-A174-CDAEBA21E13E}">
      <dgm:prSet/>
      <dgm:spPr/>
      <dgm:t>
        <a:bodyPr/>
        <a:lstStyle/>
        <a:p>
          <a:r>
            <a:rPr lang="en-US" dirty="0"/>
            <a:t>Call for root-cause analysis and review of entire pension value chain</a:t>
          </a:r>
        </a:p>
      </dgm:t>
    </dgm:pt>
    <dgm:pt modelId="{A00656D7-680D-43FA-908D-04D8F273B85E}" type="parTrans" cxnId="{28E58C7A-A849-4073-A348-07CD6C3F8DAC}">
      <dgm:prSet/>
      <dgm:spPr/>
      <dgm:t>
        <a:bodyPr/>
        <a:lstStyle/>
        <a:p>
          <a:endParaRPr lang="en-US"/>
        </a:p>
      </dgm:t>
    </dgm:pt>
    <dgm:pt modelId="{FF922067-CB09-41C3-8B30-70DBEA0ABF9C}" type="sibTrans" cxnId="{28E58C7A-A849-4073-A348-07CD6C3F8DAC}">
      <dgm:prSet/>
      <dgm:spPr/>
      <dgm:t>
        <a:bodyPr/>
        <a:lstStyle/>
        <a:p>
          <a:endParaRPr lang="en-US"/>
        </a:p>
      </dgm:t>
    </dgm:pt>
    <dgm:pt modelId="{84A525F9-D188-450F-867B-444CB4972DD0}">
      <dgm:prSet custT="1"/>
      <dgm:spPr/>
      <dgm:t>
        <a:bodyPr/>
        <a:lstStyle/>
        <a:p>
          <a:r>
            <a:rPr lang="en-US" sz="1600" dirty="0"/>
            <a:t>Adequacy of contributions</a:t>
          </a:r>
        </a:p>
      </dgm:t>
    </dgm:pt>
    <dgm:pt modelId="{FE692B71-E588-40FA-BD78-98397FE23853}" type="parTrans" cxnId="{1D38C933-D213-4A8F-B99B-D8690166075D}">
      <dgm:prSet/>
      <dgm:spPr/>
      <dgm:t>
        <a:bodyPr/>
        <a:lstStyle/>
        <a:p>
          <a:endParaRPr lang="en-US"/>
        </a:p>
      </dgm:t>
    </dgm:pt>
    <dgm:pt modelId="{C378A60B-0699-414F-8A52-30857674AEBE}" type="sibTrans" cxnId="{1D38C933-D213-4A8F-B99B-D8690166075D}">
      <dgm:prSet/>
      <dgm:spPr/>
      <dgm:t>
        <a:bodyPr/>
        <a:lstStyle/>
        <a:p>
          <a:endParaRPr lang="en-US"/>
        </a:p>
      </dgm:t>
    </dgm:pt>
    <dgm:pt modelId="{F665F82E-C49B-4866-842F-E773F4D296FF}">
      <dgm:prSet custT="1"/>
      <dgm:spPr/>
      <dgm:t>
        <a:bodyPr/>
        <a:lstStyle/>
        <a:p>
          <a:r>
            <a:rPr lang="en-US" sz="1600" dirty="0"/>
            <a:t>Relevance of pension design and admin model</a:t>
          </a:r>
        </a:p>
      </dgm:t>
    </dgm:pt>
    <dgm:pt modelId="{5BE7CAB4-E3C5-4234-A918-6997C9C0E994}" type="parTrans" cxnId="{C8593BC4-2B34-45C4-B0FC-55A718CFD2CC}">
      <dgm:prSet/>
      <dgm:spPr/>
      <dgm:t>
        <a:bodyPr/>
        <a:lstStyle/>
        <a:p>
          <a:endParaRPr lang="en-US"/>
        </a:p>
      </dgm:t>
    </dgm:pt>
    <dgm:pt modelId="{944A7DF9-54A2-4AD6-8F8B-A11567BF7BE4}" type="sibTrans" cxnId="{C8593BC4-2B34-45C4-B0FC-55A718CFD2CC}">
      <dgm:prSet/>
      <dgm:spPr/>
      <dgm:t>
        <a:bodyPr/>
        <a:lstStyle/>
        <a:p>
          <a:endParaRPr lang="en-US"/>
        </a:p>
      </dgm:t>
    </dgm:pt>
    <dgm:pt modelId="{3CF0AE12-8858-43A0-A8CE-F5C3E234EA9B}">
      <dgm:prSet custT="1"/>
      <dgm:spPr/>
      <dgm:t>
        <a:bodyPr/>
        <a:lstStyle/>
        <a:p>
          <a:r>
            <a:rPr lang="en-US" sz="1600" dirty="0"/>
            <a:t>Governance of pension funds</a:t>
          </a:r>
        </a:p>
      </dgm:t>
    </dgm:pt>
    <dgm:pt modelId="{A4D4F7FF-B534-46BF-9FDA-D4E0862F20FA}" type="parTrans" cxnId="{59F6220F-07B3-4BF8-948B-9578DD1CEC03}">
      <dgm:prSet/>
      <dgm:spPr/>
      <dgm:t>
        <a:bodyPr/>
        <a:lstStyle/>
        <a:p>
          <a:endParaRPr lang="en-US"/>
        </a:p>
      </dgm:t>
    </dgm:pt>
    <dgm:pt modelId="{3533102B-264F-4C23-92EC-E1A4869F866F}" type="sibTrans" cxnId="{59F6220F-07B3-4BF8-948B-9578DD1CEC03}">
      <dgm:prSet/>
      <dgm:spPr/>
      <dgm:t>
        <a:bodyPr/>
        <a:lstStyle/>
        <a:p>
          <a:endParaRPr lang="en-US"/>
        </a:p>
      </dgm:t>
    </dgm:pt>
    <dgm:pt modelId="{2540496E-453F-4399-A282-A96B6A3085E9}">
      <dgm:prSet custT="1"/>
      <dgm:spPr/>
      <dgm:t>
        <a:bodyPr/>
        <a:lstStyle/>
        <a:p>
          <a:r>
            <a:rPr lang="en-US" sz="1600" dirty="0"/>
            <a:t>Investment performance of pension funds</a:t>
          </a:r>
        </a:p>
      </dgm:t>
    </dgm:pt>
    <dgm:pt modelId="{4CC35AEE-16EF-4985-B077-843000797BDD}" type="parTrans" cxnId="{9344BC4C-4F20-4C04-A152-BA727F1EBFFE}">
      <dgm:prSet/>
      <dgm:spPr/>
      <dgm:t>
        <a:bodyPr/>
        <a:lstStyle/>
        <a:p>
          <a:endParaRPr lang="en-US"/>
        </a:p>
      </dgm:t>
    </dgm:pt>
    <dgm:pt modelId="{B7C845F8-899B-48AF-B712-657778BCACF4}" type="sibTrans" cxnId="{9344BC4C-4F20-4C04-A152-BA727F1EBFFE}">
      <dgm:prSet/>
      <dgm:spPr/>
      <dgm:t>
        <a:bodyPr/>
        <a:lstStyle/>
        <a:p>
          <a:endParaRPr lang="en-US"/>
        </a:p>
      </dgm:t>
    </dgm:pt>
    <dgm:pt modelId="{B1DF5810-F0CC-4A44-B9A1-2ED73E161340}">
      <dgm:prSet custT="1"/>
      <dgm:spPr/>
      <dgm:t>
        <a:bodyPr/>
        <a:lstStyle/>
        <a:p>
          <a:r>
            <a:rPr lang="en-US" sz="1600" dirty="0"/>
            <a:t>Early access versus adequacy on retirement – withdrawals on job switching, two pot system</a:t>
          </a:r>
        </a:p>
      </dgm:t>
    </dgm:pt>
    <dgm:pt modelId="{A26696D2-C70C-4025-9316-DA72E0506B42}" type="parTrans" cxnId="{7ED44977-99DB-419C-857A-65FF38E60540}">
      <dgm:prSet/>
      <dgm:spPr/>
      <dgm:t>
        <a:bodyPr/>
        <a:lstStyle/>
        <a:p>
          <a:endParaRPr lang="en-US"/>
        </a:p>
      </dgm:t>
    </dgm:pt>
    <dgm:pt modelId="{C02AAB34-2EEE-43E6-8FCF-D88082B201CE}" type="sibTrans" cxnId="{7ED44977-99DB-419C-857A-65FF38E60540}">
      <dgm:prSet/>
      <dgm:spPr/>
      <dgm:t>
        <a:bodyPr/>
        <a:lstStyle/>
        <a:p>
          <a:endParaRPr lang="en-US"/>
        </a:p>
      </dgm:t>
    </dgm:pt>
    <dgm:pt modelId="{BA422283-E9B3-4621-A0C3-03F642EF08BF}" type="pres">
      <dgm:prSet presAssocID="{ABEF1CD2-25F9-4DB5-B311-E7134A8AB4BA}" presName="root" presStyleCnt="0">
        <dgm:presLayoutVars>
          <dgm:dir/>
          <dgm:resizeHandles val="exact"/>
        </dgm:presLayoutVars>
      </dgm:prSet>
      <dgm:spPr/>
    </dgm:pt>
    <dgm:pt modelId="{9C0B914B-5B09-483D-8AF0-71ED6C17F128}" type="pres">
      <dgm:prSet presAssocID="{66C8915F-576B-4F46-8105-D4C94FE2185D}" presName="compNode" presStyleCnt="0"/>
      <dgm:spPr/>
    </dgm:pt>
    <dgm:pt modelId="{F9C5E963-6542-47B3-AF06-020CD2821AEE}" type="pres">
      <dgm:prSet presAssocID="{66C8915F-576B-4F46-8105-D4C94FE2185D}" presName="bgRect" presStyleLbl="bgShp" presStyleIdx="0" presStyleCnt="3"/>
      <dgm:spPr/>
    </dgm:pt>
    <dgm:pt modelId="{96341045-44CE-42F2-B106-EF3F5B334539}" type="pres">
      <dgm:prSet presAssocID="{66C8915F-576B-4F46-8105-D4C94FE2185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C422CF6E-EE27-4AD6-BF4F-E3BEFA98CEB3}" type="pres">
      <dgm:prSet presAssocID="{66C8915F-576B-4F46-8105-D4C94FE2185D}" presName="spaceRect" presStyleCnt="0"/>
      <dgm:spPr/>
    </dgm:pt>
    <dgm:pt modelId="{F5D3BB5A-E353-4DF7-9D70-77D9D00FB623}" type="pres">
      <dgm:prSet presAssocID="{66C8915F-576B-4F46-8105-D4C94FE2185D}" presName="parTx" presStyleLbl="revTx" presStyleIdx="0" presStyleCnt="4">
        <dgm:presLayoutVars>
          <dgm:chMax val="0"/>
          <dgm:chPref val="0"/>
        </dgm:presLayoutVars>
      </dgm:prSet>
      <dgm:spPr/>
    </dgm:pt>
    <dgm:pt modelId="{8D3F6B63-FA40-4A37-86EF-88337FA4C6EA}" type="pres">
      <dgm:prSet presAssocID="{EDCDD260-0ECD-489B-B10C-4F6D98AABDE7}" presName="sibTrans" presStyleCnt="0"/>
      <dgm:spPr/>
    </dgm:pt>
    <dgm:pt modelId="{998B98D3-83F0-439B-8880-8C413FD2915C}" type="pres">
      <dgm:prSet presAssocID="{1B342996-A54E-4FAF-A5D0-283EBB4F100F}" presName="compNode" presStyleCnt="0"/>
      <dgm:spPr/>
    </dgm:pt>
    <dgm:pt modelId="{ED413D7E-829C-43C9-B562-6245D9F208FE}" type="pres">
      <dgm:prSet presAssocID="{1B342996-A54E-4FAF-A5D0-283EBB4F100F}" presName="bgRect" presStyleLbl="bgShp" presStyleIdx="1" presStyleCnt="3"/>
      <dgm:spPr/>
    </dgm:pt>
    <dgm:pt modelId="{D827FF7D-F694-40CA-8F47-F22779AE76EA}" type="pres">
      <dgm:prSet presAssocID="{1B342996-A54E-4FAF-A5D0-283EBB4F100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A0FCC76-5D14-42F9-802A-90E36AFADDCE}" type="pres">
      <dgm:prSet presAssocID="{1B342996-A54E-4FAF-A5D0-283EBB4F100F}" presName="spaceRect" presStyleCnt="0"/>
      <dgm:spPr/>
    </dgm:pt>
    <dgm:pt modelId="{4A667D75-E84D-4B91-9632-CED838E8D5E2}" type="pres">
      <dgm:prSet presAssocID="{1B342996-A54E-4FAF-A5D0-283EBB4F100F}" presName="parTx" presStyleLbl="revTx" presStyleIdx="1" presStyleCnt="4">
        <dgm:presLayoutVars>
          <dgm:chMax val="0"/>
          <dgm:chPref val="0"/>
        </dgm:presLayoutVars>
      </dgm:prSet>
      <dgm:spPr/>
    </dgm:pt>
    <dgm:pt modelId="{29A2B000-33F8-4C28-ACE1-1C177A293EED}" type="pres">
      <dgm:prSet presAssocID="{8606D86A-447D-4562-95BA-197EED39F4A5}" presName="sibTrans" presStyleCnt="0"/>
      <dgm:spPr/>
    </dgm:pt>
    <dgm:pt modelId="{E63B2744-3504-4C33-9AE5-29CC93D58BEA}" type="pres">
      <dgm:prSet presAssocID="{F49C6DC7-6642-4D23-A174-CDAEBA21E13E}" presName="compNode" presStyleCnt="0"/>
      <dgm:spPr/>
    </dgm:pt>
    <dgm:pt modelId="{72726BEA-F6C0-4F0A-8A50-9B21CDBE940C}" type="pres">
      <dgm:prSet presAssocID="{F49C6DC7-6642-4D23-A174-CDAEBA21E13E}" presName="bgRect" presStyleLbl="bgShp" presStyleIdx="2" presStyleCnt="3"/>
      <dgm:spPr/>
    </dgm:pt>
    <dgm:pt modelId="{7B3E33E4-FC76-45DC-AF07-B29B388A8464}" type="pres">
      <dgm:prSet presAssocID="{F49C6DC7-6642-4D23-A174-CDAEBA21E13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uro"/>
        </a:ext>
      </dgm:extLst>
    </dgm:pt>
    <dgm:pt modelId="{E90B7C28-ACB0-4F37-B498-33AC3427F054}" type="pres">
      <dgm:prSet presAssocID="{F49C6DC7-6642-4D23-A174-CDAEBA21E13E}" presName="spaceRect" presStyleCnt="0"/>
      <dgm:spPr/>
    </dgm:pt>
    <dgm:pt modelId="{A846177B-60DD-48C7-88F9-2520E51337E4}" type="pres">
      <dgm:prSet presAssocID="{F49C6DC7-6642-4D23-A174-CDAEBA21E13E}" presName="parTx" presStyleLbl="revTx" presStyleIdx="2" presStyleCnt="4">
        <dgm:presLayoutVars>
          <dgm:chMax val="0"/>
          <dgm:chPref val="0"/>
        </dgm:presLayoutVars>
      </dgm:prSet>
      <dgm:spPr/>
    </dgm:pt>
    <dgm:pt modelId="{73E1AE96-06A1-4828-999D-A2D053D4EB91}" type="pres">
      <dgm:prSet presAssocID="{F49C6DC7-6642-4D23-A174-CDAEBA21E13E}" presName="desTx" presStyleLbl="revTx" presStyleIdx="3" presStyleCnt="4" custScaleY="158701">
        <dgm:presLayoutVars/>
      </dgm:prSet>
      <dgm:spPr/>
    </dgm:pt>
  </dgm:ptLst>
  <dgm:cxnLst>
    <dgm:cxn modelId="{59F6220F-07B3-4BF8-948B-9578DD1CEC03}" srcId="{F49C6DC7-6642-4D23-A174-CDAEBA21E13E}" destId="{3CF0AE12-8858-43A0-A8CE-F5C3E234EA9B}" srcOrd="2" destOrd="0" parTransId="{A4D4F7FF-B534-46BF-9FDA-D4E0862F20FA}" sibTransId="{3533102B-264F-4C23-92EC-E1A4869F866F}"/>
    <dgm:cxn modelId="{34C89217-7480-44C4-B205-C8AB962CE9E4}" type="presOf" srcId="{B1DF5810-F0CC-4A44-B9A1-2ED73E161340}" destId="{73E1AE96-06A1-4828-999D-A2D053D4EB91}" srcOrd="0" destOrd="4" presId="urn:microsoft.com/office/officeart/2018/2/layout/IconVerticalSolidList"/>
    <dgm:cxn modelId="{1D38C933-D213-4A8F-B99B-D8690166075D}" srcId="{F49C6DC7-6642-4D23-A174-CDAEBA21E13E}" destId="{84A525F9-D188-450F-867B-444CB4972DD0}" srcOrd="0" destOrd="0" parTransId="{FE692B71-E588-40FA-BD78-98397FE23853}" sibTransId="{C378A60B-0699-414F-8A52-30857674AEBE}"/>
    <dgm:cxn modelId="{59B1203C-44BE-4DB4-A51E-5F7AFDDDA927}" type="presOf" srcId="{2540496E-453F-4399-A282-A96B6A3085E9}" destId="{73E1AE96-06A1-4828-999D-A2D053D4EB91}" srcOrd="0" destOrd="3" presId="urn:microsoft.com/office/officeart/2018/2/layout/IconVerticalSolidList"/>
    <dgm:cxn modelId="{1F34763C-40D5-4724-B492-0715AB866132}" srcId="{ABEF1CD2-25F9-4DB5-B311-E7134A8AB4BA}" destId="{66C8915F-576B-4F46-8105-D4C94FE2185D}" srcOrd="0" destOrd="0" parTransId="{34ED357E-9FB6-42CF-AF39-18453CF418AD}" sibTransId="{EDCDD260-0ECD-489B-B10C-4F6D98AABDE7}"/>
    <dgm:cxn modelId="{9344BC4C-4F20-4C04-A152-BA727F1EBFFE}" srcId="{F49C6DC7-6642-4D23-A174-CDAEBA21E13E}" destId="{2540496E-453F-4399-A282-A96B6A3085E9}" srcOrd="3" destOrd="0" parTransId="{4CC35AEE-16EF-4985-B077-843000797BDD}" sibTransId="{B7C845F8-899B-48AF-B712-657778BCACF4}"/>
    <dgm:cxn modelId="{91750175-78E4-4FC9-993F-BCC753D272F1}" type="presOf" srcId="{F665F82E-C49B-4866-842F-E773F4D296FF}" destId="{73E1AE96-06A1-4828-999D-A2D053D4EB91}" srcOrd="0" destOrd="1" presId="urn:microsoft.com/office/officeart/2018/2/layout/IconVerticalSolidList"/>
    <dgm:cxn modelId="{7ED44977-99DB-419C-857A-65FF38E60540}" srcId="{F49C6DC7-6642-4D23-A174-CDAEBA21E13E}" destId="{B1DF5810-F0CC-4A44-B9A1-2ED73E161340}" srcOrd="4" destOrd="0" parTransId="{A26696D2-C70C-4025-9316-DA72E0506B42}" sibTransId="{C02AAB34-2EEE-43E6-8FCF-D88082B201CE}"/>
    <dgm:cxn modelId="{28E58C7A-A849-4073-A348-07CD6C3F8DAC}" srcId="{ABEF1CD2-25F9-4DB5-B311-E7134A8AB4BA}" destId="{F49C6DC7-6642-4D23-A174-CDAEBA21E13E}" srcOrd="2" destOrd="0" parTransId="{A00656D7-680D-43FA-908D-04D8F273B85E}" sibTransId="{FF922067-CB09-41C3-8B30-70DBEA0ABF9C}"/>
    <dgm:cxn modelId="{3249017F-38A7-4DAC-A91F-5168DCB83C7C}" type="presOf" srcId="{F49C6DC7-6642-4D23-A174-CDAEBA21E13E}" destId="{A846177B-60DD-48C7-88F9-2520E51337E4}" srcOrd="0" destOrd="0" presId="urn:microsoft.com/office/officeart/2018/2/layout/IconVerticalSolidList"/>
    <dgm:cxn modelId="{4EC346A6-77E7-439D-A878-351E510FDA3C}" type="presOf" srcId="{66C8915F-576B-4F46-8105-D4C94FE2185D}" destId="{F5D3BB5A-E353-4DF7-9D70-77D9D00FB623}" srcOrd="0" destOrd="0" presId="urn:microsoft.com/office/officeart/2018/2/layout/IconVerticalSolidList"/>
    <dgm:cxn modelId="{B89FD4AF-454B-49DD-8E3D-B84D8A3B5256}" type="presOf" srcId="{84A525F9-D188-450F-867B-444CB4972DD0}" destId="{73E1AE96-06A1-4828-999D-A2D053D4EB91}" srcOrd="0" destOrd="0" presId="urn:microsoft.com/office/officeart/2018/2/layout/IconVerticalSolidList"/>
    <dgm:cxn modelId="{D0EFEDB1-6F4E-4583-9483-F07C1D9C39FC}" type="presOf" srcId="{3CF0AE12-8858-43A0-A8CE-F5C3E234EA9B}" destId="{73E1AE96-06A1-4828-999D-A2D053D4EB91}" srcOrd="0" destOrd="2" presId="urn:microsoft.com/office/officeart/2018/2/layout/IconVerticalSolidList"/>
    <dgm:cxn modelId="{C8593BC4-2B34-45C4-B0FC-55A718CFD2CC}" srcId="{F49C6DC7-6642-4D23-A174-CDAEBA21E13E}" destId="{F665F82E-C49B-4866-842F-E773F4D296FF}" srcOrd="1" destOrd="0" parTransId="{5BE7CAB4-E3C5-4234-A918-6997C9C0E994}" sibTransId="{944A7DF9-54A2-4AD6-8F8B-A11567BF7BE4}"/>
    <dgm:cxn modelId="{381A8BD8-5862-4652-8F22-77401D0174D9}" type="presOf" srcId="{1B342996-A54E-4FAF-A5D0-283EBB4F100F}" destId="{4A667D75-E84D-4B91-9632-CED838E8D5E2}" srcOrd="0" destOrd="0" presId="urn:microsoft.com/office/officeart/2018/2/layout/IconVerticalSolidList"/>
    <dgm:cxn modelId="{CDE56DDD-C3E6-4631-BA23-6FAD943E140C}" srcId="{ABEF1CD2-25F9-4DB5-B311-E7134A8AB4BA}" destId="{1B342996-A54E-4FAF-A5D0-283EBB4F100F}" srcOrd="1" destOrd="0" parTransId="{349EAD0A-E24A-4931-AF40-B765BBF05FA2}" sibTransId="{8606D86A-447D-4562-95BA-197EED39F4A5}"/>
    <dgm:cxn modelId="{1BD4C1EF-C7F1-46F1-8E2E-7FE51FE33C4B}" type="presOf" srcId="{ABEF1CD2-25F9-4DB5-B311-E7134A8AB4BA}" destId="{BA422283-E9B3-4621-A0C3-03F642EF08BF}" srcOrd="0" destOrd="0" presId="urn:microsoft.com/office/officeart/2018/2/layout/IconVerticalSolidList"/>
    <dgm:cxn modelId="{7ACC7181-B5C6-480F-AB63-0814EB3D8136}" type="presParOf" srcId="{BA422283-E9B3-4621-A0C3-03F642EF08BF}" destId="{9C0B914B-5B09-483D-8AF0-71ED6C17F128}" srcOrd="0" destOrd="0" presId="urn:microsoft.com/office/officeart/2018/2/layout/IconVerticalSolidList"/>
    <dgm:cxn modelId="{B1CAA2DF-3C57-410F-858A-EC55F294D9AA}" type="presParOf" srcId="{9C0B914B-5B09-483D-8AF0-71ED6C17F128}" destId="{F9C5E963-6542-47B3-AF06-020CD2821AEE}" srcOrd="0" destOrd="0" presId="urn:microsoft.com/office/officeart/2018/2/layout/IconVerticalSolidList"/>
    <dgm:cxn modelId="{884711DC-AD7A-4A25-93C3-12CB9CBFA724}" type="presParOf" srcId="{9C0B914B-5B09-483D-8AF0-71ED6C17F128}" destId="{96341045-44CE-42F2-B106-EF3F5B334539}" srcOrd="1" destOrd="0" presId="urn:microsoft.com/office/officeart/2018/2/layout/IconVerticalSolidList"/>
    <dgm:cxn modelId="{8B7875C2-65B9-4FD8-9487-9076FF72E8A2}" type="presParOf" srcId="{9C0B914B-5B09-483D-8AF0-71ED6C17F128}" destId="{C422CF6E-EE27-4AD6-BF4F-E3BEFA98CEB3}" srcOrd="2" destOrd="0" presId="urn:microsoft.com/office/officeart/2018/2/layout/IconVerticalSolidList"/>
    <dgm:cxn modelId="{63691443-BB25-4B81-81E4-629FC828F9DF}" type="presParOf" srcId="{9C0B914B-5B09-483D-8AF0-71ED6C17F128}" destId="{F5D3BB5A-E353-4DF7-9D70-77D9D00FB623}" srcOrd="3" destOrd="0" presId="urn:microsoft.com/office/officeart/2018/2/layout/IconVerticalSolidList"/>
    <dgm:cxn modelId="{98AA1D48-51F6-4F07-929B-49B82A340B47}" type="presParOf" srcId="{BA422283-E9B3-4621-A0C3-03F642EF08BF}" destId="{8D3F6B63-FA40-4A37-86EF-88337FA4C6EA}" srcOrd="1" destOrd="0" presId="urn:microsoft.com/office/officeart/2018/2/layout/IconVerticalSolidList"/>
    <dgm:cxn modelId="{AD2A3D08-F8EB-4645-9517-73F0C3E46300}" type="presParOf" srcId="{BA422283-E9B3-4621-A0C3-03F642EF08BF}" destId="{998B98D3-83F0-439B-8880-8C413FD2915C}" srcOrd="2" destOrd="0" presId="urn:microsoft.com/office/officeart/2018/2/layout/IconVerticalSolidList"/>
    <dgm:cxn modelId="{AD4390FC-1B61-49A1-9A4A-2760F93A7B87}" type="presParOf" srcId="{998B98D3-83F0-439B-8880-8C413FD2915C}" destId="{ED413D7E-829C-43C9-B562-6245D9F208FE}" srcOrd="0" destOrd="0" presId="urn:microsoft.com/office/officeart/2018/2/layout/IconVerticalSolidList"/>
    <dgm:cxn modelId="{7ACED659-FF99-4F53-97B4-2F61D69D163A}" type="presParOf" srcId="{998B98D3-83F0-439B-8880-8C413FD2915C}" destId="{D827FF7D-F694-40CA-8F47-F22779AE76EA}" srcOrd="1" destOrd="0" presId="urn:microsoft.com/office/officeart/2018/2/layout/IconVerticalSolidList"/>
    <dgm:cxn modelId="{1BADBE12-9C49-4923-BC3A-A3D7D1329C56}" type="presParOf" srcId="{998B98D3-83F0-439B-8880-8C413FD2915C}" destId="{1A0FCC76-5D14-42F9-802A-90E36AFADDCE}" srcOrd="2" destOrd="0" presId="urn:microsoft.com/office/officeart/2018/2/layout/IconVerticalSolidList"/>
    <dgm:cxn modelId="{A5B67FC5-FBA8-47CA-97D4-BD62A70A8D26}" type="presParOf" srcId="{998B98D3-83F0-439B-8880-8C413FD2915C}" destId="{4A667D75-E84D-4B91-9632-CED838E8D5E2}" srcOrd="3" destOrd="0" presId="urn:microsoft.com/office/officeart/2018/2/layout/IconVerticalSolidList"/>
    <dgm:cxn modelId="{3B998FE5-FCCE-4E97-8590-0DE2BCEA3191}" type="presParOf" srcId="{BA422283-E9B3-4621-A0C3-03F642EF08BF}" destId="{29A2B000-33F8-4C28-ACE1-1C177A293EED}" srcOrd="3" destOrd="0" presId="urn:microsoft.com/office/officeart/2018/2/layout/IconVerticalSolidList"/>
    <dgm:cxn modelId="{AADC410D-A663-4966-9391-2DFDC3C10496}" type="presParOf" srcId="{BA422283-E9B3-4621-A0C3-03F642EF08BF}" destId="{E63B2744-3504-4C33-9AE5-29CC93D58BEA}" srcOrd="4" destOrd="0" presId="urn:microsoft.com/office/officeart/2018/2/layout/IconVerticalSolidList"/>
    <dgm:cxn modelId="{47DE63C9-14A7-412A-8DA5-D2613791FC46}" type="presParOf" srcId="{E63B2744-3504-4C33-9AE5-29CC93D58BEA}" destId="{72726BEA-F6C0-4F0A-8A50-9B21CDBE940C}" srcOrd="0" destOrd="0" presId="urn:microsoft.com/office/officeart/2018/2/layout/IconVerticalSolidList"/>
    <dgm:cxn modelId="{D9269181-8101-4A9B-BA70-5EE755AF5E7E}" type="presParOf" srcId="{E63B2744-3504-4C33-9AE5-29CC93D58BEA}" destId="{7B3E33E4-FC76-45DC-AF07-B29B388A8464}" srcOrd="1" destOrd="0" presId="urn:microsoft.com/office/officeart/2018/2/layout/IconVerticalSolidList"/>
    <dgm:cxn modelId="{52F6FC8B-6469-4DAA-BD39-3E5D46AD8AE4}" type="presParOf" srcId="{E63B2744-3504-4C33-9AE5-29CC93D58BEA}" destId="{E90B7C28-ACB0-4F37-B498-33AC3427F054}" srcOrd="2" destOrd="0" presId="urn:microsoft.com/office/officeart/2018/2/layout/IconVerticalSolidList"/>
    <dgm:cxn modelId="{E7D22DD0-7F63-4202-A5E4-795ED6FFE03A}" type="presParOf" srcId="{E63B2744-3504-4C33-9AE5-29CC93D58BEA}" destId="{A846177B-60DD-48C7-88F9-2520E51337E4}" srcOrd="3" destOrd="0" presId="urn:microsoft.com/office/officeart/2018/2/layout/IconVerticalSolidList"/>
    <dgm:cxn modelId="{B560E6DB-FBF2-442E-B0BA-63D5C7E046F9}" type="presParOf" srcId="{E63B2744-3504-4C33-9AE5-29CC93D58BEA}" destId="{73E1AE96-06A1-4828-999D-A2D053D4EB9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8CDFDF-4FC4-4169-B5AE-4177C8D2DDA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674FA50-BFF6-4F15-BF59-A3D3ED50EF2A}">
      <dgm:prSet/>
      <dgm:spPr>
        <a:xfrm>
          <a:off x="0" y="2373"/>
          <a:ext cx="9619989" cy="80922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Registration of fund assets in the respective names of pension funds</a:t>
          </a:r>
        </a:p>
      </dgm:t>
    </dgm:pt>
    <dgm:pt modelId="{47A35628-370F-4B43-8075-D41E8E9C4B2C}" type="parTrans" cxnId="{CC4D7834-954E-4316-9820-16FCE297D075}">
      <dgm:prSet/>
      <dgm:spPr/>
      <dgm:t>
        <a:bodyPr/>
        <a:lstStyle/>
        <a:p>
          <a:endParaRPr lang="en-US"/>
        </a:p>
      </dgm:t>
    </dgm:pt>
    <dgm:pt modelId="{8C0EB5BE-7774-4F32-A634-DB9AB2D77C16}" type="sibTrans" cxnId="{CC4D7834-954E-4316-9820-16FCE297D075}">
      <dgm:prSet/>
      <dgm:spPr/>
      <dgm:t>
        <a:bodyPr/>
        <a:lstStyle/>
        <a:p>
          <a:endParaRPr lang="en-US"/>
        </a:p>
      </dgm:t>
    </dgm:pt>
    <dgm:pt modelId="{07474F72-5F5D-424F-A9E2-D600FC9CE076}">
      <dgm:prSet/>
      <dgm:spPr>
        <a:xfrm>
          <a:off x="0" y="811598"/>
          <a:ext cx="9619989" cy="80922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Asset separation by life companies as an ongoing compliance issue</a:t>
          </a:r>
        </a:p>
      </dgm:t>
    </dgm:pt>
    <dgm:pt modelId="{DBA15964-4522-46A5-8275-AD9A00AED104}" type="parTrans" cxnId="{8AC99F3C-881D-4A82-ACC6-F1685716AA34}">
      <dgm:prSet/>
      <dgm:spPr/>
      <dgm:t>
        <a:bodyPr/>
        <a:lstStyle/>
        <a:p>
          <a:endParaRPr lang="en-US"/>
        </a:p>
      </dgm:t>
    </dgm:pt>
    <dgm:pt modelId="{AE5ADE6E-23F7-4720-BBA4-6657407C83CE}" type="sibTrans" cxnId="{8AC99F3C-881D-4A82-ACC6-F1685716AA34}">
      <dgm:prSet/>
      <dgm:spPr/>
      <dgm:t>
        <a:bodyPr/>
        <a:lstStyle/>
        <a:p>
          <a:endParaRPr lang="en-US"/>
        </a:p>
      </dgm:t>
    </dgm:pt>
    <dgm:pt modelId="{B08FDC66-E6F2-49AF-B018-40AEBA718ECE}">
      <dgm:prSet/>
      <dgm:spPr>
        <a:xfrm>
          <a:off x="0" y="1620823"/>
          <a:ext cx="9619989" cy="80922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Security of offshore assets – BOF’s responsibility</a:t>
          </a:r>
        </a:p>
      </dgm:t>
    </dgm:pt>
    <dgm:pt modelId="{AC33AD0D-0D68-454F-9884-E4ADD7B93654}" type="parTrans" cxnId="{ECDC855B-61D3-4F2A-AEE9-E08AFA809834}">
      <dgm:prSet/>
      <dgm:spPr/>
      <dgm:t>
        <a:bodyPr/>
        <a:lstStyle/>
        <a:p>
          <a:endParaRPr lang="en-US"/>
        </a:p>
      </dgm:t>
    </dgm:pt>
    <dgm:pt modelId="{445EEBE5-0D75-46D3-92F2-31B94E9CFB7B}" type="sibTrans" cxnId="{ECDC855B-61D3-4F2A-AEE9-E08AFA809834}">
      <dgm:prSet/>
      <dgm:spPr/>
      <dgm:t>
        <a:bodyPr/>
        <a:lstStyle/>
        <a:p>
          <a:endParaRPr lang="en-US"/>
        </a:p>
      </dgm:t>
    </dgm:pt>
    <dgm:pt modelId="{BD7018FA-5B17-43C7-B820-E7CE9D71004D}">
      <dgm:prSet/>
      <dgm:spPr>
        <a:xfrm>
          <a:off x="0" y="2430049"/>
          <a:ext cx="9619989" cy="80922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Contribution arrears threaten security of assets</a:t>
          </a:r>
        </a:p>
      </dgm:t>
    </dgm:pt>
    <dgm:pt modelId="{BF98EF6F-199A-42F2-B6B4-392194813090}" type="parTrans" cxnId="{0588CDC2-C169-4F80-A469-0A87B1905BB8}">
      <dgm:prSet/>
      <dgm:spPr/>
      <dgm:t>
        <a:bodyPr/>
        <a:lstStyle/>
        <a:p>
          <a:endParaRPr lang="en-US"/>
        </a:p>
      </dgm:t>
    </dgm:pt>
    <dgm:pt modelId="{0C6BE137-3034-4038-8791-2DA424115B0D}" type="sibTrans" cxnId="{0588CDC2-C169-4F80-A469-0A87B1905BB8}">
      <dgm:prSet/>
      <dgm:spPr/>
      <dgm:t>
        <a:bodyPr/>
        <a:lstStyle/>
        <a:p>
          <a:endParaRPr lang="en-US"/>
        </a:p>
      </dgm:t>
    </dgm:pt>
    <dgm:pt modelId="{6EF910B2-201E-484F-9DA5-91CEF9470AA8}">
      <dgm:prSet/>
      <dgm:spPr>
        <a:xfrm>
          <a:off x="0" y="3239274"/>
          <a:ext cx="9619989" cy="80922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Enhanced governance requirements on Preservation Funds </a:t>
          </a:r>
        </a:p>
      </dgm:t>
    </dgm:pt>
    <dgm:pt modelId="{C4B0C280-77D2-4484-88D2-AF7BA4540ED8}" type="parTrans" cxnId="{4ECAF52F-320C-41DE-BE92-9A9CE01BB9A3}">
      <dgm:prSet/>
      <dgm:spPr/>
      <dgm:t>
        <a:bodyPr/>
        <a:lstStyle/>
        <a:p>
          <a:endParaRPr lang="en-US"/>
        </a:p>
      </dgm:t>
    </dgm:pt>
    <dgm:pt modelId="{EB992F33-722E-43F7-932C-1B04A7836C31}" type="sibTrans" cxnId="{4ECAF52F-320C-41DE-BE92-9A9CE01BB9A3}">
      <dgm:prSet/>
      <dgm:spPr/>
      <dgm:t>
        <a:bodyPr/>
        <a:lstStyle/>
        <a:p>
          <a:endParaRPr lang="en-US"/>
        </a:p>
      </dgm:t>
    </dgm:pt>
    <dgm:pt modelId="{99FC2738-979E-486F-A324-972A6B09C188}">
      <dgm:prSet/>
      <dgm:spPr>
        <a:xfrm>
          <a:off x="0" y="4048499"/>
          <a:ext cx="9619989" cy="80922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Asset register provision in IPEC Bill</a:t>
          </a:r>
        </a:p>
      </dgm:t>
    </dgm:pt>
    <dgm:pt modelId="{1DE2AF4C-31A1-4857-85EA-5C0C9BFBAA7C}" type="parTrans" cxnId="{53898CB9-CC91-4361-AC8C-17A542A1CB5A}">
      <dgm:prSet/>
      <dgm:spPr/>
      <dgm:t>
        <a:bodyPr/>
        <a:lstStyle/>
        <a:p>
          <a:endParaRPr lang="en-US"/>
        </a:p>
      </dgm:t>
    </dgm:pt>
    <dgm:pt modelId="{4EAF667D-5BA3-40E3-A04D-5A1A5D6BA291}" type="sibTrans" cxnId="{53898CB9-CC91-4361-AC8C-17A542A1CB5A}">
      <dgm:prSet/>
      <dgm:spPr/>
      <dgm:t>
        <a:bodyPr/>
        <a:lstStyle/>
        <a:p>
          <a:endParaRPr lang="en-US"/>
        </a:p>
      </dgm:t>
    </dgm:pt>
    <dgm:pt modelId="{E41021E1-CCF1-4EC6-A33C-A26C2A61813B}" type="pres">
      <dgm:prSet presAssocID="{B48CDFDF-4FC4-4169-B5AE-4177C8D2DDA4}" presName="vert0" presStyleCnt="0">
        <dgm:presLayoutVars>
          <dgm:dir/>
          <dgm:animOne val="branch"/>
          <dgm:animLvl val="lvl"/>
        </dgm:presLayoutVars>
      </dgm:prSet>
      <dgm:spPr/>
    </dgm:pt>
    <dgm:pt modelId="{7A6511C0-66E2-4E41-B692-68F191BDB785}" type="pres">
      <dgm:prSet presAssocID="{2674FA50-BFF6-4F15-BF59-A3D3ED50EF2A}" presName="thickLine" presStyleLbl="alignNode1" presStyleIdx="0" presStyleCnt="6"/>
      <dgm:spPr>
        <a:xfrm>
          <a:off x="0" y="2373"/>
          <a:ext cx="9619989" cy="0"/>
        </a:xfrm>
        <a:prstGeom prst="line">
          <a:avLst/>
        </a:prstGeom>
        <a:solidFill>
          <a:srgbClr val="3494B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3494B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43509A8D-3D3F-4EA6-A1F5-F1300983E393}" type="pres">
      <dgm:prSet presAssocID="{2674FA50-BFF6-4F15-BF59-A3D3ED50EF2A}" presName="horz1" presStyleCnt="0"/>
      <dgm:spPr/>
    </dgm:pt>
    <dgm:pt modelId="{3E7AF162-1B23-4E36-8E25-CDB83CAFBAD5}" type="pres">
      <dgm:prSet presAssocID="{2674FA50-BFF6-4F15-BF59-A3D3ED50EF2A}" presName="tx1" presStyleLbl="revTx" presStyleIdx="0" presStyleCnt="6"/>
      <dgm:spPr/>
    </dgm:pt>
    <dgm:pt modelId="{10C6B762-FACC-4309-8DAF-C5EB747EE50A}" type="pres">
      <dgm:prSet presAssocID="{2674FA50-BFF6-4F15-BF59-A3D3ED50EF2A}" presName="vert1" presStyleCnt="0"/>
      <dgm:spPr/>
    </dgm:pt>
    <dgm:pt modelId="{8D08682D-578B-40F8-B6C9-F31FCC023FA2}" type="pres">
      <dgm:prSet presAssocID="{07474F72-5F5D-424F-A9E2-D600FC9CE076}" presName="thickLine" presStyleLbl="alignNode1" presStyleIdx="1" presStyleCnt="6"/>
      <dgm:spPr>
        <a:xfrm>
          <a:off x="0" y="811598"/>
          <a:ext cx="9619989" cy="0"/>
        </a:xfrm>
        <a:prstGeom prst="line">
          <a:avLst/>
        </a:prstGeom>
        <a:solidFill>
          <a:srgbClr val="3494B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3494B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E4F8620A-8218-4660-BD84-D37F4397C793}" type="pres">
      <dgm:prSet presAssocID="{07474F72-5F5D-424F-A9E2-D600FC9CE076}" presName="horz1" presStyleCnt="0"/>
      <dgm:spPr/>
    </dgm:pt>
    <dgm:pt modelId="{0E011891-7B71-435A-982F-3DE059380D9D}" type="pres">
      <dgm:prSet presAssocID="{07474F72-5F5D-424F-A9E2-D600FC9CE076}" presName="tx1" presStyleLbl="revTx" presStyleIdx="1" presStyleCnt="6"/>
      <dgm:spPr/>
    </dgm:pt>
    <dgm:pt modelId="{A1D597A7-893F-4345-8BEE-9EDD21CE82D9}" type="pres">
      <dgm:prSet presAssocID="{07474F72-5F5D-424F-A9E2-D600FC9CE076}" presName="vert1" presStyleCnt="0"/>
      <dgm:spPr/>
    </dgm:pt>
    <dgm:pt modelId="{85A1F19D-F671-4EA9-9375-F64E4589C085}" type="pres">
      <dgm:prSet presAssocID="{B08FDC66-E6F2-49AF-B018-40AEBA718ECE}" presName="thickLine" presStyleLbl="alignNode1" presStyleIdx="2" presStyleCnt="6"/>
      <dgm:spPr>
        <a:xfrm>
          <a:off x="0" y="1620823"/>
          <a:ext cx="9619989" cy="0"/>
        </a:xfrm>
        <a:prstGeom prst="line">
          <a:avLst/>
        </a:prstGeom>
        <a:solidFill>
          <a:srgbClr val="3494B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3494B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64370A68-6329-4922-AD8F-347770BA1E0F}" type="pres">
      <dgm:prSet presAssocID="{B08FDC66-E6F2-49AF-B018-40AEBA718ECE}" presName="horz1" presStyleCnt="0"/>
      <dgm:spPr/>
    </dgm:pt>
    <dgm:pt modelId="{C482C645-F9DE-4035-B256-5C137EC8FCCD}" type="pres">
      <dgm:prSet presAssocID="{B08FDC66-E6F2-49AF-B018-40AEBA718ECE}" presName="tx1" presStyleLbl="revTx" presStyleIdx="2" presStyleCnt="6"/>
      <dgm:spPr/>
    </dgm:pt>
    <dgm:pt modelId="{5F09E75D-033E-4905-92BD-A144E6C1723A}" type="pres">
      <dgm:prSet presAssocID="{B08FDC66-E6F2-49AF-B018-40AEBA718ECE}" presName="vert1" presStyleCnt="0"/>
      <dgm:spPr/>
    </dgm:pt>
    <dgm:pt modelId="{3CE7D3BB-0EF3-48CC-92E8-B9EAD24277D8}" type="pres">
      <dgm:prSet presAssocID="{BD7018FA-5B17-43C7-B820-E7CE9D71004D}" presName="thickLine" presStyleLbl="alignNode1" presStyleIdx="3" presStyleCnt="6"/>
      <dgm:spPr>
        <a:xfrm>
          <a:off x="0" y="2430049"/>
          <a:ext cx="9619989" cy="0"/>
        </a:xfrm>
        <a:prstGeom prst="line">
          <a:avLst/>
        </a:prstGeom>
        <a:solidFill>
          <a:srgbClr val="3494B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3494B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1790F414-851C-48C6-BD33-D686454BC6A0}" type="pres">
      <dgm:prSet presAssocID="{BD7018FA-5B17-43C7-B820-E7CE9D71004D}" presName="horz1" presStyleCnt="0"/>
      <dgm:spPr/>
    </dgm:pt>
    <dgm:pt modelId="{3A6D2C92-CDFB-41D3-A20D-12ED43346133}" type="pres">
      <dgm:prSet presAssocID="{BD7018FA-5B17-43C7-B820-E7CE9D71004D}" presName="tx1" presStyleLbl="revTx" presStyleIdx="3" presStyleCnt="6"/>
      <dgm:spPr/>
    </dgm:pt>
    <dgm:pt modelId="{BFD6E3A2-3D9C-4351-B687-A5570BFBC481}" type="pres">
      <dgm:prSet presAssocID="{BD7018FA-5B17-43C7-B820-E7CE9D71004D}" presName="vert1" presStyleCnt="0"/>
      <dgm:spPr/>
    </dgm:pt>
    <dgm:pt modelId="{A002DCBE-59EE-4C9E-BE36-81F444C4B86F}" type="pres">
      <dgm:prSet presAssocID="{6EF910B2-201E-484F-9DA5-91CEF9470AA8}" presName="thickLine" presStyleLbl="alignNode1" presStyleIdx="4" presStyleCnt="6"/>
      <dgm:spPr>
        <a:xfrm>
          <a:off x="0" y="3239274"/>
          <a:ext cx="9619989" cy="0"/>
        </a:xfrm>
        <a:prstGeom prst="line">
          <a:avLst/>
        </a:prstGeom>
        <a:solidFill>
          <a:srgbClr val="3494B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3494B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90032C4-139A-4666-A3CC-A59945838B9C}" type="pres">
      <dgm:prSet presAssocID="{6EF910B2-201E-484F-9DA5-91CEF9470AA8}" presName="horz1" presStyleCnt="0"/>
      <dgm:spPr/>
    </dgm:pt>
    <dgm:pt modelId="{541BD28A-C040-4F52-92BC-7FBE8C7E008F}" type="pres">
      <dgm:prSet presAssocID="{6EF910B2-201E-484F-9DA5-91CEF9470AA8}" presName="tx1" presStyleLbl="revTx" presStyleIdx="4" presStyleCnt="6"/>
      <dgm:spPr/>
    </dgm:pt>
    <dgm:pt modelId="{F60D6759-3EB1-4CCA-98CD-D510C1FC3D9B}" type="pres">
      <dgm:prSet presAssocID="{6EF910B2-201E-484F-9DA5-91CEF9470AA8}" presName="vert1" presStyleCnt="0"/>
      <dgm:spPr/>
    </dgm:pt>
    <dgm:pt modelId="{7F815728-5C92-44A2-B74F-56953A2C0026}" type="pres">
      <dgm:prSet presAssocID="{99FC2738-979E-486F-A324-972A6B09C188}" presName="thickLine" presStyleLbl="alignNode1" presStyleIdx="5" presStyleCnt="6"/>
      <dgm:spPr>
        <a:xfrm>
          <a:off x="0" y="4048499"/>
          <a:ext cx="9619989" cy="0"/>
        </a:xfrm>
        <a:prstGeom prst="line">
          <a:avLst/>
        </a:prstGeom>
        <a:solidFill>
          <a:srgbClr val="3494B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3494B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A0DDBDBD-0D4A-4295-BBE3-304AC760248E}" type="pres">
      <dgm:prSet presAssocID="{99FC2738-979E-486F-A324-972A6B09C188}" presName="horz1" presStyleCnt="0"/>
      <dgm:spPr/>
    </dgm:pt>
    <dgm:pt modelId="{81EA872C-36B0-4F37-9F3C-2062FB848055}" type="pres">
      <dgm:prSet presAssocID="{99FC2738-979E-486F-A324-972A6B09C188}" presName="tx1" presStyleLbl="revTx" presStyleIdx="5" presStyleCnt="6"/>
      <dgm:spPr/>
    </dgm:pt>
    <dgm:pt modelId="{21CD6F42-5F59-4AC7-983E-5260F662A3E1}" type="pres">
      <dgm:prSet presAssocID="{99FC2738-979E-486F-A324-972A6B09C188}" presName="vert1" presStyleCnt="0"/>
      <dgm:spPr/>
    </dgm:pt>
  </dgm:ptLst>
  <dgm:cxnLst>
    <dgm:cxn modelId="{4ECAF52F-320C-41DE-BE92-9A9CE01BB9A3}" srcId="{B48CDFDF-4FC4-4169-B5AE-4177C8D2DDA4}" destId="{6EF910B2-201E-484F-9DA5-91CEF9470AA8}" srcOrd="4" destOrd="0" parTransId="{C4B0C280-77D2-4484-88D2-AF7BA4540ED8}" sibTransId="{EB992F33-722E-43F7-932C-1B04A7836C31}"/>
    <dgm:cxn modelId="{CC4D7834-954E-4316-9820-16FCE297D075}" srcId="{B48CDFDF-4FC4-4169-B5AE-4177C8D2DDA4}" destId="{2674FA50-BFF6-4F15-BF59-A3D3ED50EF2A}" srcOrd="0" destOrd="0" parTransId="{47A35628-370F-4B43-8075-D41E8E9C4B2C}" sibTransId="{8C0EB5BE-7774-4F32-A634-DB9AB2D77C16}"/>
    <dgm:cxn modelId="{8AC99F3C-881D-4A82-ACC6-F1685716AA34}" srcId="{B48CDFDF-4FC4-4169-B5AE-4177C8D2DDA4}" destId="{07474F72-5F5D-424F-A9E2-D600FC9CE076}" srcOrd="1" destOrd="0" parTransId="{DBA15964-4522-46A5-8275-AD9A00AED104}" sibTransId="{AE5ADE6E-23F7-4720-BBA4-6657407C83CE}"/>
    <dgm:cxn modelId="{ECDC855B-61D3-4F2A-AEE9-E08AFA809834}" srcId="{B48CDFDF-4FC4-4169-B5AE-4177C8D2DDA4}" destId="{B08FDC66-E6F2-49AF-B018-40AEBA718ECE}" srcOrd="2" destOrd="0" parTransId="{AC33AD0D-0D68-454F-9884-E4ADD7B93654}" sibTransId="{445EEBE5-0D75-46D3-92F2-31B94E9CFB7B}"/>
    <dgm:cxn modelId="{E5075A7A-8D0F-40E3-89D4-7A486C344ABB}" type="presOf" srcId="{99FC2738-979E-486F-A324-972A6B09C188}" destId="{81EA872C-36B0-4F37-9F3C-2062FB848055}" srcOrd="0" destOrd="0" presId="urn:microsoft.com/office/officeart/2008/layout/LinedList"/>
    <dgm:cxn modelId="{78139D5A-1DB6-43FA-8CAF-FA8F27292840}" type="presOf" srcId="{B48CDFDF-4FC4-4169-B5AE-4177C8D2DDA4}" destId="{E41021E1-CCF1-4EC6-A33C-A26C2A61813B}" srcOrd="0" destOrd="0" presId="urn:microsoft.com/office/officeart/2008/layout/LinedList"/>
    <dgm:cxn modelId="{B758F085-86CD-4CF9-81C4-B78D0B427771}" type="presOf" srcId="{BD7018FA-5B17-43C7-B820-E7CE9D71004D}" destId="{3A6D2C92-CDFB-41D3-A20D-12ED43346133}" srcOrd="0" destOrd="0" presId="urn:microsoft.com/office/officeart/2008/layout/LinedList"/>
    <dgm:cxn modelId="{CF6F02AB-C379-4593-A3DA-0300EACC403C}" type="presOf" srcId="{6EF910B2-201E-484F-9DA5-91CEF9470AA8}" destId="{541BD28A-C040-4F52-92BC-7FBE8C7E008F}" srcOrd="0" destOrd="0" presId="urn:microsoft.com/office/officeart/2008/layout/LinedList"/>
    <dgm:cxn modelId="{E58BBAB7-C26D-495B-8017-0E530C8EBB5F}" type="presOf" srcId="{07474F72-5F5D-424F-A9E2-D600FC9CE076}" destId="{0E011891-7B71-435A-982F-3DE059380D9D}" srcOrd="0" destOrd="0" presId="urn:microsoft.com/office/officeart/2008/layout/LinedList"/>
    <dgm:cxn modelId="{53898CB9-CC91-4361-AC8C-17A542A1CB5A}" srcId="{B48CDFDF-4FC4-4169-B5AE-4177C8D2DDA4}" destId="{99FC2738-979E-486F-A324-972A6B09C188}" srcOrd="5" destOrd="0" parTransId="{1DE2AF4C-31A1-4857-85EA-5C0C9BFBAA7C}" sibTransId="{4EAF667D-5BA3-40E3-A04D-5A1A5D6BA291}"/>
    <dgm:cxn modelId="{71DCF8BF-D906-4FFE-B5D5-DA899609B5E0}" type="presOf" srcId="{2674FA50-BFF6-4F15-BF59-A3D3ED50EF2A}" destId="{3E7AF162-1B23-4E36-8E25-CDB83CAFBAD5}" srcOrd="0" destOrd="0" presId="urn:microsoft.com/office/officeart/2008/layout/LinedList"/>
    <dgm:cxn modelId="{0588CDC2-C169-4F80-A469-0A87B1905BB8}" srcId="{B48CDFDF-4FC4-4169-B5AE-4177C8D2DDA4}" destId="{BD7018FA-5B17-43C7-B820-E7CE9D71004D}" srcOrd="3" destOrd="0" parTransId="{BF98EF6F-199A-42F2-B6B4-392194813090}" sibTransId="{0C6BE137-3034-4038-8791-2DA424115B0D}"/>
    <dgm:cxn modelId="{6C397FC5-6E85-44C9-92F4-EB3C2CB81210}" type="presOf" srcId="{B08FDC66-E6F2-49AF-B018-40AEBA718ECE}" destId="{C482C645-F9DE-4035-B256-5C137EC8FCCD}" srcOrd="0" destOrd="0" presId="urn:microsoft.com/office/officeart/2008/layout/LinedList"/>
    <dgm:cxn modelId="{1F3AC6B2-BC6A-4A0C-A8B3-762C6E59DF1D}" type="presParOf" srcId="{E41021E1-CCF1-4EC6-A33C-A26C2A61813B}" destId="{7A6511C0-66E2-4E41-B692-68F191BDB785}" srcOrd="0" destOrd="0" presId="urn:microsoft.com/office/officeart/2008/layout/LinedList"/>
    <dgm:cxn modelId="{93F71FFF-C6AA-4041-9EAE-9F4D57D177EA}" type="presParOf" srcId="{E41021E1-CCF1-4EC6-A33C-A26C2A61813B}" destId="{43509A8D-3D3F-4EA6-A1F5-F1300983E393}" srcOrd="1" destOrd="0" presId="urn:microsoft.com/office/officeart/2008/layout/LinedList"/>
    <dgm:cxn modelId="{6A799CAB-7F62-43F3-B511-6508E8A0C5C8}" type="presParOf" srcId="{43509A8D-3D3F-4EA6-A1F5-F1300983E393}" destId="{3E7AF162-1B23-4E36-8E25-CDB83CAFBAD5}" srcOrd="0" destOrd="0" presId="urn:microsoft.com/office/officeart/2008/layout/LinedList"/>
    <dgm:cxn modelId="{F72EDEF7-8D8D-4ABB-913B-231960B83A49}" type="presParOf" srcId="{43509A8D-3D3F-4EA6-A1F5-F1300983E393}" destId="{10C6B762-FACC-4309-8DAF-C5EB747EE50A}" srcOrd="1" destOrd="0" presId="urn:microsoft.com/office/officeart/2008/layout/LinedList"/>
    <dgm:cxn modelId="{6DE4867B-0844-4041-992C-A90E41C77B11}" type="presParOf" srcId="{E41021E1-CCF1-4EC6-A33C-A26C2A61813B}" destId="{8D08682D-578B-40F8-B6C9-F31FCC023FA2}" srcOrd="2" destOrd="0" presId="urn:microsoft.com/office/officeart/2008/layout/LinedList"/>
    <dgm:cxn modelId="{17F6A9AA-F10B-4F4D-B4D1-AC5BDA0B6D7E}" type="presParOf" srcId="{E41021E1-CCF1-4EC6-A33C-A26C2A61813B}" destId="{E4F8620A-8218-4660-BD84-D37F4397C793}" srcOrd="3" destOrd="0" presId="urn:microsoft.com/office/officeart/2008/layout/LinedList"/>
    <dgm:cxn modelId="{975E5375-99C8-4521-94DB-184EBEEB1BF9}" type="presParOf" srcId="{E4F8620A-8218-4660-BD84-D37F4397C793}" destId="{0E011891-7B71-435A-982F-3DE059380D9D}" srcOrd="0" destOrd="0" presId="urn:microsoft.com/office/officeart/2008/layout/LinedList"/>
    <dgm:cxn modelId="{0A96D18A-D94B-4597-A077-D73839A1CBC1}" type="presParOf" srcId="{E4F8620A-8218-4660-BD84-D37F4397C793}" destId="{A1D597A7-893F-4345-8BEE-9EDD21CE82D9}" srcOrd="1" destOrd="0" presId="urn:microsoft.com/office/officeart/2008/layout/LinedList"/>
    <dgm:cxn modelId="{0CEA40EA-3F51-4A8A-B406-B274C19D6C35}" type="presParOf" srcId="{E41021E1-CCF1-4EC6-A33C-A26C2A61813B}" destId="{85A1F19D-F671-4EA9-9375-F64E4589C085}" srcOrd="4" destOrd="0" presId="urn:microsoft.com/office/officeart/2008/layout/LinedList"/>
    <dgm:cxn modelId="{1EAC2621-96F8-421B-AC56-9D4E9D3325F2}" type="presParOf" srcId="{E41021E1-CCF1-4EC6-A33C-A26C2A61813B}" destId="{64370A68-6329-4922-AD8F-347770BA1E0F}" srcOrd="5" destOrd="0" presId="urn:microsoft.com/office/officeart/2008/layout/LinedList"/>
    <dgm:cxn modelId="{8D0CD69F-DCBA-499E-9391-0CF9438BD859}" type="presParOf" srcId="{64370A68-6329-4922-AD8F-347770BA1E0F}" destId="{C482C645-F9DE-4035-B256-5C137EC8FCCD}" srcOrd="0" destOrd="0" presId="urn:microsoft.com/office/officeart/2008/layout/LinedList"/>
    <dgm:cxn modelId="{32F7EBA2-6D39-477E-84CB-84283A1029D9}" type="presParOf" srcId="{64370A68-6329-4922-AD8F-347770BA1E0F}" destId="{5F09E75D-033E-4905-92BD-A144E6C1723A}" srcOrd="1" destOrd="0" presId="urn:microsoft.com/office/officeart/2008/layout/LinedList"/>
    <dgm:cxn modelId="{EA1BFA5B-B216-45B5-A44C-CC2A62DC04F0}" type="presParOf" srcId="{E41021E1-CCF1-4EC6-A33C-A26C2A61813B}" destId="{3CE7D3BB-0EF3-48CC-92E8-B9EAD24277D8}" srcOrd="6" destOrd="0" presId="urn:microsoft.com/office/officeart/2008/layout/LinedList"/>
    <dgm:cxn modelId="{4FFC3A99-09C3-4550-B52F-3B576320695F}" type="presParOf" srcId="{E41021E1-CCF1-4EC6-A33C-A26C2A61813B}" destId="{1790F414-851C-48C6-BD33-D686454BC6A0}" srcOrd="7" destOrd="0" presId="urn:microsoft.com/office/officeart/2008/layout/LinedList"/>
    <dgm:cxn modelId="{5B198707-4C95-4F76-9490-E73011E3A6D4}" type="presParOf" srcId="{1790F414-851C-48C6-BD33-D686454BC6A0}" destId="{3A6D2C92-CDFB-41D3-A20D-12ED43346133}" srcOrd="0" destOrd="0" presId="urn:microsoft.com/office/officeart/2008/layout/LinedList"/>
    <dgm:cxn modelId="{D63CC330-4764-451C-9B57-8FD9FC768F39}" type="presParOf" srcId="{1790F414-851C-48C6-BD33-D686454BC6A0}" destId="{BFD6E3A2-3D9C-4351-B687-A5570BFBC481}" srcOrd="1" destOrd="0" presId="urn:microsoft.com/office/officeart/2008/layout/LinedList"/>
    <dgm:cxn modelId="{8B510E94-118A-43EB-9E8E-C624550DF06D}" type="presParOf" srcId="{E41021E1-CCF1-4EC6-A33C-A26C2A61813B}" destId="{A002DCBE-59EE-4C9E-BE36-81F444C4B86F}" srcOrd="8" destOrd="0" presId="urn:microsoft.com/office/officeart/2008/layout/LinedList"/>
    <dgm:cxn modelId="{D4ADEC91-F5EB-4D7A-BCCE-FD308079A0DB}" type="presParOf" srcId="{E41021E1-CCF1-4EC6-A33C-A26C2A61813B}" destId="{290032C4-139A-4666-A3CC-A59945838B9C}" srcOrd="9" destOrd="0" presId="urn:microsoft.com/office/officeart/2008/layout/LinedList"/>
    <dgm:cxn modelId="{BC97C261-9CC1-4D5A-AE1D-B5BA5332F160}" type="presParOf" srcId="{290032C4-139A-4666-A3CC-A59945838B9C}" destId="{541BD28A-C040-4F52-92BC-7FBE8C7E008F}" srcOrd="0" destOrd="0" presId="urn:microsoft.com/office/officeart/2008/layout/LinedList"/>
    <dgm:cxn modelId="{4A92D5CB-9BBA-45F5-866B-BBC19E4ACC6A}" type="presParOf" srcId="{290032C4-139A-4666-A3CC-A59945838B9C}" destId="{F60D6759-3EB1-4CCA-98CD-D510C1FC3D9B}" srcOrd="1" destOrd="0" presId="urn:microsoft.com/office/officeart/2008/layout/LinedList"/>
    <dgm:cxn modelId="{3AB24C62-C855-4A4F-AED5-BCABE4058046}" type="presParOf" srcId="{E41021E1-CCF1-4EC6-A33C-A26C2A61813B}" destId="{7F815728-5C92-44A2-B74F-56953A2C0026}" srcOrd="10" destOrd="0" presId="urn:microsoft.com/office/officeart/2008/layout/LinedList"/>
    <dgm:cxn modelId="{90A44BA3-94E2-43AF-AF1F-27BC44B43DEB}" type="presParOf" srcId="{E41021E1-CCF1-4EC6-A33C-A26C2A61813B}" destId="{A0DDBDBD-0D4A-4295-BBE3-304AC760248E}" srcOrd="11" destOrd="0" presId="urn:microsoft.com/office/officeart/2008/layout/LinedList"/>
    <dgm:cxn modelId="{6950312F-9111-4ED8-B72B-225625B392F2}" type="presParOf" srcId="{A0DDBDBD-0D4A-4295-BBE3-304AC760248E}" destId="{81EA872C-36B0-4F37-9F3C-2062FB848055}" srcOrd="0" destOrd="0" presId="urn:microsoft.com/office/officeart/2008/layout/LinedList"/>
    <dgm:cxn modelId="{EEFCB103-665C-4732-A841-146E7848F823}" type="presParOf" srcId="{A0DDBDBD-0D4A-4295-BBE3-304AC760248E}" destId="{21CD6F42-5F59-4AC7-983E-5260F662A3E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217E94-08F2-4D04-8D66-95CE54C703D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C78CDA-77F4-4587-8B20-05CD716FB0C3}">
      <dgm:prSet/>
      <dgm:spPr>
        <a:xfrm>
          <a:off x="0" y="588"/>
          <a:ext cx="9895562" cy="96426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just"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Value preservation and creation – risk return trade off on alternative investments</a:t>
          </a:r>
        </a:p>
      </dgm:t>
    </dgm:pt>
    <dgm:pt modelId="{8DE64428-A4C8-4EB1-A3CB-EEA9A3EFA2FC}" type="parTrans" cxnId="{8D33B6A5-E933-4159-83F4-A9E58FDA910C}">
      <dgm:prSet/>
      <dgm:spPr/>
      <dgm:t>
        <a:bodyPr/>
        <a:lstStyle/>
        <a:p>
          <a:endParaRPr lang="en-US"/>
        </a:p>
      </dgm:t>
    </dgm:pt>
    <dgm:pt modelId="{5CAB1EED-2079-42AE-93C9-AD6B74C07EE9}" type="sibTrans" cxnId="{8D33B6A5-E933-4159-83F4-A9E58FDA910C}">
      <dgm:prSet/>
      <dgm:spPr/>
      <dgm:t>
        <a:bodyPr/>
        <a:lstStyle/>
        <a:p>
          <a:endParaRPr lang="en-US"/>
        </a:p>
      </dgm:t>
    </dgm:pt>
    <dgm:pt modelId="{74C897B1-AABF-421C-96BC-745462AB94B0}">
      <dgm:prSet/>
      <dgm:spPr>
        <a:xfrm>
          <a:off x="0" y="964857"/>
          <a:ext cx="9895562" cy="96426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Unprofessional conduct on projects being developed by pension funds – development risk</a:t>
          </a:r>
        </a:p>
      </dgm:t>
    </dgm:pt>
    <dgm:pt modelId="{944C02C8-210B-467B-9AAC-6B327CD89B73}" type="parTrans" cxnId="{7FF6B3D3-01E9-4A30-95F8-70A630360124}">
      <dgm:prSet/>
      <dgm:spPr/>
      <dgm:t>
        <a:bodyPr/>
        <a:lstStyle/>
        <a:p>
          <a:endParaRPr lang="en-US"/>
        </a:p>
      </dgm:t>
    </dgm:pt>
    <dgm:pt modelId="{6DFDCA44-CEB0-4A65-948E-415E4D807839}" type="sibTrans" cxnId="{7FF6B3D3-01E9-4A30-95F8-70A630360124}">
      <dgm:prSet/>
      <dgm:spPr/>
      <dgm:t>
        <a:bodyPr/>
        <a:lstStyle/>
        <a:p>
          <a:endParaRPr lang="en-US"/>
        </a:p>
      </dgm:t>
    </dgm:pt>
    <dgm:pt modelId="{4EDF2C2E-B7F2-4245-A549-3908D82B73EC}">
      <dgm:prSet/>
      <dgm:spPr>
        <a:xfrm>
          <a:off x="0" y="1929125"/>
          <a:ext cx="9895562" cy="96426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Governance of private equity in investee companies by pension funds</a:t>
          </a:r>
        </a:p>
      </dgm:t>
    </dgm:pt>
    <dgm:pt modelId="{6306CBFC-34A7-45C8-84FB-8393230B9C8E}" type="parTrans" cxnId="{14E6F960-526C-4353-90C8-4C7C883DF1D7}">
      <dgm:prSet/>
      <dgm:spPr/>
      <dgm:t>
        <a:bodyPr/>
        <a:lstStyle/>
        <a:p>
          <a:endParaRPr lang="en-US"/>
        </a:p>
      </dgm:t>
    </dgm:pt>
    <dgm:pt modelId="{C595060D-FA11-475B-8AE2-F3A3EB83A7F4}" type="sibTrans" cxnId="{14E6F960-526C-4353-90C8-4C7C883DF1D7}">
      <dgm:prSet/>
      <dgm:spPr/>
      <dgm:t>
        <a:bodyPr/>
        <a:lstStyle/>
        <a:p>
          <a:endParaRPr lang="en-US"/>
        </a:p>
      </dgm:t>
    </dgm:pt>
    <dgm:pt modelId="{FFF03A7F-4B68-45C5-840F-FC16FA5DE448}">
      <dgm:prSet/>
      <dgm:spPr>
        <a:xfrm>
          <a:off x="0" y="2893394"/>
          <a:ext cx="9895562" cy="96426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Tracking of forex income and equitable allocation</a:t>
          </a:r>
        </a:p>
      </dgm:t>
    </dgm:pt>
    <dgm:pt modelId="{A3996C6B-397F-4E3C-9402-D52803AF5931}" type="parTrans" cxnId="{850CC838-4F03-4E4E-AFA0-570780FCEF17}">
      <dgm:prSet/>
      <dgm:spPr/>
      <dgm:t>
        <a:bodyPr/>
        <a:lstStyle/>
        <a:p>
          <a:endParaRPr lang="en-US"/>
        </a:p>
      </dgm:t>
    </dgm:pt>
    <dgm:pt modelId="{7E2ABAC1-FC0C-4327-A572-24E9F2CB474D}" type="sibTrans" cxnId="{850CC838-4F03-4E4E-AFA0-570780FCEF17}">
      <dgm:prSet/>
      <dgm:spPr/>
      <dgm:t>
        <a:bodyPr/>
        <a:lstStyle/>
        <a:p>
          <a:endParaRPr lang="en-US"/>
        </a:p>
      </dgm:t>
    </dgm:pt>
    <dgm:pt modelId="{2CAFB294-D424-4965-9416-0C3075823E76}">
      <dgm:prSet/>
      <dgm:spPr>
        <a:xfrm>
          <a:off x="0" y="3857662"/>
          <a:ext cx="9895562" cy="964268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Syndication on investments for enhanced transparency</a:t>
          </a:r>
        </a:p>
      </dgm:t>
    </dgm:pt>
    <dgm:pt modelId="{EE198000-A4B8-470E-99B3-72C4054C3C24}" type="parTrans" cxnId="{BA7B6275-D898-4B58-8856-4935A69DD878}">
      <dgm:prSet/>
      <dgm:spPr/>
      <dgm:t>
        <a:bodyPr/>
        <a:lstStyle/>
        <a:p>
          <a:endParaRPr lang="en-US"/>
        </a:p>
      </dgm:t>
    </dgm:pt>
    <dgm:pt modelId="{BE46D745-67C3-4A33-945D-A69AB216DED6}" type="sibTrans" cxnId="{BA7B6275-D898-4B58-8856-4935A69DD878}">
      <dgm:prSet/>
      <dgm:spPr/>
      <dgm:t>
        <a:bodyPr/>
        <a:lstStyle/>
        <a:p>
          <a:endParaRPr lang="en-US"/>
        </a:p>
      </dgm:t>
    </dgm:pt>
    <dgm:pt modelId="{D7D4285F-2A09-4FC4-A4F3-E15BCB094C78}" type="pres">
      <dgm:prSet presAssocID="{D5217E94-08F2-4D04-8D66-95CE54C703D3}" presName="vert0" presStyleCnt="0">
        <dgm:presLayoutVars>
          <dgm:dir/>
          <dgm:animOne val="branch"/>
          <dgm:animLvl val="lvl"/>
        </dgm:presLayoutVars>
      </dgm:prSet>
      <dgm:spPr/>
    </dgm:pt>
    <dgm:pt modelId="{EDBA7529-5C3D-4379-BD58-7A6F1FA3AEFE}" type="pres">
      <dgm:prSet presAssocID="{D0C78CDA-77F4-4587-8B20-05CD716FB0C3}" presName="thickLine" presStyleLbl="alignNode1" presStyleIdx="0" presStyleCnt="5"/>
      <dgm:spPr>
        <a:xfrm>
          <a:off x="0" y="588"/>
          <a:ext cx="9895562" cy="0"/>
        </a:xfrm>
        <a:prstGeom prst="line">
          <a:avLst/>
        </a:prstGeom>
        <a:solidFill>
          <a:srgbClr val="3494B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3494B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79D99DE-E1E1-4ED8-87D7-F4AA7B8D4E24}" type="pres">
      <dgm:prSet presAssocID="{D0C78CDA-77F4-4587-8B20-05CD716FB0C3}" presName="horz1" presStyleCnt="0"/>
      <dgm:spPr/>
    </dgm:pt>
    <dgm:pt modelId="{40949B3B-73F5-41E5-BD28-CED5D196CB8D}" type="pres">
      <dgm:prSet presAssocID="{D0C78CDA-77F4-4587-8B20-05CD716FB0C3}" presName="tx1" presStyleLbl="revTx" presStyleIdx="0" presStyleCnt="5"/>
      <dgm:spPr/>
    </dgm:pt>
    <dgm:pt modelId="{80A3F9B5-961A-4B9A-917F-E5646B5EE9FA}" type="pres">
      <dgm:prSet presAssocID="{D0C78CDA-77F4-4587-8B20-05CD716FB0C3}" presName="vert1" presStyleCnt="0"/>
      <dgm:spPr/>
    </dgm:pt>
    <dgm:pt modelId="{BC48CAAA-A48B-4A5F-A620-2413F0BC953C}" type="pres">
      <dgm:prSet presAssocID="{74C897B1-AABF-421C-96BC-745462AB94B0}" presName="thickLine" presStyleLbl="alignNode1" presStyleIdx="1" presStyleCnt="5"/>
      <dgm:spPr>
        <a:xfrm>
          <a:off x="0" y="964857"/>
          <a:ext cx="9895562" cy="0"/>
        </a:xfrm>
        <a:prstGeom prst="line">
          <a:avLst/>
        </a:prstGeom>
        <a:solidFill>
          <a:srgbClr val="3494B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3494B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37C16BF-6352-44F0-83D7-19EC963F8AE0}" type="pres">
      <dgm:prSet presAssocID="{74C897B1-AABF-421C-96BC-745462AB94B0}" presName="horz1" presStyleCnt="0"/>
      <dgm:spPr/>
    </dgm:pt>
    <dgm:pt modelId="{6FD31269-6607-4956-90D1-22AC61598338}" type="pres">
      <dgm:prSet presAssocID="{74C897B1-AABF-421C-96BC-745462AB94B0}" presName="tx1" presStyleLbl="revTx" presStyleIdx="1" presStyleCnt="5"/>
      <dgm:spPr/>
    </dgm:pt>
    <dgm:pt modelId="{B495E0DD-62B4-4645-9220-517D3B7F53A2}" type="pres">
      <dgm:prSet presAssocID="{74C897B1-AABF-421C-96BC-745462AB94B0}" presName="vert1" presStyleCnt="0"/>
      <dgm:spPr/>
    </dgm:pt>
    <dgm:pt modelId="{DD35FCB2-2B63-4755-B273-E9ED95B10D15}" type="pres">
      <dgm:prSet presAssocID="{4EDF2C2E-B7F2-4245-A549-3908D82B73EC}" presName="thickLine" presStyleLbl="alignNode1" presStyleIdx="2" presStyleCnt="5"/>
      <dgm:spPr>
        <a:xfrm>
          <a:off x="0" y="1929125"/>
          <a:ext cx="9895562" cy="0"/>
        </a:xfrm>
        <a:prstGeom prst="line">
          <a:avLst/>
        </a:prstGeom>
        <a:solidFill>
          <a:srgbClr val="3494B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3494B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226DF264-07AF-4888-9CB3-AA8D95B12EDA}" type="pres">
      <dgm:prSet presAssocID="{4EDF2C2E-B7F2-4245-A549-3908D82B73EC}" presName="horz1" presStyleCnt="0"/>
      <dgm:spPr/>
    </dgm:pt>
    <dgm:pt modelId="{DCF8D553-F053-455E-9B70-F9FB427A201A}" type="pres">
      <dgm:prSet presAssocID="{4EDF2C2E-B7F2-4245-A549-3908D82B73EC}" presName="tx1" presStyleLbl="revTx" presStyleIdx="2" presStyleCnt="5"/>
      <dgm:spPr/>
    </dgm:pt>
    <dgm:pt modelId="{08085804-D33D-4ABF-A9D1-FAC3B7FF5062}" type="pres">
      <dgm:prSet presAssocID="{4EDF2C2E-B7F2-4245-A549-3908D82B73EC}" presName="vert1" presStyleCnt="0"/>
      <dgm:spPr/>
    </dgm:pt>
    <dgm:pt modelId="{E1EDBF01-99DF-44EE-8FC9-AF04320A3727}" type="pres">
      <dgm:prSet presAssocID="{FFF03A7F-4B68-45C5-840F-FC16FA5DE448}" presName="thickLine" presStyleLbl="alignNode1" presStyleIdx="3" presStyleCnt="5"/>
      <dgm:spPr>
        <a:xfrm>
          <a:off x="0" y="2893394"/>
          <a:ext cx="9895562" cy="0"/>
        </a:xfrm>
        <a:prstGeom prst="line">
          <a:avLst/>
        </a:prstGeom>
        <a:solidFill>
          <a:srgbClr val="3494B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3494B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3D7CC0AD-4C98-486B-A719-742F07CB4574}" type="pres">
      <dgm:prSet presAssocID="{FFF03A7F-4B68-45C5-840F-FC16FA5DE448}" presName="horz1" presStyleCnt="0"/>
      <dgm:spPr/>
    </dgm:pt>
    <dgm:pt modelId="{87C1A657-B6E4-4829-90CF-E188DE75C08D}" type="pres">
      <dgm:prSet presAssocID="{FFF03A7F-4B68-45C5-840F-FC16FA5DE448}" presName="tx1" presStyleLbl="revTx" presStyleIdx="3" presStyleCnt="5"/>
      <dgm:spPr/>
    </dgm:pt>
    <dgm:pt modelId="{ACB3E3FA-EC29-4587-ABA4-AAF2657C2AD7}" type="pres">
      <dgm:prSet presAssocID="{FFF03A7F-4B68-45C5-840F-FC16FA5DE448}" presName="vert1" presStyleCnt="0"/>
      <dgm:spPr/>
    </dgm:pt>
    <dgm:pt modelId="{26BC8D6E-D694-4BB1-B1F6-E5631281503A}" type="pres">
      <dgm:prSet presAssocID="{2CAFB294-D424-4965-9416-0C3075823E76}" presName="thickLine" presStyleLbl="alignNode1" presStyleIdx="4" presStyleCnt="5"/>
      <dgm:spPr>
        <a:xfrm>
          <a:off x="0" y="3857662"/>
          <a:ext cx="9895562" cy="0"/>
        </a:xfrm>
        <a:prstGeom prst="line">
          <a:avLst/>
        </a:prstGeom>
        <a:solidFill>
          <a:srgbClr val="3494B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3494BA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7672890A-8E57-4BCB-B7D3-A4CA3F827A3C}" type="pres">
      <dgm:prSet presAssocID="{2CAFB294-D424-4965-9416-0C3075823E76}" presName="horz1" presStyleCnt="0"/>
      <dgm:spPr/>
    </dgm:pt>
    <dgm:pt modelId="{408341C1-8CF1-4926-958A-8C0C633153AE}" type="pres">
      <dgm:prSet presAssocID="{2CAFB294-D424-4965-9416-0C3075823E76}" presName="tx1" presStyleLbl="revTx" presStyleIdx="4" presStyleCnt="5"/>
      <dgm:spPr/>
    </dgm:pt>
    <dgm:pt modelId="{DB36654C-316F-47DA-B6CC-D80930F5282C}" type="pres">
      <dgm:prSet presAssocID="{2CAFB294-D424-4965-9416-0C3075823E76}" presName="vert1" presStyleCnt="0"/>
      <dgm:spPr/>
    </dgm:pt>
  </dgm:ptLst>
  <dgm:cxnLst>
    <dgm:cxn modelId="{4BCD4908-4030-4E43-A32B-171EE6FB2756}" type="presOf" srcId="{4EDF2C2E-B7F2-4245-A549-3908D82B73EC}" destId="{DCF8D553-F053-455E-9B70-F9FB427A201A}" srcOrd="0" destOrd="0" presId="urn:microsoft.com/office/officeart/2008/layout/LinedList"/>
    <dgm:cxn modelId="{850CC838-4F03-4E4E-AFA0-570780FCEF17}" srcId="{D5217E94-08F2-4D04-8D66-95CE54C703D3}" destId="{FFF03A7F-4B68-45C5-840F-FC16FA5DE448}" srcOrd="3" destOrd="0" parTransId="{A3996C6B-397F-4E3C-9402-D52803AF5931}" sibTransId="{7E2ABAC1-FC0C-4327-A572-24E9F2CB474D}"/>
    <dgm:cxn modelId="{01FF8440-2DE8-430B-9AE9-2AB6AC2C38DE}" type="presOf" srcId="{D5217E94-08F2-4D04-8D66-95CE54C703D3}" destId="{D7D4285F-2A09-4FC4-A4F3-E15BCB094C78}" srcOrd="0" destOrd="0" presId="urn:microsoft.com/office/officeart/2008/layout/LinedList"/>
    <dgm:cxn modelId="{CE1EAB40-7D0B-4D68-A4F5-0646739E9DBD}" type="presOf" srcId="{74C897B1-AABF-421C-96BC-745462AB94B0}" destId="{6FD31269-6607-4956-90D1-22AC61598338}" srcOrd="0" destOrd="0" presId="urn:microsoft.com/office/officeart/2008/layout/LinedList"/>
    <dgm:cxn modelId="{14E6F960-526C-4353-90C8-4C7C883DF1D7}" srcId="{D5217E94-08F2-4D04-8D66-95CE54C703D3}" destId="{4EDF2C2E-B7F2-4245-A549-3908D82B73EC}" srcOrd="2" destOrd="0" parTransId="{6306CBFC-34A7-45C8-84FB-8393230B9C8E}" sibTransId="{C595060D-FA11-475B-8AE2-F3A3EB83A7F4}"/>
    <dgm:cxn modelId="{7868D467-9A0F-4A6E-9E21-1B21B10EB2C4}" type="presOf" srcId="{2CAFB294-D424-4965-9416-0C3075823E76}" destId="{408341C1-8CF1-4926-958A-8C0C633153AE}" srcOrd="0" destOrd="0" presId="urn:microsoft.com/office/officeart/2008/layout/LinedList"/>
    <dgm:cxn modelId="{BA7B6275-D898-4B58-8856-4935A69DD878}" srcId="{D5217E94-08F2-4D04-8D66-95CE54C703D3}" destId="{2CAFB294-D424-4965-9416-0C3075823E76}" srcOrd="4" destOrd="0" parTransId="{EE198000-A4B8-470E-99B3-72C4054C3C24}" sibTransId="{BE46D745-67C3-4A33-945D-A69AB216DED6}"/>
    <dgm:cxn modelId="{35F2109E-6327-44DC-A533-D4993BB94319}" type="presOf" srcId="{D0C78CDA-77F4-4587-8B20-05CD716FB0C3}" destId="{40949B3B-73F5-41E5-BD28-CED5D196CB8D}" srcOrd="0" destOrd="0" presId="urn:microsoft.com/office/officeart/2008/layout/LinedList"/>
    <dgm:cxn modelId="{8D33B6A5-E933-4159-83F4-A9E58FDA910C}" srcId="{D5217E94-08F2-4D04-8D66-95CE54C703D3}" destId="{D0C78CDA-77F4-4587-8B20-05CD716FB0C3}" srcOrd="0" destOrd="0" parTransId="{8DE64428-A4C8-4EB1-A3CB-EEA9A3EFA2FC}" sibTransId="{5CAB1EED-2079-42AE-93C9-AD6B74C07EE9}"/>
    <dgm:cxn modelId="{006EEFD0-5002-477E-A629-E83C61051749}" type="presOf" srcId="{FFF03A7F-4B68-45C5-840F-FC16FA5DE448}" destId="{87C1A657-B6E4-4829-90CF-E188DE75C08D}" srcOrd="0" destOrd="0" presId="urn:microsoft.com/office/officeart/2008/layout/LinedList"/>
    <dgm:cxn modelId="{7FF6B3D3-01E9-4A30-95F8-70A630360124}" srcId="{D5217E94-08F2-4D04-8D66-95CE54C703D3}" destId="{74C897B1-AABF-421C-96BC-745462AB94B0}" srcOrd="1" destOrd="0" parTransId="{944C02C8-210B-467B-9AAC-6B327CD89B73}" sibTransId="{6DFDCA44-CEB0-4A65-948E-415E4D807839}"/>
    <dgm:cxn modelId="{0A1EBF5D-0220-4C26-9450-FCF9E255AB41}" type="presParOf" srcId="{D7D4285F-2A09-4FC4-A4F3-E15BCB094C78}" destId="{EDBA7529-5C3D-4379-BD58-7A6F1FA3AEFE}" srcOrd="0" destOrd="0" presId="urn:microsoft.com/office/officeart/2008/layout/LinedList"/>
    <dgm:cxn modelId="{8956B183-D3A1-4313-91D6-2910B56C8A80}" type="presParOf" srcId="{D7D4285F-2A09-4FC4-A4F3-E15BCB094C78}" destId="{779D99DE-E1E1-4ED8-87D7-F4AA7B8D4E24}" srcOrd="1" destOrd="0" presId="urn:microsoft.com/office/officeart/2008/layout/LinedList"/>
    <dgm:cxn modelId="{35B6955F-3F25-4F4B-BB0A-4F084CDED4A5}" type="presParOf" srcId="{779D99DE-E1E1-4ED8-87D7-F4AA7B8D4E24}" destId="{40949B3B-73F5-41E5-BD28-CED5D196CB8D}" srcOrd="0" destOrd="0" presId="urn:microsoft.com/office/officeart/2008/layout/LinedList"/>
    <dgm:cxn modelId="{D3AFA688-221E-40D1-A476-37D7780211A7}" type="presParOf" srcId="{779D99DE-E1E1-4ED8-87D7-F4AA7B8D4E24}" destId="{80A3F9B5-961A-4B9A-917F-E5646B5EE9FA}" srcOrd="1" destOrd="0" presId="urn:microsoft.com/office/officeart/2008/layout/LinedList"/>
    <dgm:cxn modelId="{49063C1C-EE04-40DA-A176-0BFB1AB42259}" type="presParOf" srcId="{D7D4285F-2A09-4FC4-A4F3-E15BCB094C78}" destId="{BC48CAAA-A48B-4A5F-A620-2413F0BC953C}" srcOrd="2" destOrd="0" presId="urn:microsoft.com/office/officeart/2008/layout/LinedList"/>
    <dgm:cxn modelId="{75096917-8ABA-44C8-9D1D-3DB4C77CB977}" type="presParOf" srcId="{D7D4285F-2A09-4FC4-A4F3-E15BCB094C78}" destId="{337C16BF-6352-44F0-83D7-19EC963F8AE0}" srcOrd="3" destOrd="0" presId="urn:microsoft.com/office/officeart/2008/layout/LinedList"/>
    <dgm:cxn modelId="{8D3C6B35-B73A-4893-BF68-CDAA61CC03D6}" type="presParOf" srcId="{337C16BF-6352-44F0-83D7-19EC963F8AE0}" destId="{6FD31269-6607-4956-90D1-22AC61598338}" srcOrd="0" destOrd="0" presId="urn:microsoft.com/office/officeart/2008/layout/LinedList"/>
    <dgm:cxn modelId="{6BD2D25B-0D03-4B3E-9EDC-3EECAA9C1F2B}" type="presParOf" srcId="{337C16BF-6352-44F0-83D7-19EC963F8AE0}" destId="{B495E0DD-62B4-4645-9220-517D3B7F53A2}" srcOrd="1" destOrd="0" presId="urn:microsoft.com/office/officeart/2008/layout/LinedList"/>
    <dgm:cxn modelId="{1794491E-EE04-4220-ACF6-52285D22D691}" type="presParOf" srcId="{D7D4285F-2A09-4FC4-A4F3-E15BCB094C78}" destId="{DD35FCB2-2B63-4755-B273-E9ED95B10D15}" srcOrd="4" destOrd="0" presId="urn:microsoft.com/office/officeart/2008/layout/LinedList"/>
    <dgm:cxn modelId="{040F6347-2A1A-44CC-A094-784A5052A8C2}" type="presParOf" srcId="{D7D4285F-2A09-4FC4-A4F3-E15BCB094C78}" destId="{226DF264-07AF-4888-9CB3-AA8D95B12EDA}" srcOrd="5" destOrd="0" presId="urn:microsoft.com/office/officeart/2008/layout/LinedList"/>
    <dgm:cxn modelId="{3142ECC8-56FD-4E02-A32E-88DEFE726492}" type="presParOf" srcId="{226DF264-07AF-4888-9CB3-AA8D95B12EDA}" destId="{DCF8D553-F053-455E-9B70-F9FB427A201A}" srcOrd="0" destOrd="0" presId="urn:microsoft.com/office/officeart/2008/layout/LinedList"/>
    <dgm:cxn modelId="{48C4CC1F-5A25-48CF-8770-101F9703B1A2}" type="presParOf" srcId="{226DF264-07AF-4888-9CB3-AA8D95B12EDA}" destId="{08085804-D33D-4ABF-A9D1-FAC3B7FF5062}" srcOrd="1" destOrd="0" presId="urn:microsoft.com/office/officeart/2008/layout/LinedList"/>
    <dgm:cxn modelId="{C5E800D3-909B-47B2-9F19-9D781FD89C28}" type="presParOf" srcId="{D7D4285F-2A09-4FC4-A4F3-E15BCB094C78}" destId="{E1EDBF01-99DF-44EE-8FC9-AF04320A3727}" srcOrd="6" destOrd="0" presId="urn:microsoft.com/office/officeart/2008/layout/LinedList"/>
    <dgm:cxn modelId="{B68A7FBB-2F67-442F-A076-1A5C7903D74D}" type="presParOf" srcId="{D7D4285F-2A09-4FC4-A4F3-E15BCB094C78}" destId="{3D7CC0AD-4C98-486B-A719-742F07CB4574}" srcOrd="7" destOrd="0" presId="urn:microsoft.com/office/officeart/2008/layout/LinedList"/>
    <dgm:cxn modelId="{7F3A088F-5535-4451-96F1-1DF384B8856A}" type="presParOf" srcId="{3D7CC0AD-4C98-486B-A719-742F07CB4574}" destId="{87C1A657-B6E4-4829-90CF-E188DE75C08D}" srcOrd="0" destOrd="0" presId="urn:microsoft.com/office/officeart/2008/layout/LinedList"/>
    <dgm:cxn modelId="{2DF39AA2-E9B7-4844-A942-EC7E6CDDF527}" type="presParOf" srcId="{3D7CC0AD-4C98-486B-A719-742F07CB4574}" destId="{ACB3E3FA-EC29-4587-ABA4-AAF2657C2AD7}" srcOrd="1" destOrd="0" presId="urn:microsoft.com/office/officeart/2008/layout/LinedList"/>
    <dgm:cxn modelId="{64936D5A-1D80-41E0-8318-0B91CB7E2463}" type="presParOf" srcId="{D7D4285F-2A09-4FC4-A4F3-E15BCB094C78}" destId="{26BC8D6E-D694-4BB1-B1F6-E5631281503A}" srcOrd="8" destOrd="0" presId="urn:microsoft.com/office/officeart/2008/layout/LinedList"/>
    <dgm:cxn modelId="{39F85A15-E6DF-4481-A8A3-2DADEBE710EB}" type="presParOf" srcId="{D7D4285F-2A09-4FC4-A4F3-E15BCB094C78}" destId="{7672890A-8E57-4BCB-B7D3-A4CA3F827A3C}" srcOrd="9" destOrd="0" presId="urn:microsoft.com/office/officeart/2008/layout/LinedList"/>
    <dgm:cxn modelId="{1A1A5513-6041-40A8-AFB6-3C07801A7E6E}" type="presParOf" srcId="{7672890A-8E57-4BCB-B7D3-A4CA3F827A3C}" destId="{408341C1-8CF1-4926-958A-8C0C633153AE}" srcOrd="0" destOrd="0" presId="urn:microsoft.com/office/officeart/2008/layout/LinedList"/>
    <dgm:cxn modelId="{D645CF07-2656-422C-8690-5BCFF9290F02}" type="presParOf" srcId="{7672890A-8E57-4BCB-B7D3-A4CA3F827A3C}" destId="{DB36654C-316F-47DA-B6CC-D80930F5282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86CFCB-DC86-4F54-AC4B-B2AED578400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447A4E1-8EFD-404F-AAF2-C613F051247C}">
      <dgm:prSet custT="1"/>
      <dgm:spPr>
        <a:xfrm>
          <a:off x="941283" y="3826"/>
          <a:ext cx="4792766" cy="81496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Size of pension funds vs cost of administration – consolidation of smaller funds</a:t>
          </a:r>
        </a:p>
      </dgm:t>
    </dgm:pt>
    <dgm:pt modelId="{7A3130D5-991E-4D8D-AD51-CFA22A60A2E8}" type="parTrans" cxnId="{7F87637C-CA1F-4FDB-AE87-3AFDAEDCD950}">
      <dgm:prSet/>
      <dgm:spPr/>
      <dgm:t>
        <a:bodyPr/>
        <a:lstStyle/>
        <a:p>
          <a:endParaRPr lang="en-US"/>
        </a:p>
      </dgm:t>
    </dgm:pt>
    <dgm:pt modelId="{A53C28C9-9B68-4CF3-99B8-65DB6B7D53C5}" type="sibTrans" cxnId="{7F87637C-CA1F-4FDB-AE87-3AFDAEDCD950}">
      <dgm:prSet/>
      <dgm:spPr/>
      <dgm:t>
        <a:bodyPr/>
        <a:lstStyle/>
        <a:p>
          <a:endParaRPr lang="en-US"/>
        </a:p>
      </dgm:t>
    </dgm:pt>
    <dgm:pt modelId="{7B6373FC-9E5A-455C-AE16-C67DFCE2B2B9}">
      <dgm:prSet custT="1"/>
      <dgm:spPr>
        <a:xfrm>
          <a:off x="941283" y="1022531"/>
          <a:ext cx="4792766" cy="81496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Possibility of shifting from moral suasion to forced consolidation</a:t>
          </a:r>
        </a:p>
      </dgm:t>
    </dgm:pt>
    <dgm:pt modelId="{A4BCBDC9-CE41-4468-9176-9D7B65916C64}" type="parTrans" cxnId="{51F87CCA-E15D-4F06-BEB4-BE037FFACF1B}">
      <dgm:prSet/>
      <dgm:spPr/>
      <dgm:t>
        <a:bodyPr/>
        <a:lstStyle/>
        <a:p>
          <a:endParaRPr lang="en-US"/>
        </a:p>
      </dgm:t>
    </dgm:pt>
    <dgm:pt modelId="{726B2969-1F0C-45EF-BC6A-0329374B3B29}" type="sibTrans" cxnId="{51F87CCA-E15D-4F06-BEB4-BE037FFACF1B}">
      <dgm:prSet/>
      <dgm:spPr/>
      <dgm:t>
        <a:bodyPr/>
        <a:lstStyle/>
        <a:p>
          <a:endParaRPr lang="en-US"/>
        </a:p>
      </dgm:t>
    </dgm:pt>
    <dgm:pt modelId="{4D5B1B37-FFE7-4037-9A8A-2E8AEE3FBCE1}">
      <dgm:prSet custT="1"/>
      <dgm:spPr>
        <a:xfrm>
          <a:off x="941283" y="2041236"/>
          <a:ext cx="4792766" cy="81496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Data integrity compromising quality of administration</a:t>
          </a:r>
        </a:p>
      </dgm:t>
    </dgm:pt>
    <dgm:pt modelId="{900C834C-AAC6-4627-A42C-6B17AE266D76}" type="parTrans" cxnId="{782982B4-D00A-4C86-BDFB-84B03699E746}">
      <dgm:prSet/>
      <dgm:spPr/>
      <dgm:t>
        <a:bodyPr/>
        <a:lstStyle/>
        <a:p>
          <a:endParaRPr lang="en-US"/>
        </a:p>
      </dgm:t>
    </dgm:pt>
    <dgm:pt modelId="{F53D0A6C-0616-4815-A801-47F03E982DF2}" type="sibTrans" cxnId="{782982B4-D00A-4C86-BDFB-84B03699E746}">
      <dgm:prSet/>
      <dgm:spPr/>
      <dgm:t>
        <a:bodyPr/>
        <a:lstStyle/>
        <a:p>
          <a:endParaRPr lang="en-US"/>
        </a:p>
      </dgm:t>
    </dgm:pt>
    <dgm:pt modelId="{B1913645-3B69-462E-8BC8-2E860693F9FD}">
      <dgm:prSet custT="1"/>
      <dgm:spPr>
        <a:xfrm>
          <a:off x="941283" y="3059941"/>
          <a:ext cx="4792766" cy="81496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Duplicated IT systems – Single IT infrastructure for the pensions industry</a:t>
          </a:r>
        </a:p>
      </dgm:t>
    </dgm:pt>
    <dgm:pt modelId="{B74D38A0-AF46-4C42-B4F1-4DEDAEA8DD98}" type="parTrans" cxnId="{29719052-2DA3-4889-BB64-F558CFA93FBF}">
      <dgm:prSet/>
      <dgm:spPr/>
      <dgm:t>
        <a:bodyPr/>
        <a:lstStyle/>
        <a:p>
          <a:endParaRPr lang="en-US"/>
        </a:p>
      </dgm:t>
    </dgm:pt>
    <dgm:pt modelId="{BCF5EB51-370A-44DF-A47B-60A4BD6306B6}" type="sibTrans" cxnId="{29719052-2DA3-4889-BB64-F558CFA93FBF}">
      <dgm:prSet/>
      <dgm:spPr/>
      <dgm:t>
        <a:bodyPr/>
        <a:lstStyle/>
        <a:p>
          <a:endParaRPr lang="en-US"/>
        </a:p>
      </dgm:t>
    </dgm:pt>
    <dgm:pt modelId="{13994D90-4044-4FDC-A801-115C19FCBE7C}">
      <dgm:prSet custT="1"/>
      <dgm:spPr>
        <a:xfrm>
          <a:off x="941283" y="4078646"/>
          <a:ext cx="4792766" cy="81496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sz="2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Interface of Electronic Supervisory System with Industry IT system to facilitate real time electronic surveillance</a:t>
          </a:r>
        </a:p>
      </dgm:t>
    </dgm:pt>
    <dgm:pt modelId="{C023336B-BD3E-4147-855F-61AE2D6D160B}" type="parTrans" cxnId="{0815116F-E885-4386-99A6-361D9023FAD8}">
      <dgm:prSet/>
      <dgm:spPr/>
      <dgm:t>
        <a:bodyPr/>
        <a:lstStyle/>
        <a:p>
          <a:endParaRPr lang="en-US"/>
        </a:p>
      </dgm:t>
    </dgm:pt>
    <dgm:pt modelId="{A0D677AA-5948-4874-A477-8031A8F658B3}" type="sibTrans" cxnId="{0815116F-E885-4386-99A6-361D9023FAD8}">
      <dgm:prSet/>
      <dgm:spPr/>
      <dgm:t>
        <a:bodyPr/>
        <a:lstStyle/>
        <a:p>
          <a:endParaRPr lang="en-US"/>
        </a:p>
      </dgm:t>
    </dgm:pt>
    <dgm:pt modelId="{9E69F032-1725-4CA6-B965-6D919A945445}" type="pres">
      <dgm:prSet presAssocID="{CE86CFCB-DC86-4F54-AC4B-B2AED5784001}" presName="root" presStyleCnt="0">
        <dgm:presLayoutVars>
          <dgm:dir/>
          <dgm:resizeHandles val="exact"/>
        </dgm:presLayoutVars>
      </dgm:prSet>
      <dgm:spPr/>
    </dgm:pt>
    <dgm:pt modelId="{F4700823-68AD-463F-8D0F-C55F78C9E958}" type="pres">
      <dgm:prSet presAssocID="{7447A4E1-8EFD-404F-AAF2-C613F051247C}" presName="compNode" presStyleCnt="0"/>
      <dgm:spPr/>
    </dgm:pt>
    <dgm:pt modelId="{2AC5D60C-FB38-4BAC-A863-646FEB2B07EB}" type="pres">
      <dgm:prSet presAssocID="{7447A4E1-8EFD-404F-AAF2-C613F051247C}" presName="bgRect" presStyleLbl="bgShp" presStyleIdx="0" presStyleCnt="5"/>
      <dgm:spPr>
        <a:xfrm>
          <a:off x="0" y="3826"/>
          <a:ext cx="5734050" cy="814964"/>
        </a:xfrm>
        <a:prstGeom prst="roundRect">
          <a:avLst>
            <a:gd name="adj" fmla="val 10000"/>
          </a:avLst>
        </a:prstGeom>
        <a:solidFill>
          <a:sysClr val="window" lastClr="FFFFFF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gm:spPr>
    </dgm:pt>
    <dgm:pt modelId="{DA9E53F9-E097-4AEE-A923-E95B2CD5F9C0}" type="pres">
      <dgm:prSet presAssocID="{7447A4E1-8EFD-404F-AAF2-C613F051247C}" presName="iconRect" presStyleLbl="node1" presStyleIdx="0" presStyleCnt="5"/>
      <dgm:spPr>
        <a:xfrm>
          <a:off x="246526" y="187193"/>
          <a:ext cx="448230" cy="4482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7ACF2DA7-F109-4C3C-9361-412E0E7E9110}" type="pres">
      <dgm:prSet presAssocID="{7447A4E1-8EFD-404F-AAF2-C613F051247C}" presName="spaceRect" presStyleCnt="0"/>
      <dgm:spPr/>
    </dgm:pt>
    <dgm:pt modelId="{ED2F282E-12E6-47C1-BD2D-0717371186E8}" type="pres">
      <dgm:prSet presAssocID="{7447A4E1-8EFD-404F-AAF2-C613F051247C}" presName="parTx" presStyleLbl="revTx" presStyleIdx="0" presStyleCnt="5">
        <dgm:presLayoutVars>
          <dgm:chMax val="0"/>
          <dgm:chPref val="0"/>
        </dgm:presLayoutVars>
      </dgm:prSet>
      <dgm:spPr/>
    </dgm:pt>
    <dgm:pt modelId="{4C797312-C223-4775-9997-13D06E78E253}" type="pres">
      <dgm:prSet presAssocID="{A53C28C9-9B68-4CF3-99B8-65DB6B7D53C5}" presName="sibTrans" presStyleCnt="0"/>
      <dgm:spPr/>
    </dgm:pt>
    <dgm:pt modelId="{E5416045-BC1E-4976-BD30-23824E7EFA39}" type="pres">
      <dgm:prSet presAssocID="{7B6373FC-9E5A-455C-AE16-C67DFCE2B2B9}" presName="compNode" presStyleCnt="0"/>
      <dgm:spPr/>
    </dgm:pt>
    <dgm:pt modelId="{315CB65A-3893-4EB0-A649-5420DC4B9D40}" type="pres">
      <dgm:prSet presAssocID="{7B6373FC-9E5A-455C-AE16-C67DFCE2B2B9}" presName="bgRect" presStyleLbl="bgShp" presStyleIdx="1" presStyleCnt="5"/>
      <dgm:spPr>
        <a:xfrm>
          <a:off x="0" y="1022531"/>
          <a:ext cx="5734050" cy="814964"/>
        </a:xfrm>
        <a:prstGeom prst="roundRect">
          <a:avLst>
            <a:gd name="adj" fmla="val 10000"/>
          </a:avLst>
        </a:prstGeom>
        <a:solidFill>
          <a:sysClr val="window" lastClr="FFFFFF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gm:spPr>
    </dgm:pt>
    <dgm:pt modelId="{9C304D85-E5D0-409D-8619-9729C4B4E411}" type="pres">
      <dgm:prSet presAssocID="{7B6373FC-9E5A-455C-AE16-C67DFCE2B2B9}" presName="iconRect" presStyleLbl="node1" presStyleIdx="1" presStyleCnt="5"/>
      <dgm:spPr>
        <a:xfrm>
          <a:off x="246526" y="1205898"/>
          <a:ext cx="448230" cy="4482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45E7EDE6-1F59-4F9D-8DC3-D36FBC17BE0C}" type="pres">
      <dgm:prSet presAssocID="{7B6373FC-9E5A-455C-AE16-C67DFCE2B2B9}" presName="spaceRect" presStyleCnt="0"/>
      <dgm:spPr/>
    </dgm:pt>
    <dgm:pt modelId="{7F741907-1EAD-404E-B415-F9C7F5D68A9A}" type="pres">
      <dgm:prSet presAssocID="{7B6373FC-9E5A-455C-AE16-C67DFCE2B2B9}" presName="parTx" presStyleLbl="revTx" presStyleIdx="1" presStyleCnt="5">
        <dgm:presLayoutVars>
          <dgm:chMax val="0"/>
          <dgm:chPref val="0"/>
        </dgm:presLayoutVars>
      </dgm:prSet>
      <dgm:spPr/>
    </dgm:pt>
    <dgm:pt modelId="{C0F7694A-2839-4B67-B44B-DC6634334342}" type="pres">
      <dgm:prSet presAssocID="{726B2969-1F0C-45EF-BC6A-0329374B3B29}" presName="sibTrans" presStyleCnt="0"/>
      <dgm:spPr/>
    </dgm:pt>
    <dgm:pt modelId="{2902CBDC-8968-44DB-AA1D-4AF268D93536}" type="pres">
      <dgm:prSet presAssocID="{4D5B1B37-FFE7-4037-9A8A-2E8AEE3FBCE1}" presName="compNode" presStyleCnt="0"/>
      <dgm:spPr/>
    </dgm:pt>
    <dgm:pt modelId="{AAF238DF-8A5B-4C5F-81A1-57E6FEA0B76B}" type="pres">
      <dgm:prSet presAssocID="{4D5B1B37-FFE7-4037-9A8A-2E8AEE3FBCE1}" presName="bgRect" presStyleLbl="bgShp" presStyleIdx="2" presStyleCnt="5"/>
      <dgm:spPr>
        <a:xfrm>
          <a:off x="0" y="2041236"/>
          <a:ext cx="5734050" cy="814964"/>
        </a:xfrm>
        <a:prstGeom prst="roundRect">
          <a:avLst>
            <a:gd name="adj" fmla="val 10000"/>
          </a:avLst>
        </a:prstGeom>
        <a:solidFill>
          <a:sysClr val="window" lastClr="FFFFFF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gm:spPr>
    </dgm:pt>
    <dgm:pt modelId="{D9F060A1-6C9D-41E8-A30D-E465F17ABE77}" type="pres">
      <dgm:prSet presAssocID="{4D5B1B37-FFE7-4037-9A8A-2E8AEE3FBCE1}" presName="iconRect" presStyleLbl="node1" presStyleIdx="2" presStyleCnt="5"/>
      <dgm:spPr>
        <a:xfrm>
          <a:off x="246526" y="2224603"/>
          <a:ext cx="448230" cy="4482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211E135-7FCF-45B6-AEAE-6CC31CC52A1F}" type="pres">
      <dgm:prSet presAssocID="{4D5B1B37-FFE7-4037-9A8A-2E8AEE3FBCE1}" presName="spaceRect" presStyleCnt="0"/>
      <dgm:spPr/>
    </dgm:pt>
    <dgm:pt modelId="{02D7E950-6C94-4D9A-A2BF-EEAAC94A0797}" type="pres">
      <dgm:prSet presAssocID="{4D5B1B37-FFE7-4037-9A8A-2E8AEE3FBCE1}" presName="parTx" presStyleLbl="revTx" presStyleIdx="2" presStyleCnt="5">
        <dgm:presLayoutVars>
          <dgm:chMax val="0"/>
          <dgm:chPref val="0"/>
        </dgm:presLayoutVars>
      </dgm:prSet>
      <dgm:spPr/>
    </dgm:pt>
    <dgm:pt modelId="{5C5A69B7-4887-45EB-9558-035A58365E91}" type="pres">
      <dgm:prSet presAssocID="{F53D0A6C-0616-4815-A801-47F03E982DF2}" presName="sibTrans" presStyleCnt="0"/>
      <dgm:spPr/>
    </dgm:pt>
    <dgm:pt modelId="{5B8B4571-5D8E-43C1-8D68-2B70F74A960F}" type="pres">
      <dgm:prSet presAssocID="{B1913645-3B69-462E-8BC8-2E860693F9FD}" presName="compNode" presStyleCnt="0"/>
      <dgm:spPr/>
    </dgm:pt>
    <dgm:pt modelId="{A82BF571-FDF9-4182-847C-232E7A32F405}" type="pres">
      <dgm:prSet presAssocID="{B1913645-3B69-462E-8BC8-2E860693F9FD}" presName="bgRect" presStyleLbl="bgShp" presStyleIdx="3" presStyleCnt="5"/>
      <dgm:spPr>
        <a:xfrm>
          <a:off x="0" y="3059941"/>
          <a:ext cx="5734050" cy="814964"/>
        </a:xfrm>
        <a:prstGeom prst="roundRect">
          <a:avLst>
            <a:gd name="adj" fmla="val 10000"/>
          </a:avLst>
        </a:prstGeom>
        <a:solidFill>
          <a:sysClr val="window" lastClr="FFFFFF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gm:spPr>
    </dgm:pt>
    <dgm:pt modelId="{9DFCBA83-D494-479F-ADC1-A81BB88CA875}" type="pres">
      <dgm:prSet presAssocID="{B1913645-3B69-462E-8BC8-2E860693F9FD}" presName="iconRect" presStyleLbl="node1" presStyleIdx="3" presStyleCnt="5"/>
      <dgm:spPr>
        <a:xfrm>
          <a:off x="246526" y="3243308"/>
          <a:ext cx="448230" cy="4482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1F4BEB46-A9AF-420E-B2D7-65B67BBB3E3A}" type="pres">
      <dgm:prSet presAssocID="{B1913645-3B69-462E-8BC8-2E860693F9FD}" presName="spaceRect" presStyleCnt="0"/>
      <dgm:spPr/>
    </dgm:pt>
    <dgm:pt modelId="{D67B8A2F-F772-4615-B9DE-5B6CB0E208FD}" type="pres">
      <dgm:prSet presAssocID="{B1913645-3B69-462E-8BC8-2E860693F9FD}" presName="parTx" presStyleLbl="revTx" presStyleIdx="3" presStyleCnt="5">
        <dgm:presLayoutVars>
          <dgm:chMax val="0"/>
          <dgm:chPref val="0"/>
        </dgm:presLayoutVars>
      </dgm:prSet>
      <dgm:spPr/>
    </dgm:pt>
    <dgm:pt modelId="{46D69DF5-1426-4D7C-BF04-789C37A08876}" type="pres">
      <dgm:prSet presAssocID="{BCF5EB51-370A-44DF-A47B-60A4BD6306B6}" presName="sibTrans" presStyleCnt="0"/>
      <dgm:spPr/>
    </dgm:pt>
    <dgm:pt modelId="{5D9E7212-D8CE-4BBB-9CF1-1FC734AD916D}" type="pres">
      <dgm:prSet presAssocID="{13994D90-4044-4FDC-A801-115C19FCBE7C}" presName="compNode" presStyleCnt="0"/>
      <dgm:spPr/>
    </dgm:pt>
    <dgm:pt modelId="{36D9645B-EAB3-4705-9D2D-1D8819005EAE}" type="pres">
      <dgm:prSet presAssocID="{13994D90-4044-4FDC-A801-115C19FCBE7C}" presName="bgRect" presStyleLbl="bgShp" presStyleIdx="4" presStyleCnt="5"/>
      <dgm:spPr>
        <a:xfrm>
          <a:off x="0" y="4078646"/>
          <a:ext cx="5734050" cy="814964"/>
        </a:xfrm>
        <a:prstGeom prst="roundRect">
          <a:avLst>
            <a:gd name="adj" fmla="val 10000"/>
          </a:avLst>
        </a:prstGeom>
        <a:solidFill>
          <a:sysClr val="window" lastClr="FFFFFF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gm:spPr>
    </dgm:pt>
    <dgm:pt modelId="{E7491ED8-2176-4BC7-B3AC-93EBD1F31839}" type="pres">
      <dgm:prSet presAssocID="{13994D90-4044-4FDC-A801-115C19FCBE7C}" presName="iconRect" presStyleLbl="node1" presStyleIdx="4" presStyleCnt="5"/>
      <dgm:spPr>
        <a:xfrm>
          <a:off x="246526" y="4262013"/>
          <a:ext cx="448230" cy="44823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A053A130-22A9-404C-AE22-F107363D81C6}" type="pres">
      <dgm:prSet presAssocID="{13994D90-4044-4FDC-A801-115C19FCBE7C}" presName="spaceRect" presStyleCnt="0"/>
      <dgm:spPr/>
    </dgm:pt>
    <dgm:pt modelId="{A20517DA-7576-4C03-ABB8-1BB5D053B396}" type="pres">
      <dgm:prSet presAssocID="{13994D90-4044-4FDC-A801-115C19FCBE7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637C6403-4008-4A53-BE0E-2AE04C78E1CC}" type="presOf" srcId="{13994D90-4044-4FDC-A801-115C19FCBE7C}" destId="{A20517DA-7576-4C03-ABB8-1BB5D053B396}" srcOrd="0" destOrd="0" presId="urn:microsoft.com/office/officeart/2018/2/layout/IconVerticalSolidList"/>
    <dgm:cxn modelId="{446D905B-2FED-4660-97AD-B3066F53E9E3}" type="presOf" srcId="{CE86CFCB-DC86-4F54-AC4B-B2AED5784001}" destId="{9E69F032-1725-4CA6-B965-6D919A945445}" srcOrd="0" destOrd="0" presId="urn:microsoft.com/office/officeart/2018/2/layout/IconVerticalSolidList"/>
    <dgm:cxn modelId="{AF0BF247-1EA7-43F0-B57D-1C7F0FE5A440}" type="presOf" srcId="{7447A4E1-8EFD-404F-AAF2-C613F051247C}" destId="{ED2F282E-12E6-47C1-BD2D-0717371186E8}" srcOrd="0" destOrd="0" presId="urn:microsoft.com/office/officeart/2018/2/layout/IconVerticalSolidList"/>
    <dgm:cxn modelId="{0815116F-E885-4386-99A6-361D9023FAD8}" srcId="{CE86CFCB-DC86-4F54-AC4B-B2AED5784001}" destId="{13994D90-4044-4FDC-A801-115C19FCBE7C}" srcOrd="4" destOrd="0" parTransId="{C023336B-BD3E-4147-855F-61AE2D6D160B}" sibTransId="{A0D677AA-5948-4874-A477-8031A8F658B3}"/>
    <dgm:cxn modelId="{29719052-2DA3-4889-BB64-F558CFA93FBF}" srcId="{CE86CFCB-DC86-4F54-AC4B-B2AED5784001}" destId="{B1913645-3B69-462E-8BC8-2E860693F9FD}" srcOrd="3" destOrd="0" parTransId="{B74D38A0-AF46-4C42-B4F1-4DEDAEA8DD98}" sibTransId="{BCF5EB51-370A-44DF-A47B-60A4BD6306B6}"/>
    <dgm:cxn modelId="{7F87637C-CA1F-4FDB-AE87-3AFDAEDCD950}" srcId="{CE86CFCB-DC86-4F54-AC4B-B2AED5784001}" destId="{7447A4E1-8EFD-404F-AAF2-C613F051247C}" srcOrd="0" destOrd="0" parTransId="{7A3130D5-991E-4D8D-AD51-CFA22A60A2E8}" sibTransId="{A53C28C9-9B68-4CF3-99B8-65DB6B7D53C5}"/>
    <dgm:cxn modelId="{C3287C99-7A4C-41E5-95E4-C27023D06C77}" type="presOf" srcId="{B1913645-3B69-462E-8BC8-2E860693F9FD}" destId="{D67B8A2F-F772-4615-B9DE-5B6CB0E208FD}" srcOrd="0" destOrd="0" presId="urn:microsoft.com/office/officeart/2018/2/layout/IconVerticalSolidList"/>
    <dgm:cxn modelId="{782982B4-D00A-4C86-BDFB-84B03699E746}" srcId="{CE86CFCB-DC86-4F54-AC4B-B2AED5784001}" destId="{4D5B1B37-FFE7-4037-9A8A-2E8AEE3FBCE1}" srcOrd="2" destOrd="0" parTransId="{900C834C-AAC6-4627-A42C-6B17AE266D76}" sibTransId="{F53D0A6C-0616-4815-A801-47F03E982DF2}"/>
    <dgm:cxn modelId="{51F87CCA-E15D-4F06-BEB4-BE037FFACF1B}" srcId="{CE86CFCB-DC86-4F54-AC4B-B2AED5784001}" destId="{7B6373FC-9E5A-455C-AE16-C67DFCE2B2B9}" srcOrd="1" destOrd="0" parTransId="{A4BCBDC9-CE41-4468-9176-9D7B65916C64}" sibTransId="{726B2969-1F0C-45EF-BC6A-0329374B3B29}"/>
    <dgm:cxn modelId="{00FA96D9-3660-49DC-8909-AD0DFD9048E7}" type="presOf" srcId="{7B6373FC-9E5A-455C-AE16-C67DFCE2B2B9}" destId="{7F741907-1EAD-404E-B415-F9C7F5D68A9A}" srcOrd="0" destOrd="0" presId="urn:microsoft.com/office/officeart/2018/2/layout/IconVerticalSolidList"/>
    <dgm:cxn modelId="{CF7DACDF-593E-40DC-A462-8E7FECEDDC2F}" type="presOf" srcId="{4D5B1B37-FFE7-4037-9A8A-2E8AEE3FBCE1}" destId="{02D7E950-6C94-4D9A-A2BF-EEAAC94A0797}" srcOrd="0" destOrd="0" presId="urn:microsoft.com/office/officeart/2018/2/layout/IconVerticalSolidList"/>
    <dgm:cxn modelId="{80A47147-B9EE-462A-8779-5B430C40572F}" type="presParOf" srcId="{9E69F032-1725-4CA6-B965-6D919A945445}" destId="{F4700823-68AD-463F-8D0F-C55F78C9E958}" srcOrd="0" destOrd="0" presId="urn:microsoft.com/office/officeart/2018/2/layout/IconVerticalSolidList"/>
    <dgm:cxn modelId="{ADCE177C-67C5-4765-85E7-3E1DE176FA82}" type="presParOf" srcId="{F4700823-68AD-463F-8D0F-C55F78C9E958}" destId="{2AC5D60C-FB38-4BAC-A863-646FEB2B07EB}" srcOrd="0" destOrd="0" presId="urn:microsoft.com/office/officeart/2018/2/layout/IconVerticalSolidList"/>
    <dgm:cxn modelId="{64748879-1DBC-4875-AC4F-501705C488BE}" type="presParOf" srcId="{F4700823-68AD-463F-8D0F-C55F78C9E958}" destId="{DA9E53F9-E097-4AEE-A923-E95B2CD5F9C0}" srcOrd="1" destOrd="0" presId="urn:microsoft.com/office/officeart/2018/2/layout/IconVerticalSolidList"/>
    <dgm:cxn modelId="{9AAD4E98-7963-43A6-8CC0-F47B939EC209}" type="presParOf" srcId="{F4700823-68AD-463F-8D0F-C55F78C9E958}" destId="{7ACF2DA7-F109-4C3C-9361-412E0E7E9110}" srcOrd="2" destOrd="0" presId="urn:microsoft.com/office/officeart/2018/2/layout/IconVerticalSolidList"/>
    <dgm:cxn modelId="{89A738A0-EFDF-4EC8-B76A-31723689A3CD}" type="presParOf" srcId="{F4700823-68AD-463F-8D0F-C55F78C9E958}" destId="{ED2F282E-12E6-47C1-BD2D-0717371186E8}" srcOrd="3" destOrd="0" presId="urn:microsoft.com/office/officeart/2018/2/layout/IconVerticalSolidList"/>
    <dgm:cxn modelId="{9604BD01-1DCF-49D9-9502-52630C879EAC}" type="presParOf" srcId="{9E69F032-1725-4CA6-B965-6D919A945445}" destId="{4C797312-C223-4775-9997-13D06E78E253}" srcOrd="1" destOrd="0" presId="urn:microsoft.com/office/officeart/2018/2/layout/IconVerticalSolidList"/>
    <dgm:cxn modelId="{3A51CA77-5CA1-4BD5-9D4A-1AEE20CDD991}" type="presParOf" srcId="{9E69F032-1725-4CA6-B965-6D919A945445}" destId="{E5416045-BC1E-4976-BD30-23824E7EFA39}" srcOrd="2" destOrd="0" presId="urn:microsoft.com/office/officeart/2018/2/layout/IconVerticalSolidList"/>
    <dgm:cxn modelId="{8CF623F5-0097-4060-9C0A-2485BAFEB25C}" type="presParOf" srcId="{E5416045-BC1E-4976-BD30-23824E7EFA39}" destId="{315CB65A-3893-4EB0-A649-5420DC4B9D40}" srcOrd="0" destOrd="0" presId="urn:microsoft.com/office/officeart/2018/2/layout/IconVerticalSolidList"/>
    <dgm:cxn modelId="{4BAD3845-91E2-4FFB-9BA1-65300814B73F}" type="presParOf" srcId="{E5416045-BC1E-4976-BD30-23824E7EFA39}" destId="{9C304D85-E5D0-409D-8619-9729C4B4E411}" srcOrd="1" destOrd="0" presId="urn:microsoft.com/office/officeart/2018/2/layout/IconVerticalSolidList"/>
    <dgm:cxn modelId="{61C62A1D-CD89-4F58-9CEB-68D7067319A6}" type="presParOf" srcId="{E5416045-BC1E-4976-BD30-23824E7EFA39}" destId="{45E7EDE6-1F59-4F9D-8DC3-D36FBC17BE0C}" srcOrd="2" destOrd="0" presId="urn:microsoft.com/office/officeart/2018/2/layout/IconVerticalSolidList"/>
    <dgm:cxn modelId="{C93D2D83-2DAF-4439-81E9-2BCABACF884E}" type="presParOf" srcId="{E5416045-BC1E-4976-BD30-23824E7EFA39}" destId="{7F741907-1EAD-404E-B415-F9C7F5D68A9A}" srcOrd="3" destOrd="0" presId="urn:microsoft.com/office/officeart/2018/2/layout/IconVerticalSolidList"/>
    <dgm:cxn modelId="{1DECC005-E387-4DE1-99D6-820712DF43BD}" type="presParOf" srcId="{9E69F032-1725-4CA6-B965-6D919A945445}" destId="{C0F7694A-2839-4B67-B44B-DC6634334342}" srcOrd="3" destOrd="0" presId="urn:microsoft.com/office/officeart/2018/2/layout/IconVerticalSolidList"/>
    <dgm:cxn modelId="{7B4D50E0-F8E4-4CB4-B307-0FCE71988DD2}" type="presParOf" srcId="{9E69F032-1725-4CA6-B965-6D919A945445}" destId="{2902CBDC-8968-44DB-AA1D-4AF268D93536}" srcOrd="4" destOrd="0" presId="urn:microsoft.com/office/officeart/2018/2/layout/IconVerticalSolidList"/>
    <dgm:cxn modelId="{55D5DC93-8537-4800-B293-A1671A8CEF49}" type="presParOf" srcId="{2902CBDC-8968-44DB-AA1D-4AF268D93536}" destId="{AAF238DF-8A5B-4C5F-81A1-57E6FEA0B76B}" srcOrd="0" destOrd="0" presId="urn:microsoft.com/office/officeart/2018/2/layout/IconVerticalSolidList"/>
    <dgm:cxn modelId="{EE474AA1-7F6A-407F-8040-2DA7058672BC}" type="presParOf" srcId="{2902CBDC-8968-44DB-AA1D-4AF268D93536}" destId="{D9F060A1-6C9D-41E8-A30D-E465F17ABE77}" srcOrd="1" destOrd="0" presId="urn:microsoft.com/office/officeart/2018/2/layout/IconVerticalSolidList"/>
    <dgm:cxn modelId="{C26C10D6-48B4-4E73-A254-FE58161A8F4B}" type="presParOf" srcId="{2902CBDC-8968-44DB-AA1D-4AF268D93536}" destId="{5211E135-7FCF-45B6-AEAE-6CC31CC52A1F}" srcOrd="2" destOrd="0" presId="urn:microsoft.com/office/officeart/2018/2/layout/IconVerticalSolidList"/>
    <dgm:cxn modelId="{12317D00-9A5F-46DB-A948-7888C7F14833}" type="presParOf" srcId="{2902CBDC-8968-44DB-AA1D-4AF268D93536}" destId="{02D7E950-6C94-4D9A-A2BF-EEAAC94A0797}" srcOrd="3" destOrd="0" presId="urn:microsoft.com/office/officeart/2018/2/layout/IconVerticalSolidList"/>
    <dgm:cxn modelId="{03DC65F7-EA2D-4262-AE26-A9410E8F1C15}" type="presParOf" srcId="{9E69F032-1725-4CA6-B965-6D919A945445}" destId="{5C5A69B7-4887-45EB-9558-035A58365E91}" srcOrd="5" destOrd="0" presId="urn:microsoft.com/office/officeart/2018/2/layout/IconVerticalSolidList"/>
    <dgm:cxn modelId="{674BC8B1-F861-4798-95B5-9239BB273E13}" type="presParOf" srcId="{9E69F032-1725-4CA6-B965-6D919A945445}" destId="{5B8B4571-5D8E-43C1-8D68-2B70F74A960F}" srcOrd="6" destOrd="0" presId="urn:microsoft.com/office/officeart/2018/2/layout/IconVerticalSolidList"/>
    <dgm:cxn modelId="{15B57F73-227C-4320-9DB0-90CEE914A8C0}" type="presParOf" srcId="{5B8B4571-5D8E-43C1-8D68-2B70F74A960F}" destId="{A82BF571-FDF9-4182-847C-232E7A32F405}" srcOrd="0" destOrd="0" presId="urn:microsoft.com/office/officeart/2018/2/layout/IconVerticalSolidList"/>
    <dgm:cxn modelId="{0788EE35-9F08-4CEE-ABDA-E8027DCDA1FB}" type="presParOf" srcId="{5B8B4571-5D8E-43C1-8D68-2B70F74A960F}" destId="{9DFCBA83-D494-479F-ADC1-A81BB88CA875}" srcOrd="1" destOrd="0" presId="urn:microsoft.com/office/officeart/2018/2/layout/IconVerticalSolidList"/>
    <dgm:cxn modelId="{FABF15D0-12D2-4D59-B0E5-394CABD35DE0}" type="presParOf" srcId="{5B8B4571-5D8E-43C1-8D68-2B70F74A960F}" destId="{1F4BEB46-A9AF-420E-B2D7-65B67BBB3E3A}" srcOrd="2" destOrd="0" presId="urn:microsoft.com/office/officeart/2018/2/layout/IconVerticalSolidList"/>
    <dgm:cxn modelId="{184788D3-726F-4598-BD8E-266B5413D5C2}" type="presParOf" srcId="{5B8B4571-5D8E-43C1-8D68-2B70F74A960F}" destId="{D67B8A2F-F772-4615-B9DE-5B6CB0E208FD}" srcOrd="3" destOrd="0" presId="urn:microsoft.com/office/officeart/2018/2/layout/IconVerticalSolidList"/>
    <dgm:cxn modelId="{3B699C3C-BF59-4467-9343-2234FCAC70D1}" type="presParOf" srcId="{9E69F032-1725-4CA6-B965-6D919A945445}" destId="{46D69DF5-1426-4D7C-BF04-789C37A08876}" srcOrd="7" destOrd="0" presId="urn:microsoft.com/office/officeart/2018/2/layout/IconVerticalSolidList"/>
    <dgm:cxn modelId="{2F1F05BB-C3B9-464C-A88D-06249750CDA8}" type="presParOf" srcId="{9E69F032-1725-4CA6-B965-6D919A945445}" destId="{5D9E7212-D8CE-4BBB-9CF1-1FC734AD916D}" srcOrd="8" destOrd="0" presId="urn:microsoft.com/office/officeart/2018/2/layout/IconVerticalSolidList"/>
    <dgm:cxn modelId="{7A46143B-838A-4560-BF64-5C9BAF0BD622}" type="presParOf" srcId="{5D9E7212-D8CE-4BBB-9CF1-1FC734AD916D}" destId="{36D9645B-EAB3-4705-9D2D-1D8819005EAE}" srcOrd="0" destOrd="0" presId="urn:microsoft.com/office/officeart/2018/2/layout/IconVerticalSolidList"/>
    <dgm:cxn modelId="{4FC104A5-7FBF-4754-BD45-241F9E4373DC}" type="presParOf" srcId="{5D9E7212-D8CE-4BBB-9CF1-1FC734AD916D}" destId="{E7491ED8-2176-4BC7-B3AC-93EBD1F31839}" srcOrd="1" destOrd="0" presId="urn:microsoft.com/office/officeart/2018/2/layout/IconVerticalSolidList"/>
    <dgm:cxn modelId="{F18618E3-A4AC-434A-A2D0-B0D92E541869}" type="presParOf" srcId="{5D9E7212-D8CE-4BBB-9CF1-1FC734AD916D}" destId="{A053A130-22A9-404C-AE22-F107363D81C6}" srcOrd="2" destOrd="0" presId="urn:microsoft.com/office/officeart/2018/2/layout/IconVerticalSolidList"/>
    <dgm:cxn modelId="{8E77FA05-F5AB-4B7A-9DC6-6633C2F3080B}" type="presParOf" srcId="{5D9E7212-D8CE-4BBB-9CF1-1FC734AD916D}" destId="{A20517DA-7576-4C03-ABB8-1BB5D053B39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259473-7802-40DB-84FC-6D3786C6403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0A9971-B442-4F69-8D58-25B34A8A10D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BOF to ensure sustainability of expense structures</a:t>
          </a:r>
        </a:p>
      </dgm:t>
    </dgm:pt>
    <dgm:pt modelId="{5BAC23A8-9061-4A8D-A5A7-99F9FEBFEBAB}" type="parTrans" cxnId="{BBBCDF2A-9823-49BE-A171-54E7258089F0}">
      <dgm:prSet/>
      <dgm:spPr/>
      <dgm:t>
        <a:bodyPr/>
        <a:lstStyle/>
        <a:p>
          <a:endParaRPr lang="en-US"/>
        </a:p>
      </dgm:t>
    </dgm:pt>
    <dgm:pt modelId="{5A2296B3-817B-4959-85AD-A3090803D411}" type="sibTrans" cxnId="{BBBCDF2A-9823-49BE-A171-54E7258089F0}">
      <dgm:prSet/>
      <dgm:spPr/>
      <dgm:t>
        <a:bodyPr/>
        <a:lstStyle/>
        <a:p>
          <a:endParaRPr lang="en-US"/>
        </a:p>
      </dgm:t>
    </dgm:pt>
    <dgm:pt modelId="{D11CD90E-0DCB-4E63-A73F-7181FEC515E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Compliance with the Expense Framework – USD expense ratios</a:t>
          </a:r>
        </a:p>
      </dgm:t>
    </dgm:pt>
    <dgm:pt modelId="{2EE1E7B5-C510-47C9-9802-24D8604FA349}" type="parTrans" cxnId="{2C07DD39-85D2-428F-BA13-E5206A43AABB}">
      <dgm:prSet/>
      <dgm:spPr/>
      <dgm:t>
        <a:bodyPr/>
        <a:lstStyle/>
        <a:p>
          <a:endParaRPr lang="en-US"/>
        </a:p>
      </dgm:t>
    </dgm:pt>
    <dgm:pt modelId="{560C4C70-3021-4FEB-A786-9E03D309F241}" type="sibTrans" cxnId="{2C07DD39-85D2-428F-BA13-E5206A43AABB}">
      <dgm:prSet/>
      <dgm:spPr/>
      <dgm:t>
        <a:bodyPr/>
        <a:lstStyle/>
        <a:p>
          <a:endParaRPr lang="en-US"/>
        </a:p>
      </dgm:t>
    </dgm:pt>
    <dgm:pt modelId="{457AD46F-D9FF-4D7C-97E1-BC8795A8E3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Timeous production of Quarterly/annual returns and quality of submissions</a:t>
          </a:r>
        </a:p>
      </dgm:t>
    </dgm:pt>
    <dgm:pt modelId="{97F7B480-9036-45C6-9687-8E32CEF35897}" type="parTrans" cxnId="{27A9230A-B13E-4E1A-8A7D-C61D26891FA7}">
      <dgm:prSet/>
      <dgm:spPr/>
      <dgm:t>
        <a:bodyPr/>
        <a:lstStyle/>
        <a:p>
          <a:endParaRPr lang="en-US"/>
        </a:p>
      </dgm:t>
    </dgm:pt>
    <dgm:pt modelId="{70209BCE-68AA-4BAA-9312-A6EF48B6077D}" type="sibTrans" cxnId="{27A9230A-B13E-4E1A-8A7D-C61D26891FA7}">
      <dgm:prSet/>
      <dgm:spPr/>
      <dgm:t>
        <a:bodyPr/>
        <a:lstStyle/>
        <a:p>
          <a:endParaRPr lang="en-US"/>
        </a:p>
      </dgm:t>
    </dgm:pt>
    <dgm:pt modelId="{72C572AB-1C26-4973-BC13-38BF0C39ACD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Communication with members – AGMs and benefit statements</a:t>
          </a:r>
        </a:p>
      </dgm:t>
    </dgm:pt>
    <dgm:pt modelId="{4B626B6D-4B55-4D8B-9014-B749D712C02B}" type="parTrans" cxnId="{E13AC086-FB94-4395-989D-996E91EDCCB8}">
      <dgm:prSet/>
      <dgm:spPr/>
      <dgm:t>
        <a:bodyPr/>
        <a:lstStyle/>
        <a:p>
          <a:endParaRPr lang="en-US"/>
        </a:p>
      </dgm:t>
    </dgm:pt>
    <dgm:pt modelId="{3B7275E4-7E98-4B49-B15A-D195C5B886DA}" type="sibTrans" cxnId="{E13AC086-FB94-4395-989D-996E91EDCCB8}">
      <dgm:prSet/>
      <dgm:spPr/>
      <dgm:t>
        <a:bodyPr/>
        <a:lstStyle/>
        <a:p>
          <a:endParaRPr lang="en-US"/>
        </a:p>
      </dgm:t>
    </dgm:pt>
    <dgm:pt modelId="{1E14E5A0-6055-4DF6-8847-70459357C1A1}" type="pres">
      <dgm:prSet presAssocID="{5F259473-7802-40DB-84FC-6D3786C64039}" presName="root" presStyleCnt="0">
        <dgm:presLayoutVars>
          <dgm:dir/>
          <dgm:resizeHandles val="exact"/>
        </dgm:presLayoutVars>
      </dgm:prSet>
      <dgm:spPr/>
    </dgm:pt>
    <dgm:pt modelId="{A8F1CED8-439A-4CF4-81B4-F70A0F2D1A89}" type="pres">
      <dgm:prSet presAssocID="{4A0A9971-B442-4F69-8D58-25B34A8A10DD}" presName="compNode" presStyleCnt="0"/>
      <dgm:spPr/>
    </dgm:pt>
    <dgm:pt modelId="{78A84F31-466E-48A2-96A4-663FC0F8E971}" type="pres">
      <dgm:prSet presAssocID="{4A0A9971-B442-4F69-8D58-25B34A8A10DD}" presName="bgRect" presStyleLbl="bgShp" presStyleIdx="0" presStyleCnt="4"/>
      <dgm:spPr/>
    </dgm:pt>
    <dgm:pt modelId="{DD4292FE-4DB8-42CC-B286-C77DA7AA8689}" type="pres">
      <dgm:prSet presAssocID="{4A0A9971-B442-4F69-8D58-25B34A8A10D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B81D1FDD-719A-4802-9C2E-10EA674A7D75}" type="pres">
      <dgm:prSet presAssocID="{4A0A9971-B442-4F69-8D58-25B34A8A10DD}" presName="spaceRect" presStyleCnt="0"/>
      <dgm:spPr/>
    </dgm:pt>
    <dgm:pt modelId="{67F20C50-58BA-4FA9-A344-FD7B4B337ECB}" type="pres">
      <dgm:prSet presAssocID="{4A0A9971-B442-4F69-8D58-25B34A8A10DD}" presName="parTx" presStyleLbl="revTx" presStyleIdx="0" presStyleCnt="4">
        <dgm:presLayoutVars>
          <dgm:chMax val="0"/>
          <dgm:chPref val="0"/>
        </dgm:presLayoutVars>
      </dgm:prSet>
      <dgm:spPr/>
    </dgm:pt>
    <dgm:pt modelId="{8609DAF9-F50C-40EA-B76F-F9DBA78BBB65}" type="pres">
      <dgm:prSet presAssocID="{5A2296B3-817B-4959-85AD-A3090803D411}" presName="sibTrans" presStyleCnt="0"/>
      <dgm:spPr/>
    </dgm:pt>
    <dgm:pt modelId="{7367458F-91E7-4B06-9825-F1C462733067}" type="pres">
      <dgm:prSet presAssocID="{D11CD90E-0DCB-4E63-A73F-7181FEC515E8}" presName="compNode" presStyleCnt="0"/>
      <dgm:spPr/>
    </dgm:pt>
    <dgm:pt modelId="{EC3328C2-C21C-4AD4-9A6B-34DA04161379}" type="pres">
      <dgm:prSet presAssocID="{D11CD90E-0DCB-4E63-A73F-7181FEC515E8}" presName="bgRect" presStyleLbl="bgShp" presStyleIdx="1" presStyleCnt="4"/>
      <dgm:spPr/>
    </dgm:pt>
    <dgm:pt modelId="{4710CB5F-7C74-458B-865B-19B1817E1678}" type="pres">
      <dgm:prSet presAssocID="{D11CD90E-0DCB-4E63-A73F-7181FEC515E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1E02924-E86F-45DD-A1E2-74860E7756A4}" type="pres">
      <dgm:prSet presAssocID="{D11CD90E-0DCB-4E63-A73F-7181FEC515E8}" presName="spaceRect" presStyleCnt="0"/>
      <dgm:spPr/>
    </dgm:pt>
    <dgm:pt modelId="{1853D8B0-9ADA-4C8C-9EEF-A56A8B56DAA3}" type="pres">
      <dgm:prSet presAssocID="{D11CD90E-0DCB-4E63-A73F-7181FEC515E8}" presName="parTx" presStyleLbl="revTx" presStyleIdx="1" presStyleCnt="4">
        <dgm:presLayoutVars>
          <dgm:chMax val="0"/>
          <dgm:chPref val="0"/>
        </dgm:presLayoutVars>
      </dgm:prSet>
      <dgm:spPr/>
    </dgm:pt>
    <dgm:pt modelId="{22AD9C44-9D71-40ED-8D01-337C81C562A8}" type="pres">
      <dgm:prSet presAssocID="{560C4C70-3021-4FEB-A786-9E03D309F241}" presName="sibTrans" presStyleCnt="0"/>
      <dgm:spPr/>
    </dgm:pt>
    <dgm:pt modelId="{D2B304A3-5A8E-4FBD-8DA1-83F320529F46}" type="pres">
      <dgm:prSet presAssocID="{457AD46F-D9FF-4D7C-97E1-BC8795A8E315}" presName="compNode" presStyleCnt="0"/>
      <dgm:spPr/>
    </dgm:pt>
    <dgm:pt modelId="{7689227F-1F74-4033-8BAF-DC4138A9561B}" type="pres">
      <dgm:prSet presAssocID="{457AD46F-D9FF-4D7C-97E1-BC8795A8E315}" presName="bgRect" presStyleLbl="bgShp" presStyleIdx="2" presStyleCnt="4"/>
      <dgm:spPr/>
    </dgm:pt>
    <dgm:pt modelId="{27624DEC-9AE1-4B8A-86E3-4DCDA03A34FF}" type="pres">
      <dgm:prSet presAssocID="{457AD46F-D9FF-4D7C-97E1-BC8795A8E31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pen Folder"/>
        </a:ext>
      </dgm:extLst>
    </dgm:pt>
    <dgm:pt modelId="{757E086A-E631-4367-90B4-79ECC24F2CD2}" type="pres">
      <dgm:prSet presAssocID="{457AD46F-D9FF-4D7C-97E1-BC8795A8E315}" presName="spaceRect" presStyleCnt="0"/>
      <dgm:spPr/>
    </dgm:pt>
    <dgm:pt modelId="{6A44DC91-0C31-4014-BA1F-B4BF4373F39D}" type="pres">
      <dgm:prSet presAssocID="{457AD46F-D9FF-4D7C-97E1-BC8795A8E315}" presName="parTx" presStyleLbl="revTx" presStyleIdx="2" presStyleCnt="4">
        <dgm:presLayoutVars>
          <dgm:chMax val="0"/>
          <dgm:chPref val="0"/>
        </dgm:presLayoutVars>
      </dgm:prSet>
      <dgm:spPr/>
    </dgm:pt>
    <dgm:pt modelId="{CE7E3E6F-5A6B-4EE6-8E19-396DF1132855}" type="pres">
      <dgm:prSet presAssocID="{70209BCE-68AA-4BAA-9312-A6EF48B6077D}" presName="sibTrans" presStyleCnt="0"/>
      <dgm:spPr/>
    </dgm:pt>
    <dgm:pt modelId="{A66F47B4-05B2-4292-809A-09A8ED2080FC}" type="pres">
      <dgm:prSet presAssocID="{72C572AB-1C26-4973-BC13-38BF0C39ACD1}" presName="compNode" presStyleCnt="0"/>
      <dgm:spPr/>
    </dgm:pt>
    <dgm:pt modelId="{6F7B0B07-A33D-4491-80AE-5AA22C1E327F}" type="pres">
      <dgm:prSet presAssocID="{72C572AB-1C26-4973-BC13-38BF0C39ACD1}" presName="bgRect" presStyleLbl="bgShp" presStyleIdx="3" presStyleCnt="4"/>
      <dgm:spPr/>
    </dgm:pt>
    <dgm:pt modelId="{644EFA3E-84AA-427B-98C7-16156545203A}" type="pres">
      <dgm:prSet presAssocID="{72C572AB-1C26-4973-BC13-38BF0C39ACD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CF41E09B-C496-4A7D-B6CA-A966E38C6713}" type="pres">
      <dgm:prSet presAssocID="{72C572AB-1C26-4973-BC13-38BF0C39ACD1}" presName="spaceRect" presStyleCnt="0"/>
      <dgm:spPr/>
    </dgm:pt>
    <dgm:pt modelId="{D278C597-B221-475D-9910-52C15F455A7C}" type="pres">
      <dgm:prSet presAssocID="{72C572AB-1C26-4973-BC13-38BF0C39ACD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27A9230A-B13E-4E1A-8A7D-C61D26891FA7}" srcId="{5F259473-7802-40DB-84FC-6D3786C64039}" destId="{457AD46F-D9FF-4D7C-97E1-BC8795A8E315}" srcOrd="2" destOrd="0" parTransId="{97F7B480-9036-45C6-9687-8E32CEF35897}" sibTransId="{70209BCE-68AA-4BAA-9312-A6EF48B6077D}"/>
    <dgm:cxn modelId="{BBBCDF2A-9823-49BE-A171-54E7258089F0}" srcId="{5F259473-7802-40DB-84FC-6D3786C64039}" destId="{4A0A9971-B442-4F69-8D58-25B34A8A10DD}" srcOrd="0" destOrd="0" parTransId="{5BAC23A8-9061-4A8D-A5A7-99F9FEBFEBAB}" sibTransId="{5A2296B3-817B-4959-85AD-A3090803D411}"/>
    <dgm:cxn modelId="{2C07DD39-85D2-428F-BA13-E5206A43AABB}" srcId="{5F259473-7802-40DB-84FC-6D3786C64039}" destId="{D11CD90E-0DCB-4E63-A73F-7181FEC515E8}" srcOrd="1" destOrd="0" parTransId="{2EE1E7B5-C510-47C9-9802-24D8604FA349}" sibTransId="{560C4C70-3021-4FEB-A786-9E03D309F241}"/>
    <dgm:cxn modelId="{0D055965-868C-4B11-AFA2-59EA0DA97FB7}" type="presOf" srcId="{457AD46F-D9FF-4D7C-97E1-BC8795A8E315}" destId="{6A44DC91-0C31-4014-BA1F-B4BF4373F39D}" srcOrd="0" destOrd="0" presId="urn:microsoft.com/office/officeart/2018/2/layout/IconVerticalSolidList"/>
    <dgm:cxn modelId="{4D773749-70E3-4364-8F57-4A0D02B2C6CB}" type="presOf" srcId="{D11CD90E-0DCB-4E63-A73F-7181FEC515E8}" destId="{1853D8B0-9ADA-4C8C-9EEF-A56A8B56DAA3}" srcOrd="0" destOrd="0" presId="urn:microsoft.com/office/officeart/2018/2/layout/IconVerticalSolidList"/>
    <dgm:cxn modelId="{73CBD878-37E5-426A-B6EB-6E37906E0C8A}" type="presOf" srcId="{72C572AB-1C26-4973-BC13-38BF0C39ACD1}" destId="{D278C597-B221-475D-9910-52C15F455A7C}" srcOrd="0" destOrd="0" presId="urn:microsoft.com/office/officeart/2018/2/layout/IconVerticalSolidList"/>
    <dgm:cxn modelId="{35FE5881-0EE5-4542-8994-B620B56968A9}" type="presOf" srcId="{4A0A9971-B442-4F69-8D58-25B34A8A10DD}" destId="{67F20C50-58BA-4FA9-A344-FD7B4B337ECB}" srcOrd="0" destOrd="0" presId="urn:microsoft.com/office/officeart/2018/2/layout/IconVerticalSolidList"/>
    <dgm:cxn modelId="{E13AC086-FB94-4395-989D-996E91EDCCB8}" srcId="{5F259473-7802-40DB-84FC-6D3786C64039}" destId="{72C572AB-1C26-4973-BC13-38BF0C39ACD1}" srcOrd="3" destOrd="0" parTransId="{4B626B6D-4B55-4D8B-9014-B749D712C02B}" sibTransId="{3B7275E4-7E98-4B49-B15A-D195C5B886DA}"/>
    <dgm:cxn modelId="{73FC70C9-29A1-46CC-89CB-E50D87662C92}" type="presOf" srcId="{5F259473-7802-40DB-84FC-6D3786C64039}" destId="{1E14E5A0-6055-4DF6-8847-70459357C1A1}" srcOrd="0" destOrd="0" presId="urn:microsoft.com/office/officeart/2018/2/layout/IconVerticalSolidList"/>
    <dgm:cxn modelId="{A435A97A-7008-4E83-A451-4F2E1B951BE3}" type="presParOf" srcId="{1E14E5A0-6055-4DF6-8847-70459357C1A1}" destId="{A8F1CED8-439A-4CF4-81B4-F70A0F2D1A89}" srcOrd="0" destOrd="0" presId="urn:microsoft.com/office/officeart/2018/2/layout/IconVerticalSolidList"/>
    <dgm:cxn modelId="{0FCC98DD-2359-443D-8B55-5D7B917004C0}" type="presParOf" srcId="{A8F1CED8-439A-4CF4-81B4-F70A0F2D1A89}" destId="{78A84F31-466E-48A2-96A4-663FC0F8E971}" srcOrd="0" destOrd="0" presId="urn:microsoft.com/office/officeart/2018/2/layout/IconVerticalSolidList"/>
    <dgm:cxn modelId="{3890A6FD-76C0-4A80-AA64-1EDB1CF07284}" type="presParOf" srcId="{A8F1CED8-439A-4CF4-81B4-F70A0F2D1A89}" destId="{DD4292FE-4DB8-42CC-B286-C77DA7AA8689}" srcOrd="1" destOrd="0" presId="urn:microsoft.com/office/officeart/2018/2/layout/IconVerticalSolidList"/>
    <dgm:cxn modelId="{A5370830-9D0F-4393-B0E5-DB198A18673B}" type="presParOf" srcId="{A8F1CED8-439A-4CF4-81B4-F70A0F2D1A89}" destId="{B81D1FDD-719A-4802-9C2E-10EA674A7D75}" srcOrd="2" destOrd="0" presId="urn:microsoft.com/office/officeart/2018/2/layout/IconVerticalSolidList"/>
    <dgm:cxn modelId="{D0660888-EAF3-4314-98FF-AB9C5D209C4B}" type="presParOf" srcId="{A8F1CED8-439A-4CF4-81B4-F70A0F2D1A89}" destId="{67F20C50-58BA-4FA9-A344-FD7B4B337ECB}" srcOrd="3" destOrd="0" presId="urn:microsoft.com/office/officeart/2018/2/layout/IconVerticalSolidList"/>
    <dgm:cxn modelId="{1F361D8E-CBD2-4B3B-9710-841927EEA572}" type="presParOf" srcId="{1E14E5A0-6055-4DF6-8847-70459357C1A1}" destId="{8609DAF9-F50C-40EA-B76F-F9DBA78BBB65}" srcOrd="1" destOrd="0" presId="urn:microsoft.com/office/officeart/2018/2/layout/IconVerticalSolidList"/>
    <dgm:cxn modelId="{3EEB6851-8C48-4EC1-8A38-917A7A62ECE8}" type="presParOf" srcId="{1E14E5A0-6055-4DF6-8847-70459357C1A1}" destId="{7367458F-91E7-4B06-9825-F1C462733067}" srcOrd="2" destOrd="0" presId="urn:microsoft.com/office/officeart/2018/2/layout/IconVerticalSolidList"/>
    <dgm:cxn modelId="{89A2A7CE-F2A6-4027-A3C7-F6AE7DE3C91C}" type="presParOf" srcId="{7367458F-91E7-4B06-9825-F1C462733067}" destId="{EC3328C2-C21C-4AD4-9A6B-34DA04161379}" srcOrd="0" destOrd="0" presId="urn:microsoft.com/office/officeart/2018/2/layout/IconVerticalSolidList"/>
    <dgm:cxn modelId="{FBC54022-390E-4474-9757-37C48FB01565}" type="presParOf" srcId="{7367458F-91E7-4B06-9825-F1C462733067}" destId="{4710CB5F-7C74-458B-865B-19B1817E1678}" srcOrd="1" destOrd="0" presId="urn:microsoft.com/office/officeart/2018/2/layout/IconVerticalSolidList"/>
    <dgm:cxn modelId="{680F7F03-7A9E-4F95-A42D-B4F356C4995A}" type="presParOf" srcId="{7367458F-91E7-4B06-9825-F1C462733067}" destId="{51E02924-E86F-45DD-A1E2-74860E7756A4}" srcOrd="2" destOrd="0" presId="urn:microsoft.com/office/officeart/2018/2/layout/IconVerticalSolidList"/>
    <dgm:cxn modelId="{557D4324-3BFD-47E3-B7CF-93C7AB7C8981}" type="presParOf" srcId="{7367458F-91E7-4B06-9825-F1C462733067}" destId="{1853D8B0-9ADA-4C8C-9EEF-A56A8B56DAA3}" srcOrd="3" destOrd="0" presId="urn:microsoft.com/office/officeart/2018/2/layout/IconVerticalSolidList"/>
    <dgm:cxn modelId="{1E695684-A479-4195-A6D9-91F2D0ECB2BF}" type="presParOf" srcId="{1E14E5A0-6055-4DF6-8847-70459357C1A1}" destId="{22AD9C44-9D71-40ED-8D01-337C81C562A8}" srcOrd="3" destOrd="0" presId="urn:microsoft.com/office/officeart/2018/2/layout/IconVerticalSolidList"/>
    <dgm:cxn modelId="{EB004283-401E-4B42-BBE2-B237649027D0}" type="presParOf" srcId="{1E14E5A0-6055-4DF6-8847-70459357C1A1}" destId="{D2B304A3-5A8E-4FBD-8DA1-83F320529F46}" srcOrd="4" destOrd="0" presId="urn:microsoft.com/office/officeart/2018/2/layout/IconVerticalSolidList"/>
    <dgm:cxn modelId="{A649F1A0-E4DD-4838-8EA0-9EA030C9B58F}" type="presParOf" srcId="{D2B304A3-5A8E-4FBD-8DA1-83F320529F46}" destId="{7689227F-1F74-4033-8BAF-DC4138A9561B}" srcOrd="0" destOrd="0" presId="urn:microsoft.com/office/officeart/2018/2/layout/IconVerticalSolidList"/>
    <dgm:cxn modelId="{D0071BC6-0FCA-4B1C-A9C3-CDF736F249B8}" type="presParOf" srcId="{D2B304A3-5A8E-4FBD-8DA1-83F320529F46}" destId="{27624DEC-9AE1-4B8A-86E3-4DCDA03A34FF}" srcOrd="1" destOrd="0" presId="urn:microsoft.com/office/officeart/2018/2/layout/IconVerticalSolidList"/>
    <dgm:cxn modelId="{945D4F68-9342-411E-AEF3-17B495A72C26}" type="presParOf" srcId="{D2B304A3-5A8E-4FBD-8DA1-83F320529F46}" destId="{757E086A-E631-4367-90B4-79ECC24F2CD2}" srcOrd="2" destOrd="0" presId="urn:microsoft.com/office/officeart/2018/2/layout/IconVerticalSolidList"/>
    <dgm:cxn modelId="{F06F7F34-E241-4D2A-853A-07B1C52036DB}" type="presParOf" srcId="{D2B304A3-5A8E-4FBD-8DA1-83F320529F46}" destId="{6A44DC91-0C31-4014-BA1F-B4BF4373F39D}" srcOrd="3" destOrd="0" presId="urn:microsoft.com/office/officeart/2018/2/layout/IconVerticalSolidList"/>
    <dgm:cxn modelId="{841C3812-5CDA-4BFE-BA60-4BE067F461A1}" type="presParOf" srcId="{1E14E5A0-6055-4DF6-8847-70459357C1A1}" destId="{CE7E3E6F-5A6B-4EE6-8E19-396DF1132855}" srcOrd="5" destOrd="0" presId="urn:microsoft.com/office/officeart/2018/2/layout/IconVerticalSolidList"/>
    <dgm:cxn modelId="{C96E76A2-4F14-4E44-A14A-72E22403B349}" type="presParOf" srcId="{1E14E5A0-6055-4DF6-8847-70459357C1A1}" destId="{A66F47B4-05B2-4292-809A-09A8ED2080FC}" srcOrd="6" destOrd="0" presId="urn:microsoft.com/office/officeart/2018/2/layout/IconVerticalSolidList"/>
    <dgm:cxn modelId="{7F9D6378-BDD3-466F-9E29-A78169B6F904}" type="presParOf" srcId="{A66F47B4-05B2-4292-809A-09A8ED2080FC}" destId="{6F7B0B07-A33D-4491-80AE-5AA22C1E327F}" srcOrd="0" destOrd="0" presId="urn:microsoft.com/office/officeart/2018/2/layout/IconVerticalSolidList"/>
    <dgm:cxn modelId="{78320919-BEBB-441B-B6F9-CD8364A7C07F}" type="presParOf" srcId="{A66F47B4-05B2-4292-809A-09A8ED2080FC}" destId="{644EFA3E-84AA-427B-98C7-16156545203A}" srcOrd="1" destOrd="0" presId="urn:microsoft.com/office/officeart/2018/2/layout/IconVerticalSolidList"/>
    <dgm:cxn modelId="{A0E0659D-9B8D-4C3B-AEFD-C31C8F4C5344}" type="presParOf" srcId="{A66F47B4-05B2-4292-809A-09A8ED2080FC}" destId="{CF41E09B-C496-4A7D-B6CA-A966E38C6713}" srcOrd="2" destOrd="0" presId="urn:microsoft.com/office/officeart/2018/2/layout/IconVerticalSolidList"/>
    <dgm:cxn modelId="{35549BBF-A31E-40F4-8D3E-F9021089EB01}" type="presParOf" srcId="{A66F47B4-05B2-4292-809A-09A8ED2080FC}" destId="{D278C597-B221-475D-9910-52C15F455A7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08A93D-F83F-4FBF-976E-0D42F63B3B1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9C75A6E-FF7E-446E-B387-EFCD1CACED01}">
      <dgm:prSet/>
      <dgm:spPr/>
      <dgm:t>
        <a:bodyPr/>
        <a:lstStyle/>
        <a:p>
          <a:r>
            <a:rPr lang="en-US" dirty="0"/>
            <a:t>Growth trends as part of sustainability – membership, contributions, assets and active funds</a:t>
          </a:r>
        </a:p>
      </dgm:t>
    </dgm:pt>
    <dgm:pt modelId="{F08AB6A0-F868-4AFB-9B91-8A6817BDC428}" type="parTrans" cxnId="{C88018BD-4BAB-4889-AA45-3AC0767B627B}">
      <dgm:prSet/>
      <dgm:spPr/>
      <dgm:t>
        <a:bodyPr/>
        <a:lstStyle/>
        <a:p>
          <a:endParaRPr lang="en-US"/>
        </a:p>
      </dgm:t>
    </dgm:pt>
    <dgm:pt modelId="{2A486F18-B40D-4E5E-8CDC-EFDC9EA55B57}" type="sibTrans" cxnId="{C88018BD-4BAB-4889-AA45-3AC0767B627B}">
      <dgm:prSet/>
      <dgm:spPr/>
      <dgm:t>
        <a:bodyPr/>
        <a:lstStyle/>
        <a:p>
          <a:endParaRPr lang="en-US"/>
        </a:p>
      </dgm:t>
    </dgm:pt>
    <dgm:pt modelId="{0D265D96-3AE1-4503-9A8F-F54D784A8F91}">
      <dgm:prSet/>
      <dgm:spPr/>
      <dgm:t>
        <a:bodyPr/>
        <a:lstStyle/>
        <a:p>
          <a:r>
            <a:rPr lang="en-US" dirty="0"/>
            <a:t>Co-existence of the 3-pillar pension system – complementarity of pillars</a:t>
          </a:r>
        </a:p>
      </dgm:t>
    </dgm:pt>
    <dgm:pt modelId="{8D6C9ACE-55D2-43EB-87E4-6E3BAE7BCBE4}" type="parTrans" cxnId="{6AE5B7D3-68C4-425A-8ECB-5AD5C4BC3D4D}">
      <dgm:prSet/>
      <dgm:spPr/>
      <dgm:t>
        <a:bodyPr/>
        <a:lstStyle/>
        <a:p>
          <a:endParaRPr lang="en-US"/>
        </a:p>
      </dgm:t>
    </dgm:pt>
    <dgm:pt modelId="{54C6345F-4FA9-4BDC-BC99-9A8A7B20214B}" type="sibTrans" cxnId="{6AE5B7D3-68C4-425A-8ECB-5AD5C4BC3D4D}">
      <dgm:prSet/>
      <dgm:spPr/>
      <dgm:t>
        <a:bodyPr/>
        <a:lstStyle/>
        <a:p>
          <a:endParaRPr lang="en-US"/>
        </a:p>
      </dgm:t>
    </dgm:pt>
    <dgm:pt modelId="{4CA5F4EB-9F0A-4EE5-A82F-02FB2C596E7C}">
      <dgm:prSet/>
      <dgm:spPr/>
      <dgm:t>
        <a:bodyPr/>
        <a:lstStyle/>
        <a:p>
          <a:r>
            <a:rPr lang="en-US" dirty="0"/>
            <a:t>Sustainability of admin models and expense structures </a:t>
          </a:r>
        </a:p>
      </dgm:t>
    </dgm:pt>
    <dgm:pt modelId="{8C657476-DF44-4F65-B44B-8221F9B49DE4}" type="parTrans" cxnId="{7B960B53-52AB-4AF1-8E1F-F5793A340C8D}">
      <dgm:prSet/>
      <dgm:spPr/>
      <dgm:t>
        <a:bodyPr/>
        <a:lstStyle/>
        <a:p>
          <a:endParaRPr lang="en-US"/>
        </a:p>
      </dgm:t>
    </dgm:pt>
    <dgm:pt modelId="{B451B064-BA40-4E6A-98AC-906E5B322F24}" type="sibTrans" cxnId="{7B960B53-52AB-4AF1-8E1F-F5793A340C8D}">
      <dgm:prSet/>
      <dgm:spPr/>
      <dgm:t>
        <a:bodyPr/>
        <a:lstStyle/>
        <a:p>
          <a:endParaRPr lang="en-US"/>
        </a:p>
      </dgm:t>
    </dgm:pt>
    <dgm:pt modelId="{D7A3C3CA-8D3C-4EB9-B64C-44E124DB40E8}">
      <dgm:prSet/>
      <dgm:spPr/>
      <dgm:t>
        <a:bodyPr/>
        <a:lstStyle/>
        <a:p>
          <a:r>
            <a:rPr lang="en-US" dirty="0"/>
            <a:t>Holistic reforms to revitalise the private occupational pension industry</a:t>
          </a:r>
        </a:p>
      </dgm:t>
    </dgm:pt>
    <dgm:pt modelId="{981F44E8-1997-497A-9052-CB65DD66DE24}" type="parTrans" cxnId="{AC5FD2B4-2891-461B-9F5A-A64C5424138C}">
      <dgm:prSet/>
      <dgm:spPr/>
      <dgm:t>
        <a:bodyPr/>
        <a:lstStyle/>
        <a:p>
          <a:endParaRPr lang="en-US"/>
        </a:p>
      </dgm:t>
    </dgm:pt>
    <dgm:pt modelId="{22AC0280-9B61-4914-AEE0-077D988511A7}" type="sibTrans" cxnId="{AC5FD2B4-2891-461B-9F5A-A64C5424138C}">
      <dgm:prSet/>
      <dgm:spPr/>
      <dgm:t>
        <a:bodyPr/>
        <a:lstStyle/>
        <a:p>
          <a:endParaRPr lang="en-US"/>
        </a:p>
      </dgm:t>
    </dgm:pt>
    <dgm:pt modelId="{A35BAAD9-CC45-43E7-AD6D-38D768ED48C3}" type="pres">
      <dgm:prSet presAssocID="{6608A93D-F83F-4FBF-976E-0D42F63B3B19}" presName="root" presStyleCnt="0">
        <dgm:presLayoutVars>
          <dgm:dir/>
          <dgm:resizeHandles val="exact"/>
        </dgm:presLayoutVars>
      </dgm:prSet>
      <dgm:spPr/>
    </dgm:pt>
    <dgm:pt modelId="{5DBA7B45-B434-4F2C-8F6A-130ADA729A14}" type="pres">
      <dgm:prSet presAssocID="{39C75A6E-FF7E-446E-B387-EFCD1CACED01}" presName="compNode" presStyleCnt="0"/>
      <dgm:spPr/>
    </dgm:pt>
    <dgm:pt modelId="{C5A2967E-8D1D-46E1-B740-8C2923564523}" type="pres">
      <dgm:prSet presAssocID="{39C75A6E-FF7E-446E-B387-EFCD1CACED01}" presName="bgRect" presStyleLbl="bgShp" presStyleIdx="0" presStyleCnt="4"/>
      <dgm:spPr/>
    </dgm:pt>
    <dgm:pt modelId="{BE05AE7A-CF3C-456E-976E-BD26BEAA4C08}" type="pres">
      <dgm:prSet presAssocID="{39C75A6E-FF7E-446E-B387-EFCD1CACED0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DB4F89D2-00A4-40C3-A8D6-454F597A0D9C}" type="pres">
      <dgm:prSet presAssocID="{39C75A6E-FF7E-446E-B387-EFCD1CACED01}" presName="spaceRect" presStyleCnt="0"/>
      <dgm:spPr/>
    </dgm:pt>
    <dgm:pt modelId="{9A40FF30-5724-4F85-BE62-589D3D988072}" type="pres">
      <dgm:prSet presAssocID="{39C75A6E-FF7E-446E-B387-EFCD1CACED01}" presName="parTx" presStyleLbl="revTx" presStyleIdx="0" presStyleCnt="4">
        <dgm:presLayoutVars>
          <dgm:chMax val="0"/>
          <dgm:chPref val="0"/>
        </dgm:presLayoutVars>
      </dgm:prSet>
      <dgm:spPr/>
    </dgm:pt>
    <dgm:pt modelId="{3CB3D443-EED1-4DFE-A1B5-B6D3788BD450}" type="pres">
      <dgm:prSet presAssocID="{2A486F18-B40D-4E5E-8CDC-EFDC9EA55B57}" presName="sibTrans" presStyleCnt="0"/>
      <dgm:spPr/>
    </dgm:pt>
    <dgm:pt modelId="{B7219EF5-A09F-4E8E-B7D6-BBF3E66804EB}" type="pres">
      <dgm:prSet presAssocID="{0D265D96-3AE1-4503-9A8F-F54D784A8F91}" presName="compNode" presStyleCnt="0"/>
      <dgm:spPr/>
    </dgm:pt>
    <dgm:pt modelId="{F7CE1380-EDB4-45C3-A093-0391A91EDDCC}" type="pres">
      <dgm:prSet presAssocID="{0D265D96-3AE1-4503-9A8F-F54D784A8F91}" presName="bgRect" presStyleLbl="bgShp" presStyleIdx="1" presStyleCnt="4"/>
      <dgm:spPr/>
    </dgm:pt>
    <dgm:pt modelId="{AD2C7DCF-4717-425D-9F44-73D2044B5EBD}" type="pres">
      <dgm:prSet presAssocID="{0D265D96-3AE1-4503-9A8F-F54D784A8F91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648F0386-7C72-4B67-B0CC-FD0D379547D7}" type="pres">
      <dgm:prSet presAssocID="{0D265D96-3AE1-4503-9A8F-F54D784A8F91}" presName="spaceRect" presStyleCnt="0"/>
      <dgm:spPr/>
    </dgm:pt>
    <dgm:pt modelId="{A567C036-7053-4E95-BD72-7754BF3DCD7D}" type="pres">
      <dgm:prSet presAssocID="{0D265D96-3AE1-4503-9A8F-F54D784A8F91}" presName="parTx" presStyleLbl="revTx" presStyleIdx="1" presStyleCnt="4">
        <dgm:presLayoutVars>
          <dgm:chMax val="0"/>
          <dgm:chPref val="0"/>
        </dgm:presLayoutVars>
      </dgm:prSet>
      <dgm:spPr/>
    </dgm:pt>
    <dgm:pt modelId="{FBD8D950-7FB5-47B0-AF63-7D5DC4C9BAFF}" type="pres">
      <dgm:prSet presAssocID="{54C6345F-4FA9-4BDC-BC99-9A8A7B20214B}" presName="sibTrans" presStyleCnt="0"/>
      <dgm:spPr/>
    </dgm:pt>
    <dgm:pt modelId="{61A72E79-7B93-49DF-86DB-C2C16414F306}" type="pres">
      <dgm:prSet presAssocID="{4CA5F4EB-9F0A-4EE5-A82F-02FB2C596E7C}" presName="compNode" presStyleCnt="0"/>
      <dgm:spPr/>
    </dgm:pt>
    <dgm:pt modelId="{0F7173BB-0C60-4CF3-8FB8-3248432FCFEA}" type="pres">
      <dgm:prSet presAssocID="{4CA5F4EB-9F0A-4EE5-A82F-02FB2C596E7C}" presName="bgRect" presStyleLbl="bgShp" presStyleIdx="2" presStyleCnt="4"/>
      <dgm:spPr/>
    </dgm:pt>
    <dgm:pt modelId="{78FA07EB-16CA-474D-8C1A-02D8BEA3DCFB}" type="pres">
      <dgm:prSet presAssocID="{4CA5F4EB-9F0A-4EE5-A82F-02FB2C596E7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335A8E40-0B88-475A-B6F4-7C92539A4A8E}" type="pres">
      <dgm:prSet presAssocID="{4CA5F4EB-9F0A-4EE5-A82F-02FB2C596E7C}" presName="spaceRect" presStyleCnt="0"/>
      <dgm:spPr/>
    </dgm:pt>
    <dgm:pt modelId="{100F38EA-453A-4F29-AD08-278F22BB2C72}" type="pres">
      <dgm:prSet presAssocID="{4CA5F4EB-9F0A-4EE5-A82F-02FB2C596E7C}" presName="parTx" presStyleLbl="revTx" presStyleIdx="2" presStyleCnt="4">
        <dgm:presLayoutVars>
          <dgm:chMax val="0"/>
          <dgm:chPref val="0"/>
        </dgm:presLayoutVars>
      </dgm:prSet>
      <dgm:spPr/>
    </dgm:pt>
    <dgm:pt modelId="{B6F89CB9-C157-46F9-8E78-D0D4C9A1D720}" type="pres">
      <dgm:prSet presAssocID="{B451B064-BA40-4E6A-98AC-906E5B322F24}" presName="sibTrans" presStyleCnt="0"/>
      <dgm:spPr/>
    </dgm:pt>
    <dgm:pt modelId="{D80BA299-6875-47CA-B73A-5EFD4393F0DE}" type="pres">
      <dgm:prSet presAssocID="{D7A3C3CA-8D3C-4EB9-B64C-44E124DB40E8}" presName="compNode" presStyleCnt="0"/>
      <dgm:spPr/>
    </dgm:pt>
    <dgm:pt modelId="{30DEA618-2EC3-4F3B-A9C9-4F032010C052}" type="pres">
      <dgm:prSet presAssocID="{D7A3C3CA-8D3C-4EB9-B64C-44E124DB40E8}" presName="bgRect" presStyleLbl="bgShp" presStyleIdx="3" presStyleCnt="4"/>
      <dgm:spPr/>
    </dgm:pt>
    <dgm:pt modelId="{2E79EA03-C85C-4843-A95A-6DAB8199DA89}" type="pres">
      <dgm:prSet presAssocID="{D7A3C3CA-8D3C-4EB9-B64C-44E124DB40E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A1834867-CDD0-4438-834D-CDEC0B0057DB}" type="pres">
      <dgm:prSet presAssocID="{D7A3C3CA-8D3C-4EB9-B64C-44E124DB40E8}" presName="spaceRect" presStyleCnt="0"/>
      <dgm:spPr/>
    </dgm:pt>
    <dgm:pt modelId="{ADBF3FF7-9B79-48C0-B03E-F8F94A18BB34}" type="pres">
      <dgm:prSet presAssocID="{D7A3C3CA-8D3C-4EB9-B64C-44E124DB40E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C1EAE34-8919-418A-A76A-5AA2C10C05C1}" type="presOf" srcId="{6608A93D-F83F-4FBF-976E-0D42F63B3B19}" destId="{A35BAAD9-CC45-43E7-AD6D-38D768ED48C3}" srcOrd="0" destOrd="0" presId="urn:microsoft.com/office/officeart/2018/2/layout/IconVerticalSolidList"/>
    <dgm:cxn modelId="{C8498037-48AB-4323-B473-51DD842D438D}" type="presOf" srcId="{4CA5F4EB-9F0A-4EE5-A82F-02FB2C596E7C}" destId="{100F38EA-453A-4F29-AD08-278F22BB2C72}" srcOrd="0" destOrd="0" presId="urn:microsoft.com/office/officeart/2018/2/layout/IconVerticalSolidList"/>
    <dgm:cxn modelId="{75010046-AA3B-420F-8400-91CA0DB18293}" type="presOf" srcId="{0D265D96-3AE1-4503-9A8F-F54D784A8F91}" destId="{A567C036-7053-4E95-BD72-7754BF3DCD7D}" srcOrd="0" destOrd="0" presId="urn:microsoft.com/office/officeart/2018/2/layout/IconVerticalSolidList"/>
    <dgm:cxn modelId="{7B960B53-52AB-4AF1-8E1F-F5793A340C8D}" srcId="{6608A93D-F83F-4FBF-976E-0D42F63B3B19}" destId="{4CA5F4EB-9F0A-4EE5-A82F-02FB2C596E7C}" srcOrd="2" destOrd="0" parTransId="{8C657476-DF44-4F65-B44B-8221F9B49DE4}" sibTransId="{B451B064-BA40-4E6A-98AC-906E5B322F24}"/>
    <dgm:cxn modelId="{84E60DAB-28FB-433A-8415-D462376A26D6}" type="presOf" srcId="{D7A3C3CA-8D3C-4EB9-B64C-44E124DB40E8}" destId="{ADBF3FF7-9B79-48C0-B03E-F8F94A18BB34}" srcOrd="0" destOrd="0" presId="urn:microsoft.com/office/officeart/2018/2/layout/IconVerticalSolidList"/>
    <dgm:cxn modelId="{AC5FD2B4-2891-461B-9F5A-A64C5424138C}" srcId="{6608A93D-F83F-4FBF-976E-0D42F63B3B19}" destId="{D7A3C3CA-8D3C-4EB9-B64C-44E124DB40E8}" srcOrd="3" destOrd="0" parTransId="{981F44E8-1997-497A-9052-CB65DD66DE24}" sibTransId="{22AC0280-9B61-4914-AEE0-077D988511A7}"/>
    <dgm:cxn modelId="{C88018BD-4BAB-4889-AA45-3AC0767B627B}" srcId="{6608A93D-F83F-4FBF-976E-0D42F63B3B19}" destId="{39C75A6E-FF7E-446E-B387-EFCD1CACED01}" srcOrd="0" destOrd="0" parTransId="{F08AB6A0-F868-4AFB-9B91-8A6817BDC428}" sibTransId="{2A486F18-B40D-4E5E-8CDC-EFDC9EA55B57}"/>
    <dgm:cxn modelId="{6AE5B7D3-68C4-425A-8ECB-5AD5C4BC3D4D}" srcId="{6608A93D-F83F-4FBF-976E-0D42F63B3B19}" destId="{0D265D96-3AE1-4503-9A8F-F54D784A8F91}" srcOrd="1" destOrd="0" parTransId="{8D6C9ACE-55D2-43EB-87E4-6E3BAE7BCBE4}" sibTransId="{54C6345F-4FA9-4BDC-BC99-9A8A7B20214B}"/>
    <dgm:cxn modelId="{BCFB37EF-C524-43AD-99D1-404EF4672AC9}" type="presOf" srcId="{39C75A6E-FF7E-446E-B387-EFCD1CACED01}" destId="{9A40FF30-5724-4F85-BE62-589D3D988072}" srcOrd="0" destOrd="0" presId="urn:microsoft.com/office/officeart/2018/2/layout/IconVerticalSolidList"/>
    <dgm:cxn modelId="{98BFA0AC-8CB0-4CD4-BE92-4ED2C5EC05CB}" type="presParOf" srcId="{A35BAAD9-CC45-43E7-AD6D-38D768ED48C3}" destId="{5DBA7B45-B434-4F2C-8F6A-130ADA729A14}" srcOrd="0" destOrd="0" presId="urn:microsoft.com/office/officeart/2018/2/layout/IconVerticalSolidList"/>
    <dgm:cxn modelId="{FC3EE5E9-DEEA-456B-B7F0-F89C73D4FFFA}" type="presParOf" srcId="{5DBA7B45-B434-4F2C-8F6A-130ADA729A14}" destId="{C5A2967E-8D1D-46E1-B740-8C2923564523}" srcOrd="0" destOrd="0" presId="urn:microsoft.com/office/officeart/2018/2/layout/IconVerticalSolidList"/>
    <dgm:cxn modelId="{D855BDC8-BFFA-49FA-9BAB-465E8D508A63}" type="presParOf" srcId="{5DBA7B45-B434-4F2C-8F6A-130ADA729A14}" destId="{BE05AE7A-CF3C-456E-976E-BD26BEAA4C08}" srcOrd="1" destOrd="0" presId="urn:microsoft.com/office/officeart/2018/2/layout/IconVerticalSolidList"/>
    <dgm:cxn modelId="{612FD552-AC02-43C5-BB1F-E12A4D2EB047}" type="presParOf" srcId="{5DBA7B45-B434-4F2C-8F6A-130ADA729A14}" destId="{DB4F89D2-00A4-40C3-A8D6-454F597A0D9C}" srcOrd="2" destOrd="0" presId="urn:microsoft.com/office/officeart/2018/2/layout/IconVerticalSolidList"/>
    <dgm:cxn modelId="{E88A8F58-D758-4A78-A54A-9A7CF13475A4}" type="presParOf" srcId="{5DBA7B45-B434-4F2C-8F6A-130ADA729A14}" destId="{9A40FF30-5724-4F85-BE62-589D3D988072}" srcOrd="3" destOrd="0" presId="urn:microsoft.com/office/officeart/2018/2/layout/IconVerticalSolidList"/>
    <dgm:cxn modelId="{0BF2A1F4-A492-48C7-A310-063988DDE0DB}" type="presParOf" srcId="{A35BAAD9-CC45-43E7-AD6D-38D768ED48C3}" destId="{3CB3D443-EED1-4DFE-A1B5-B6D3788BD450}" srcOrd="1" destOrd="0" presId="urn:microsoft.com/office/officeart/2018/2/layout/IconVerticalSolidList"/>
    <dgm:cxn modelId="{73FCDD6B-C023-4C54-B4B6-40816B12E5A9}" type="presParOf" srcId="{A35BAAD9-CC45-43E7-AD6D-38D768ED48C3}" destId="{B7219EF5-A09F-4E8E-B7D6-BBF3E66804EB}" srcOrd="2" destOrd="0" presId="urn:microsoft.com/office/officeart/2018/2/layout/IconVerticalSolidList"/>
    <dgm:cxn modelId="{1629A61F-64A2-4AF3-9E2F-9F31E5DA39A0}" type="presParOf" srcId="{B7219EF5-A09F-4E8E-B7D6-BBF3E66804EB}" destId="{F7CE1380-EDB4-45C3-A093-0391A91EDDCC}" srcOrd="0" destOrd="0" presId="urn:microsoft.com/office/officeart/2018/2/layout/IconVerticalSolidList"/>
    <dgm:cxn modelId="{5E702535-5FE3-43B6-8B0E-4729A1AF4C45}" type="presParOf" srcId="{B7219EF5-A09F-4E8E-B7D6-BBF3E66804EB}" destId="{AD2C7DCF-4717-425D-9F44-73D2044B5EBD}" srcOrd="1" destOrd="0" presId="urn:microsoft.com/office/officeart/2018/2/layout/IconVerticalSolidList"/>
    <dgm:cxn modelId="{E327C186-37F6-4A16-A02C-6AA27B152807}" type="presParOf" srcId="{B7219EF5-A09F-4E8E-B7D6-BBF3E66804EB}" destId="{648F0386-7C72-4B67-B0CC-FD0D379547D7}" srcOrd="2" destOrd="0" presId="urn:microsoft.com/office/officeart/2018/2/layout/IconVerticalSolidList"/>
    <dgm:cxn modelId="{E91E51AC-8D64-41FE-8B9B-52030F7C1C42}" type="presParOf" srcId="{B7219EF5-A09F-4E8E-B7D6-BBF3E66804EB}" destId="{A567C036-7053-4E95-BD72-7754BF3DCD7D}" srcOrd="3" destOrd="0" presId="urn:microsoft.com/office/officeart/2018/2/layout/IconVerticalSolidList"/>
    <dgm:cxn modelId="{FC5B06DE-A63E-41D8-B70F-F69AE23F3679}" type="presParOf" srcId="{A35BAAD9-CC45-43E7-AD6D-38D768ED48C3}" destId="{FBD8D950-7FB5-47B0-AF63-7D5DC4C9BAFF}" srcOrd="3" destOrd="0" presId="urn:microsoft.com/office/officeart/2018/2/layout/IconVerticalSolidList"/>
    <dgm:cxn modelId="{EE75B09F-9907-41D7-B3D3-97680DBEBB30}" type="presParOf" srcId="{A35BAAD9-CC45-43E7-AD6D-38D768ED48C3}" destId="{61A72E79-7B93-49DF-86DB-C2C16414F306}" srcOrd="4" destOrd="0" presId="urn:microsoft.com/office/officeart/2018/2/layout/IconVerticalSolidList"/>
    <dgm:cxn modelId="{E0B110CE-B50B-4BA2-9B5F-302F7A736679}" type="presParOf" srcId="{61A72E79-7B93-49DF-86DB-C2C16414F306}" destId="{0F7173BB-0C60-4CF3-8FB8-3248432FCFEA}" srcOrd="0" destOrd="0" presId="urn:microsoft.com/office/officeart/2018/2/layout/IconVerticalSolidList"/>
    <dgm:cxn modelId="{6DA7582A-62BB-4155-A2C7-0AFDC96A5A47}" type="presParOf" srcId="{61A72E79-7B93-49DF-86DB-C2C16414F306}" destId="{78FA07EB-16CA-474D-8C1A-02D8BEA3DCFB}" srcOrd="1" destOrd="0" presId="urn:microsoft.com/office/officeart/2018/2/layout/IconVerticalSolidList"/>
    <dgm:cxn modelId="{9FDF103B-35D3-4D80-AC1B-ADCAE6A87E4B}" type="presParOf" srcId="{61A72E79-7B93-49DF-86DB-C2C16414F306}" destId="{335A8E40-0B88-475A-B6F4-7C92539A4A8E}" srcOrd="2" destOrd="0" presId="urn:microsoft.com/office/officeart/2018/2/layout/IconVerticalSolidList"/>
    <dgm:cxn modelId="{220FD864-74FB-49B7-AF5F-2BC52488C0A0}" type="presParOf" srcId="{61A72E79-7B93-49DF-86DB-C2C16414F306}" destId="{100F38EA-453A-4F29-AD08-278F22BB2C72}" srcOrd="3" destOrd="0" presId="urn:microsoft.com/office/officeart/2018/2/layout/IconVerticalSolidList"/>
    <dgm:cxn modelId="{EDE328FA-C78B-4595-BFB6-D227A15A74DD}" type="presParOf" srcId="{A35BAAD9-CC45-43E7-AD6D-38D768ED48C3}" destId="{B6F89CB9-C157-46F9-8E78-D0D4C9A1D720}" srcOrd="5" destOrd="0" presId="urn:microsoft.com/office/officeart/2018/2/layout/IconVerticalSolidList"/>
    <dgm:cxn modelId="{4B75D396-A178-4386-B504-E62FDC8185DA}" type="presParOf" srcId="{A35BAAD9-CC45-43E7-AD6D-38D768ED48C3}" destId="{D80BA299-6875-47CA-B73A-5EFD4393F0DE}" srcOrd="6" destOrd="0" presId="urn:microsoft.com/office/officeart/2018/2/layout/IconVerticalSolidList"/>
    <dgm:cxn modelId="{FCDE5683-FC31-48A6-8279-DD3634F63116}" type="presParOf" srcId="{D80BA299-6875-47CA-B73A-5EFD4393F0DE}" destId="{30DEA618-2EC3-4F3B-A9C9-4F032010C052}" srcOrd="0" destOrd="0" presId="urn:microsoft.com/office/officeart/2018/2/layout/IconVerticalSolidList"/>
    <dgm:cxn modelId="{44DF54B0-BC9C-40E2-A739-E99A4FDA5E5A}" type="presParOf" srcId="{D80BA299-6875-47CA-B73A-5EFD4393F0DE}" destId="{2E79EA03-C85C-4843-A95A-6DAB8199DA89}" srcOrd="1" destOrd="0" presId="urn:microsoft.com/office/officeart/2018/2/layout/IconVerticalSolidList"/>
    <dgm:cxn modelId="{0CFB4C87-F25E-4FE5-AF68-C6AAC7C5C9F8}" type="presParOf" srcId="{D80BA299-6875-47CA-B73A-5EFD4393F0DE}" destId="{A1834867-CDD0-4438-834D-CDEC0B0057DB}" srcOrd="2" destOrd="0" presId="urn:microsoft.com/office/officeart/2018/2/layout/IconVerticalSolidList"/>
    <dgm:cxn modelId="{FDA37F23-934A-4216-8EA8-FE93FBE18E28}" type="presParOf" srcId="{D80BA299-6875-47CA-B73A-5EFD4393F0DE}" destId="{ADBF3FF7-9B79-48C0-B03E-F8F94A18BB3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F0772A-A540-4850-BA8B-2EA12247667C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B69B889-B0E8-4664-B6CE-CE1938F25525}">
      <dgm:prSet/>
      <dgm:spPr>
        <a:xfrm>
          <a:off x="0" y="600"/>
          <a:ext cx="5641974" cy="98400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Pensioners over elderly population – 10%</a:t>
          </a:r>
        </a:p>
      </dgm:t>
    </dgm:pt>
    <dgm:pt modelId="{9A4674D1-9702-41DF-B078-7DCA8464E708}" type="parTrans" cxnId="{0F6D5B89-67F3-4705-A722-7DD1F99FA5D3}">
      <dgm:prSet/>
      <dgm:spPr/>
      <dgm:t>
        <a:bodyPr/>
        <a:lstStyle/>
        <a:p>
          <a:endParaRPr lang="en-US"/>
        </a:p>
      </dgm:t>
    </dgm:pt>
    <dgm:pt modelId="{9A1C3D65-9A6C-41E0-8E95-4D92C4AF8DF1}" type="sibTrans" cxnId="{0F6D5B89-67F3-4705-A722-7DD1F99FA5D3}">
      <dgm:prSet/>
      <dgm:spPr/>
      <dgm:t>
        <a:bodyPr/>
        <a:lstStyle/>
        <a:p>
          <a:endParaRPr lang="en-US"/>
        </a:p>
      </dgm:t>
    </dgm:pt>
    <dgm:pt modelId="{6F895D86-2867-4444-BBBD-A0306CE3E2F1}">
      <dgm:prSet/>
      <dgm:spPr>
        <a:xfrm>
          <a:off x="0" y="984610"/>
          <a:ext cx="5641974" cy="98400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Active Membership over total labourforce – 20%</a:t>
          </a:r>
        </a:p>
      </dgm:t>
    </dgm:pt>
    <dgm:pt modelId="{06050911-1F4C-4832-B8F2-DB63A0C0F6B9}" type="parTrans" cxnId="{13E2C222-0480-4CF3-896D-B25EF32E36BC}">
      <dgm:prSet/>
      <dgm:spPr/>
      <dgm:t>
        <a:bodyPr/>
        <a:lstStyle/>
        <a:p>
          <a:endParaRPr lang="en-US"/>
        </a:p>
      </dgm:t>
    </dgm:pt>
    <dgm:pt modelId="{E99CCDCE-3DEC-418F-A164-26D6D4C7F361}" type="sibTrans" cxnId="{13E2C222-0480-4CF3-896D-B25EF32E36BC}">
      <dgm:prSet/>
      <dgm:spPr/>
      <dgm:t>
        <a:bodyPr/>
        <a:lstStyle/>
        <a:p>
          <a:endParaRPr lang="en-US"/>
        </a:p>
      </dgm:t>
    </dgm:pt>
    <dgm:pt modelId="{2C2B28BF-3FC6-478F-BF38-C75BE8BB4F95}">
      <dgm:prSet/>
      <dgm:spPr>
        <a:xfrm>
          <a:off x="0" y="1968620"/>
          <a:ext cx="5641974" cy="98400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Low uptake of Micropensions – calling for reflection on demand side factors</a:t>
          </a:r>
        </a:p>
      </dgm:t>
    </dgm:pt>
    <dgm:pt modelId="{A292E296-F173-47D5-B02E-7D072E79CC85}" type="parTrans" cxnId="{91D2BCE3-0661-4ACE-9A41-AE02DB965C92}">
      <dgm:prSet/>
      <dgm:spPr/>
      <dgm:t>
        <a:bodyPr/>
        <a:lstStyle/>
        <a:p>
          <a:endParaRPr lang="en-US"/>
        </a:p>
      </dgm:t>
    </dgm:pt>
    <dgm:pt modelId="{EA5C5FD0-46D0-4DBC-ABD6-D00234C78973}" type="sibTrans" cxnId="{91D2BCE3-0661-4ACE-9A41-AE02DB965C92}">
      <dgm:prSet/>
      <dgm:spPr/>
      <dgm:t>
        <a:bodyPr/>
        <a:lstStyle/>
        <a:p>
          <a:endParaRPr lang="en-US"/>
        </a:p>
      </dgm:t>
    </dgm:pt>
    <dgm:pt modelId="{D9D9E34E-AE54-4141-911A-49A937D54B27}">
      <dgm:prSet/>
      <dgm:spPr>
        <a:xfrm>
          <a:off x="0" y="2952629"/>
          <a:ext cx="5641974" cy="98400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Confidence critical for enhancing uptake</a:t>
          </a:r>
        </a:p>
      </dgm:t>
    </dgm:pt>
    <dgm:pt modelId="{96FABF7D-ECFB-42CD-867B-15038C97F13A}" type="parTrans" cxnId="{3B9E5CF3-EDA8-43E2-9BEF-0147F1B51E97}">
      <dgm:prSet/>
      <dgm:spPr/>
      <dgm:t>
        <a:bodyPr/>
        <a:lstStyle/>
        <a:p>
          <a:endParaRPr lang="en-US"/>
        </a:p>
      </dgm:t>
    </dgm:pt>
    <dgm:pt modelId="{BA7FC7FF-A3FB-4413-BBA0-A81C6A732A07}" type="sibTrans" cxnId="{3B9E5CF3-EDA8-43E2-9BEF-0147F1B51E97}">
      <dgm:prSet/>
      <dgm:spPr/>
      <dgm:t>
        <a:bodyPr/>
        <a:lstStyle/>
        <a:p>
          <a:endParaRPr lang="en-US"/>
        </a:p>
      </dgm:t>
    </dgm:pt>
    <dgm:pt modelId="{A10A501F-1D08-44B7-A6E4-47C77953DD3D}">
      <dgm:prSet/>
      <dgm:spPr>
        <a:xfrm>
          <a:off x="0" y="3936639"/>
          <a:ext cx="5641974" cy="984009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Difficulty to restore confidence without addressing legacy issues  - compensation</a:t>
          </a:r>
        </a:p>
      </dgm:t>
    </dgm:pt>
    <dgm:pt modelId="{6E74FAFA-E469-48AE-8589-4B1236572126}" type="parTrans" cxnId="{B20D756B-36D6-4B62-80D1-1A66F5AD6665}">
      <dgm:prSet/>
      <dgm:spPr/>
      <dgm:t>
        <a:bodyPr/>
        <a:lstStyle/>
        <a:p>
          <a:endParaRPr lang="en-US"/>
        </a:p>
      </dgm:t>
    </dgm:pt>
    <dgm:pt modelId="{166EC79D-674C-4755-B700-9F36B18FBFA6}" type="sibTrans" cxnId="{B20D756B-36D6-4B62-80D1-1A66F5AD6665}">
      <dgm:prSet/>
      <dgm:spPr/>
      <dgm:t>
        <a:bodyPr/>
        <a:lstStyle/>
        <a:p>
          <a:endParaRPr lang="en-US"/>
        </a:p>
      </dgm:t>
    </dgm:pt>
    <dgm:pt modelId="{F62CFC9D-F1F0-4081-851D-F7F7E62CD718}" type="pres">
      <dgm:prSet presAssocID="{FEF0772A-A540-4850-BA8B-2EA12247667C}" presName="vert0" presStyleCnt="0">
        <dgm:presLayoutVars>
          <dgm:dir/>
          <dgm:animOne val="branch"/>
          <dgm:animLvl val="lvl"/>
        </dgm:presLayoutVars>
      </dgm:prSet>
      <dgm:spPr/>
    </dgm:pt>
    <dgm:pt modelId="{4D6F9A4D-FEF9-4D70-AF8F-EBF0A745A266}" type="pres">
      <dgm:prSet presAssocID="{DB69B889-B0E8-4664-B6CE-CE1938F25525}" presName="thickLine" presStyleLbl="alignNode1" presStyleIdx="0" presStyleCnt="5"/>
      <dgm:spPr>
        <a:xfrm>
          <a:off x="0" y="600"/>
          <a:ext cx="5641974" cy="0"/>
        </a:xfrm>
        <a:prstGeom prst="line">
          <a:avLst/>
        </a:prstGeom>
        <a:gradFill rotWithShape="0">
          <a:gsLst>
            <a:gs pos="0">
              <a:srgbClr val="58B6C0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58B6C0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rgbClr val="58B6C0">
              <a:hueOff val="0"/>
              <a:satOff val="0"/>
              <a:lumOff val="0"/>
              <a:alphaOff val="0"/>
            </a:srgb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gm:spPr>
    </dgm:pt>
    <dgm:pt modelId="{CAF53EEA-B9EA-4850-B525-51F023FDA048}" type="pres">
      <dgm:prSet presAssocID="{DB69B889-B0E8-4664-B6CE-CE1938F25525}" presName="horz1" presStyleCnt="0"/>
      <dgm:spPr/>
    </dgm:pt>
    <dgm:pt modelId="{C8C968F9-FAC3-4929-8B54-7C00C84A47C9}" type="pres">
      <dgm:prSet presAssocID="{DB69B889-B0E8-4664-B6CE-CE1938F25525}" presName="tx1" presStyleLbl="revTx" presStyleIdx="0" presStyleCnt="5"/>
      <dgm:spPr/>
    </dgm:pt>
    <dgm:pt modelId="{E48576A1-9326-49E0-A873-DB3253995CB9}" type="pres">
      <dgm:prSet presAssocID="{DB69B889-B0E8-4664-B6CE-CE1938F25525}" presName="vert1" presStyleCnt="0"/>
      <dgm:spPr/>
    </dgm:pt>
    <dgm:pt modelId="{3CDDCE3C-B9BD-403D-B2AD-0F023C252B0D}" type="pres">
      <dgm:prSet presAssocID="{6F895D86-2867-4444-BBBD-A0306CE3E2F1}" presName="thickLine" presStyleLbl="alignNode1" presStyleIdx="1" presStyleCnt="5"/>
      <dgm:spPr>
        <a:xfrm>
          <a:off x="0" y="984610"/>
          <a:ext cx="5641974" cy="0"/>
        </a:xfrm>
        <a:prstGeom prst="line">
          <a:avLst/>
        </a:prstGeom>
        <a:gradFill rotWithShape="0">
          <a:gsLst>
            <a:gs pos="0">
              <a:srgbClr val="58B6C0">
                <a:hueOff val="-361550"/>
                <a:satOff val="-2481"/>
                <a:lumOff val="1275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58B6C0">
                <a:hueOff val="-361550"/>
                <a:satOff val="-2481"/>
                <a:lumOff val="1275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rgbClr val="58B6C0">
              <a:hueOff val="-361550"/>
              <a:satOff val="-2481"/>
              <a:lumOff val="1275"/>
              <a:alphaOff val="0"/>
            </a:srgb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gm:spPr>
    </dgm:pt>
    <dgm:pt modelId="{5BDECEFA-6FCC-477B-91CB-31E09E40879C}" type="pres">
      <dgm:prSet presAssocID="{6F895D86-2867-4444-BBBD-A0306CE3E2F1}" presName="horz1" presStyleCnt="0"/>
      <dgm:spPr/>
    </dgm:pt>
    <dgm:pt modelId="{6623CFF3-728C-4C3F-BF19-AE7EFC593EC5}" type="pres">
      <dgm:prSet presAssocID="{6F895D86-2867-4444-BBBD-A0306CE3E2F1}" presName="tx1" presStyleLbl="revTx" presStyleIdx="1" presStyleCnt="5"/>
      <dgm:spPr/>
    </dgm:pt>
    <dgm:pt modelId="{2A926B28-68D7-4DAB-9C90-201DDA531E6C}" type="pres">
      <dgm:prSet presAssocID="{6F895D86-2867-4444-BBBD-A0306CE3E2F1}" presName="vert1" presStyleCnt="0"/>
      <dgm:spPr/>
    </dgm:pt>
    <dgm:pt modelId="{CF08D40C-A474-4E1D-B7DB-518E07BBB48B}" type="pres">
      <dgm:prSet presAssocID="{2C2B28BF-3FC6-478F-BF38-C75BE8BB4F95}" presName="thickLine" presStyleLbl="alignNode1" presStyleIdx="2" presStyleCnt="5"/>
      <dgm:spPr>
        <a:xfrm>
          <a:off x="0" y="1968620"/>
          <a:ext cx="5641974" cy="0"/>
        </a:xfrm>
        <a:prstGeom prst="line">
          <a:avLst/>
        </a:prstGeom>
        <a:gradFill rotWithShape="0">
          <a:gsLst>
            <a:gs pos="0">
              <a:srgbClr val="58B6C0">
                <a:hueOff val="-723100"/>
                <a:satOff val="-4962"/>
                <a:lumOff val="2549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58B6C0">
                <a:hueOff val="-723100"/>
                <a:satOff val="-4962"/>
                <a:lumOff val="2549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rgbClr val="58B6C0">
              <a:hueOff val="-723100"/>
              <a:satOff val="-4962"/>
              <a:lumOff val="2549"/>
              <a:alphaOff val="0"/>
            </a:srgb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gm:spPr>
    </dgm:pt>
    <dgm:pt modelId="{E211E20C-BE0F-476C-8319-8188B734AF92}" type="pres">
      <dgm:prSet presAssocID="{2C2B28BF-3FC6-478F-BF38-C75BE8BB4F95}" presName="horz1" presStyleCnt="0"/>
      <dgm:spPr/>
    </dgm:pt>
    <dgm:pt modelId="{4323AA31-A663-48FD-AF11-DADF18559D75}" type="pres">
      <dgm:prSet presAssocID="{2C2B28BF-3FC6-478F-BF38-C75BE8BB4F95}" presName="tx1" presStyleLbl="revTx" presStyleIdx="2" presStyleCnt="5"/>
      <dgm:spPr/>
    </dgm:pt>
    <dgm:pt modelId="{FCC16250-902A-4A3B-BA79-D0B9CF7FFD0C}" type="pres">
      <dgm:prSet presAssocID="{2C2B28BF-3FC6-478F-BF38-C75BE8BB4F95}" presName="vert1" presStyleCnt="0"/>
      <dgm:spPr/>
    </dgm:pt>
    <dgm:pt modelId="{92B6BB98-E7F4-4C96-89F0-9EC515FE4107}" type="pres">
      <dgm:prSet presAssocID="{D9D9E34E-AE54-4141-911A-49A937D54B27}" presName="thickLine" presStyleLbl="alignNode1" presStyleIdx="3" presStyleCnt="5"/>
      <dgm:spPr>
        <a:xfrm>
          <a:off x="0" y="2952629"/>
          <a:ext cx="5641974" cy="0"/>
        </a:xfrm>
        <a:prstGeom prst="line">
          <a:avLst/>
        </a:prstGeom>
        <a:gradFill rotWithShape="0">
          <a:gsLst>
            <a:gs pos="0">
              <a:srgbClr val="58B6C0">
                <a:hueOff val="-1084650"/>
                <a:satOff val="-7443"/>
                <a:lumOff val="3824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58B6C0">
                <a:hueOff val="-1084650"/>
                <a:satOff val="-7443"/>
                <a:lumOff val="3824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rgbClr val="58B6C0">
              <a:hueOff val="-1084650"/>
              <a:satOff val="-7443"/>
              <a:lumOff val="3824"/>
              <a:alphaOff val="0"/>
            </a:srgb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gm:spPr>
    </dgm:pt>
    <dgm:pt modelId="{5AF96033-7C4A-4D2F-9C8A-6133328D6321}" type="pres">
      <dgm:prSet presAssocID="{D9D9E34E-AE54-4141-911A-49A937D54B27}" presName="horz1" presStyleCnt="0"/>
      <dgm:spPr/>
    </dgm:pt>
    <dgm:pt modelId="{9CE32043-350E-4C8C-9112-14D94FC8BBD1}" type="pres">
      <dgm:prSet presAssocID="{D9D9E34E-AE54-4141-911A-49A937D54B27}" presName="tx1" presStyleLbl="revTx" presStyleIdx="3" presStyleCnt="5"/>
      <dgm:spPr/>
    </dgm:pt>
    <dgm:pt modelId="{28043F92-FF5F-40A1-BEE2-3E85C18B404B}" type="pres">
      <dgm:prSet presAssocID="{D9D9E34E-AE54-4141-911A-49A937D54B27}" presName="vert1" presStyleCnt="0"/>
      <dgm:spPr/>
    </dgm:pt>
    <dgm:pt modelId="{75998282-8156-413A-9C76-982307DFCFEC}" type="pres">
      <dgm:prSet presAssocID="{A10A501F-1D08-44B7-A6E4-47C77953DD3D}" presName="thickLine" presStyleLbl="alignNode1" presStyleIdx="4" presStyleCnt="5"/>
      <dgm:spPr>
        <a:xfrm>
          <a:off x="0" y="3936639"/>
          <a:ext cx="5641974" cy="0"/>
        </a:xfrm>
        <a:prstGeom prst="line">
          <a:avLst/>
        </a:prstGeom>
        <a:gradFill rotWithShape="0">
          <a:gsLst>
            <a:gs pos="0">
              <a:srgbClr val="58B6C0">
                <a:hueOff val="-1446200"/>
                <a:satOff val="-9924"/>
                <a:lumOff val="5098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58B6C0">
                <a:hueOff val="-1446200"/>
                <a:satOff val="-9924"/>
                <a:lumOff val="5098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rgbClr val="58B6C0">
              <a:hueOff val="-1446200"/>
              <a:satOff val="-9924"/>
              <a:lumOff val="5098"/>
              <a:alphaOff val="0"/>
            </a:srgbClr>
          </a:solidFill>
          <a:prstDash val="solid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gm:spPr>
    </dgm:pt>
    <dgm:pt modelId="{2F0C7429-6189-408C-9063-BC10535D70D2}" type="pres">
      <dgm:prSet presAssocID="{A10A501F-1D08-44B7-A6E4-47C77953DD3D}" presName="horz1" presStyleCnt="0"/>
      <dgm:spPr/>
    </dgm:pt>
    <dgm:pt modelId="{E9FBE0E5-A8D4-428F-8EEF-C873A8B06530}" type="pres">
      <dgm:prSet presAssocID="{A10A501F-1D08-44B7-A6E4-47C77953DD3D}" presName="tx1" presStyleLbl="revTx" presStyleIdx="4" presStyleCnt="5"/>
      <dgm:spPr/>
    </dgm:pt>
    <dgm:pt modelId="{B9649EDB-FD72-4197-B58A-30347E1AA763}" type="pres">
      <dgm:prSet presAssocID="{A10A501F-1D08-44B7-A6E4-47C77953DD3D}" presName="vert1" presStyleCnt="0"/>
      <dgm:spPr/>
    </dgm:pt>
  </dgm:ptLst>
  <dgm:cxnLst>
    <dgm:cxn modelId="{89D2A70F-6F94-444B-8575-CEDDEAB22E85}" type="presOf" srcId="{6F895D86-2867-4444-BBBD-A0306CE3E2F1}" destId="{6623CFF3-728C-4C3F-BF19-AE7EFC593EC5}" srcOrd="0" destOrd="0" presId="urn:microsoft.com/office/officeart/2008/layout/LinedList"/>
    <dgm:cxn modelId="{3F27D01D-C9C6-4C0E-AC15-40C59DB761B0}" type="presOf" srcId="{FEF0772A-A540-4850-BA8B-2EA12247667C}" destId="{F62CFC9D-F1F0-4081-851D-F7F7E62CD718}" srcOrd="0" destOrd="0" presId="urn:microsoft.com/office/officeart/2008/layout/LinedList"/>
    <dgm:cxn modelId="{13E2C222-0480-4CF3-896D-B25EF32E36BC}" srcId="{FEF0772A-A540-4850-BA8B-2EA12247667C}" destId="{6F895D86-2867-4444-BBBD-A0306CE3E2F1}" srcOrd="1" destOrd="0" parTransId="{06050911-1F4C-4832-B8F2-DB63A0C0F6B9}" sibTransId="{E99CCDCE-3DEC-418F-A164-26D6D4C7F361}"/>
    <dgm:cxn modelId="{DD86AF32-E6EA-4DC9-B3CA-AA477182ABDE}" type="presOf" srcId="{2C2B28BF-3FC6-478F-BF38-C75BE8BB4F95}" destId="{4323AA31-A663-48FD-AF11-DADF18559D75}" srcOrd="0" destOrd="0" presId="urn:microsoft.com/office/officeart/2008/layout/LinedList"/>
    <dgm:cxn modelId="{5A64C83E-9EC5-4209-8F3E-D143D7DAC07B}" type="presOf" srcId="{A10A501F-1D08-44B7-A6E4-47C77953DD3D}" destId="{E9FBE0E5-A8D4-428F-8EEF-C873A8B06530}" srcOrd="0" destOrd="0" presId="urn:microsoft.com/office/officeart/2008/layout/LinedList"/>
    <dgm:cxn modelId="{DE87AC67-275B-45C4-91A8-A5DBEA3AF352}" type="presOf" srcId="{D9D9E34E-AE54-4141-911A-49A937D54B27}" destId="{9CE32043-350E-4C8C-9112-14D94FC8BBD1}" srcOrd="0" destOrd="0" presId="urn:microsoft.com/office/officeart/2008/layout/LinedList"/>
    <dgm:cxn modelId="{B20D756B-36D6-4B62-80D1-1A66F5AD6665}" srcId="{FEF0772A-A540-4850-BA8B-2EA12247667C}" destId="{A10A501F-1D08-44B7-A6E4-47C77953DD3D}" srcOrd="4" destOrd="0" parTransId="{6E74FAFA-E469-48AE-8589-4B1236572126}" sibTransId="{166EC79D-674C-4755-B700-9F36B18FBFA6}"/>
    <dgm:cxn modelId="{0F6D5B89-67F3-4705-A722-7DD1F99FA5D3}" srcId="{FEF0772A-A540-4850-BA8B-2EA12247667C}" destId="{DB69B889-B0E8-4664-B6CE-CE1938F25525}" srcOrd="0" destOrd="0" parTransId="{9A4674D1-9702-41DF-B078-7DCA8464E708}" sibTransId="{9A1C3D65-9A6C-41E0-8E95-4D92C4AF8DF1}"/>
    <dgm:cxn modelId="{44879FE2-35B1-4BDD-94D4-F3741B6FE1DF}" type="presOf" srcId="{DB69B889-B0E8-4664-B6CE-CE1938F25525}" destId="{C8C968F9-FAC3-4929-8B54-7C00C84A47C9}" srcOrd="0" destOrd="0" presId="urn:microsoft.com/office/officeart/2008/layout/LinedList"/>
    <dgm:cxn modelId="{91D2BCE3-0661-4ACE-9A41-AE02DB965C92}" srcId="{FEF0772A-A540-4850-BA8B-2EA12247667C}" destId="{2C2B28BF-3FC6-478F-BF38-C75BE8BB4F95}" srcOrd="2" destOrd="0" parTransId="{A292E296-F173-47D5-B02E-7D072E79CC85}" sibTransId="{EA5C5FD0-46D0-4DBC-ABD6-D00234C78973}"/>
    <dgm:cxn modelId="{3B9E5CF3-EDA8-43E2-9BEF-0147F1B51E97}" srcId="{FEF0772A-A540-4850-BA8B-2EA12247667C}" destId="{D9D9E34E-AE54-4141-911A-49A937D54B27}" srcOrd="3" destOrd="0" parTransId="{96FABF7D-ECFB-42CD-867B-15038C97F13A}" sibTransId="{BA7FC7FF-A3FB-4413-BBA0-A81C6A732A07}"/>
    <dgm:cxn modelId="{8790CAFD-2220-4CF7-9B77-87531BDC1744}" type="presParOf" srcId="{F62CFC9D-F1F0-4081-851D-F7F7E62CD718}" destId="{4D6F9A4D-FEF9-4D70-AF8F-EBF0A745A266}" srcOrd="0" destOrd="0" presId="urn:microsoft.com/office/officeart/2008/layout/LinedList"/>
    <dgm:cxn modelId="{083C3F9C-0096-499C-BD4C-8C355134B55E}" type="presParOf" srcId="{F62CFC9D-F1F0-4081-851D-F7F7E62CD718}" destId="{CAF53EEA-B9EA-4850-B525-51F023FDA048}" srcOrd="1" destOrd="0" presId="urn:microsoft.com/office/officeart/2008/layout/LinedList"/>
    <dgm:cxn modelId="{48E769FC-8D3A-4AE6-A2D5-0E84078AF1EF}" type="presParOf" srcId="{CAF53EEA-B9EA-4850-B525-51F023FDA048}" destId="{C8C968F9-FAC3-4929-8B54-7C00C84A47C9}" srcOrd="0" destOrd="0" presId="urn:microsoft.com/office/officeart/2008/layout/LinedList"/>
    <dgm:cxn modelId="{DAA3F060-E803-4D28-9052-45E43F4F66C4}" type="presParOf" srcId="{CAF53EEA-B9EA-4850-B525-51F023FDA048}" destId="{E48576A1-9326-49E0-A873-DB3253995CB9}" srcOrd="1" destOrd="0" presId="urn:microsoft.com/office/officeart/2008/layout/LinedList"/>
    <dgm:cxn modelId="{5474350A-8F66-4423-B2AE-2C334D193EA8}" type="presParOf" srcId="{F62CFC9D-F1F0-4081-851D-F7F7E62CD718}" destId="{3CDDCE3C-B9BD-403D-B2AD-0F023C252B0D}" srcOrd="2" destOrd="0" presId="urn:microsoft.com/office/officeart/2008/layout/LinedList"/>
    <dgm:cxn modelId="{D25457F9-2FD0-46D6-923F-4E2F84E5A840}" type="presParOf" srcId="{F62CFC9D-F1F0-4081-851D-F7F7E62CD718}" destId="{5BDECEFA-6FCC-477B-91CB-31E09E40879C}" srcOrd="3" destOrd="0" presId="urn:microsoft.com/office/officeart/2008/layout/LinedList"/>
    <dgm:cxn modelId="{2471CB48-99F5-4255-AA1C-27110C7BBCF9}" type="presParOf" srcId="{5BDECEFA-6FCC-477B-91CB-31E09E40879C}" destId="{6623CFF3-728C-4C3F-BF19-AE7EFC593EC5}" srcOrd="0" destOrd="0" presId="urn:microsoft.com/office/officeart/2008/layout/LinedList"/>
    <dgm:cxn modelId="{B338865B-89C2-44DE-99C4-0B63FD47A5EF}" type="presParOf" srcId="{5BDECEFA-6FCC-477B-91CB-31E09E40879C}" destId="{2A926B28-68D7-4DAB-9C90-201DDA531E6C}" srcOrd="1" destOrd="0" presId="urn:microsoft.com/office/officeart/2008/layout/LinedList"/>
    <dgm:cxn modelId="{171C3DF2-56AA-45CD-8AD3-AD7C601ABD34}" type="presParOf" srcId="{F62CFC9D-F1F0-4081-851D-F7F7E62CD718}" destId="{CF08D40C-A474-4E1D-B7DB-518E07BBB48B}" srcOrd="4" destOrd="0" presId="urn:microsoft.com/office/officeart/2008/layout/LinedList"/>
    <dgm:cxn modelId="{2BDBEF4A-D48A-4DF4-842E-D4B0564BBC23}" type="presParOf" srcId="{F62CFC9D-F1F0-4081-851D-F7F7E62CD718}" destId="{E211E20C-BE0F-476C-8319-8188B734AF92}" srcOrd="5" destOrd="0" presId="urn:microsoft.com/office/officeart/2008/layout/LinedList"/>
    <dgm:cxn modelId="{0699928A-B610-471D-A36F-5BE88AD3209B}" type="presParOf" srcId="{E211E20C-BE0F-476C-8319-8188B734AF92}" destId="{4323AA31-A663-48FD-AF11-DADF18559D75}" srcOrd="0" destOrd="0" presId="urn:microsoft.com/office/officeart/2008/layout/LinedList"/>
    <dgm:cxn modelId="{2BA25EBB-B782-42DF-90B6-A87F0F6B2EF2}" type="presParOf" srcId="{E211E20C-BE0F-476C-8319-8188B734AF92}" destId="{FCC16250-902A-4A3B-BA79-D0B9CF7FFD0C}" srcOrd="1" destOrd="0" presId="urn:microsoft.com/office/officeart/2008/layout/LinedList"/>
    <dgm:cxn modelId="{EA981D2C-6658-47E1-BB89-349B532C946F}" type="presParOf" srcId="{F62CFC9D-F1F0-4081-851D-F7F7E62CD718}" destId="{92B6BB98-E7F4-4C96-89F0-9EC515FE4107}" srcOrd="6" destOrd="0" presId="urn:microsoft.com/office/officeart/2008/layout/LinedList"/>
    <dgm:cxn modelId="{3C7843FF-12E8-43E2-A785-479870A370BB}" type="presParOf" srcId="{F62CFC9D-F1F0-4081-851D-F7F7E62CD718}" destId="{5AF96033-7C4A-4D2F-9C8A-6133328D6321}" srcOrd="7" destOrd="0" presId="urn:microsoft.com/office/officeart/2008/layout/LinedList"/>
    <dgm:cxn modelId="{FBD38DDD-DAD2-48D8-A04D-587C335CE063}" type="presParOf" srcId="{5AF96033-7C4A-4D2F-9C8A-6133328D6321}" destId="{9CE32043-350E-4C8C-9112-14D94FC8BBD1}" srcOrd="0" destOrd="0" presId="urn:microsoft.com/office/officeart/2008/layout/LinedList"/>
    <dgm:cxn modelId="{56C3CE08-BAC1-4764-86C5-2E7E0B19C4DB}" type="presParOf" srcId="{5AF96033-7C4A-4D2F-9C8A-6133328D6321}" destId="{28043F92-FF5F-40A1-BEE2-3E85C18B404B}" srcOrd="1" destOrd="0" presId="urn:microsoft.com/office/officeart/2008/layout/LinedList"/>
    <dgm:cxn modelId="{3FD4FCBE-A7D3-4BCB-BA2C-922E579B8EDA}" type="presParOf" srcId="{F62CFC9D-F1F0-4081-851D-F7F7E62CD718}" destId="{75998282-8156-413A-9C76-982307DFCFEC}" srcOrd="8" destOrd="0" presId="urn:microsoft.com/office/officeart/2008/layout/LinedList"/>
    <dgm:cxn modelId="{7E4CCB02-D2D9-4A56-9F6E-8AA4F4996FD7}" type="presParOf" srcId="{F62CFC9D-F1F0-4081-851D-F7F7E62CD718}" destId="{2F0C7429-6189-408C-9063-BC10535D70D2}" srcOrd="9" destOrd="0" presId="urn:microsoft.com/office/officeart/2008/layout/LinedList"/>
    <dgm:cxn modelId="{63F3F377-E23E-41D9-9FB6-3A35325448C0}" type="presParOf" srcId="{2F0C7429-6189-408C-9063-BC10535D70D2}" destId="{E9FBE0E5-A8D4-428F-8EEF-C873A8B06530}" srcOrd="0" destOrd="0" presId="urn:microsoft.com/office/officeart/2008/layout/LinedList"/>
    <dgm:cxn modelId="{3DD2949F-EF01-4DA3-B26F-DE882DBB0E18}" type="presParOf" srcId="{2F0C7429-6189-408C-9063-BC10535D70D2}" destId="{B9649EDB-FD72-4197-B58A-30347E1AA76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2694EF-C856-4BB6-9FB3-7AEAA32E23E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6751758-DBE1-4580-AC63-AF3E890A7C63}">
      <dgm:prSet custT="1"/>
      <dgm:spPr/>
      <dgm:t>
        <a:bodyPr/>
        <a:lstStyle/>
        <a:p>
          <a:r>
            <a:rPr lang="en-US" sz="2000" dirty="0"/>
            <a:t>Reviewed all submissions in line with S.I. 162 of 2023</a:t>
          </a:r>
        </a:p>
      </dgm:t>
    </dgm:pt>
    <dgm:pt modelId="{9BC40A5F-859A-43A9-9ED1-D782A21A07B4}" type="parTrans" cxnId="{A0DCF95A-7D6D-4343-911D-A024CE1C4026}">
      <dgm:prSet/>
      <dgm:spPr/>
      <dgm:t>
        <a:bodyPr/>
        <a:lstStyle/>
        <a:p>
          <a:endParaRPr lang="en-US"/>
        </a:p>
      </dgm:t>
    </dgm:pt>
    <dgm:pt modelId="{8CDB8263-F43F-41F0-9607-CE90EABE9E92}" type="sibTrans" cxnId="{A0DCF95A-7D6D-4343-911D-A024CE1C4026}">
      <dgm:prSet/>
      <dgm:spPr/>
      <dgm:t>
        <a:bodyPr/>
        <a:lstStyle/>
        <a:p>
          <a:endParaRPr lang="en-US"/>
        </a:p>
      </dgm:t>
    </dgm:pt>
    <dgm:pt modelId="{29D4B0EE-9DC1-461C-86FE-6046486FC3AD}">
      <dgm:prSet custT="1"/>
      <dgm:spPr/>
      <dgm:t>
        <a:bodyPr/>
        <a:lstStyle/>
        <a:p>
          <a:r>
            <a:rPr lang="en-US" sz="2000" dirty="0"/>
            <a:t>Noted compliance gaps and implementation challenges, which included:</a:t>
          </a:r>
        </a:p>
      </dgm:t>
    </dgm:pt>
    <dgm:pt modelId="{74E328E0-9468-40A3-80B6-72F932A8F825}" type="parTrans" cxnId="{6949A3CE-3BEA-4D25-B980-CE87095E637B}">
      <dgm:prSet/>
      <dgm:spPr/>
      <dgm:t>
        <a:bodyPr/>
        <a:lstStyle/>
        <a:p>
          <a:endParaRPr lang="en-US"/>
        </a:p>
      </dgm:t>
    </dgm:pt>
    <dgm:pt modelId="{8146FDEB-E1E7-45AB-9736-6F8F3FFCAA57}" type="sibTrans" cxnId="{6949A3CE-3BEA-4D25-B980-CE87095E637B}">
      <dgm:prSet/>
      <dgm:spPr/>
      <dgm:t>
        <a:bodyPr/>
        <a:lstStyle/>
        <a:p>
          <a:endParaRPr lang="en-US"/>
        </a:p>
      </dgm:t>
    </dgm:pt>
    <dgm:pt modelId="{80435361-FBA2-415C-9216-55B7761AA222}">
      <dgm:prSet custT="1"/>
      <dgm:spPr/>
      <dgm:t>
        <a:bodyPr/>
        <a:lstStyle/>
        <a:p>
          <a:r>
            <a:rPr lang="en-US" sz="1200" dirty="0"/>
            <a:t>lack of granular membership data issues</a:t>
          </a:r>
        </a:p>
      </dgm:t>
    </dgm:pt>
    <dgm:pt modelId="{2A3D8921-DAB0-4885-91C9-ACD4B2729E8C}" type="parTrans" cxnId="{A9BBB301-CDC6-4B1F-98BE-56CDF313CF9F}">
      <dgm:prSet/>
      <dgm:spPr/>
      <dgm:t>
        <a:bodyPr/>
        <a:lstStyle/>
        <a:p>
          <a:endParaRPr lang="en-US"/>
        </a:p>
      </dgm:t>
    </dgm:pt>
    <dgm:pt modelId="{49FA5C1A-4DFA-4DAB-A3D0-CB5680C6C444}" type="sibTrans" cxnId="{A9BBB301-CDC6-4B1F-98BE-56CDF313CF9F}">
      <dgm:prSet/>
      <dgm:spPr/>
      <dgm:t>
        <a:bodyPr/>
        <a:lstStyle/>
        <a:p>
          <a:endParaRPr lang="en-US"/>
        </a:p>
      </dgm:t>
    </dgm:pt>
    <dgm:pt modelId="{5F836C26-8C45-4B1A-9192-F07043158870}">
      <dgm:prSet custT="1"/>
      <dgm:spPr/>
      <dgm:t>
        <a:bodyPr/>
        <a:lstStyle/>
        <a:p>
          <a:r>
            <a:rPr lang="en-US" sz="1200" dirty="0"/>
            <a:t>Salary history</a:t>
          </a:r>
        </a:p>
      </dgm:t>
    </dgm:pt>
    <dgm:pt modelId="{B197A7B7-BDFB-428A-B277-160F99ECFE92}" type="parTrans" cxnId="{DE74099D-484A-410F-805F-113E66F69073}">
      <dgm:prSet/>
      <dgm:spPr/>
      <dgm:t>
        <a:bodyPr/>
        <a:lstStyle/>
        <a:p>
          <a:endParaRPr lang="en-US"/>
        </a:p>
      </dgm:t>
    </dgm:pt>
    <dgm:pt modelId="{CC45A3C2-791A-4F28-BA84-E5CDE059E129}" type="sibTrans" cxnId="{DE74099D-484A-410F-805F-113E66F69073}">
      <dgm:prSet/>
      <dgm:spPr/>
      <dgm:t>
        <a:bodyPr/>
        <a:lstStyle/>
        <a:p>
          <a:endParaRPr lang="en-US"/>
        </a:p>
      </dgm:t>
    </dgm:pt>
    <dgm:pt modelId="{51702210-19F5-4157-813F-FB8D040FC84B}">
      <dgm:prSet custT="1"/>
      <dgm:spPr/>
      <dgm:t>
        <a:bodyPr/>
        <a:lstStyle/>
        <a:p>
          <a:r>
            <a:rPr lang="en-US" sz="1200" dirty="0"/>
            <a:t>retrospective demonstration of asset separation by life companies</a:t>
          </a:r>
        </a:p>
      </dgm:t>
    </dgm:pt>
    <dgm:pt modelId="{04F21FB0-6181-49F8-9CAF-BC9B1AFC8C43}" type="parTrans" cxnId="{B98ED623-3E4A-4814-83AE-C32E10A25C50}">
      <dgm:prSet/>
      <dgm:spPr/>
      <dgm:t>
        <a:bodyPr/>
        <a:lstStyle/>
        <a:p>
          <a:endParaRPr lang="en-US"/>
        </a:p>
      </dgm:t>
    </dgm:pt>
    <dgm:pt modelId="{EBF16243-3315-40B2-B554-3323332F2475}" type="sibTrans" cxnId="{B98ED623-3E4A-4814-83AE-C32E10A25C50}">
      <dgm:prSet/>
      <dgm:spPr/>
      <dgm:t>
        <a:bodyPr/>
        <a:lstStyle/>
        <a:p>
          <a:endParaRPr lang="en-US"/>
        </a:p>
      </dgm:t>
    </dgm:pt>
    <dgm:pt modelId="{882825CE-6556-4BFF-99E1-19C6D8C15622}">
      <dgm:prSet custT="1"/>
      <dgm:spPr/>
      <dgm:t>
        <a:bodyPr/>
        <a:lstStyle/>
        <a:p>
          <a:r>
            <a:rPr lang="en-US" sz="2000" dirty="0"/>
            <a:t>Engaged industry and other stakeholders to come up with ways of circumventing the changes</a:t>
          </a:r>
        </a:p>
      </dgm:t>
    </dgm:pt>
    <dgm:pt modelId="{ABBFC5EC-8294-450D-B074-5F141F8959D0}" type="parTrans" cxnId="{154F84CD-EA9B-4E0C-909E-290200346BC3}">
      <dgm:prSet/>
      <dgm:spPr/>
      <dgm:t>
        <a:bodyPr/>
        <a:lstStyle/>
        <a:p>
          <a:endParaRPr lang="en-US"/>
        </a:p>
      </dgm:t>
    </dgm:pt>
    <dgm:pt modelId="{1CDA3E3D-FB6A-4410-B7B2-1EDDDD179BA5}" type="sibTrans" cxnId="{154F84CD-EA9B-4E0C-909E-290200346BC3}">
      <dgm:prSet/>
      <dgm:spPr/>
      <dgm:t>
        <a:bodyPr/>
        <a:lstStyle/>
        <a:p>
          <a:endParaRPr lang="en-US"/>
        </a:p>
      </dgm:t>
    </dgm:pt>
    <dgm:pt modelId="{1D74B8AD-AC1F-46B2-ACDA-FDC200B41191}">
      <dgm:prSet custT="1"/>
      <dgm:spPr/>
      <dgm:t>
        <a:bodyPr/>
        <a:lstStyle/>
        <a:p>
          <a:r>
            <a:rPr lang="en-US" sz="2000" dirty="0"/>
            <a:t>Drafted amendments to S.I. 162 of 2023 </a:t>
          </a:r>
        </a:p>
      </dgm:t>
    </dgm:pt>
    <dgm:pt modelId="{158735EE-C179-4068-9BD4-4AA4B8119F57}" type="parTrans" cxnId="{E9E8DA7C-05A1-4CC5-9D3D-397B8D1E682E}">
      <dgm:prSet/>
      <dgm:spPr/>
      <dgm:t>
        <a:bodyPr/>
        <a:lstStyle/>
        <a:p>
          <a:endParaRPr lang="en-US"/>
        </a:p>
      </dgm:t>
    </dgm:pt>
    <dgm:pt modelId="{B75594FC-FFF4-4191-921F-3A73E2DAEB26}" type="sibTrans" cxnId="{E9E8DA7C-05A1-4CC5-9D3D-397B8D1E682E}">
      <dgm:prSet/>
      <dgm:spPr/>
      <dgm:t>
        <a:bodyPr/>
        <a:lstStyle/>
        <a:p>
          <a:endParaRPr lang="en-US"/>
        </a:p>
      </dgm:t>
    </dgm:pt>
    <dgm:pt modelId="{2069DD39-8DB6-4F54-954B-E75C0393EEC4}">
      <dgm:prSet custT="1"/>
      <dgm:spPr/>
      <dgm:t>
        <a:bodyPr/>
        <a:lstStyle/>
        <a:p>
          <a:r>
            <a:rPr lang="en-US" sz="2000" dirty="0"/>
            <a:t>Stakeholder engagement pending gazetting and implementation</a:t>
          </a:r>
          <a:r>
            <a:rPr lang="en-US" sz="1800" dirty="0"/>
            <a:t>.</a:t>
          </a:r>
        </a:p>
      </dgm:t>
    </dgm:pt>
    <dgm:pt modelId="{EDC2FF89-6C39-4DE2-9FE6-1148798EB48E}" type="parTrans" cxnId="{7427F7CA-9112-470A-93D2-021CCDA08567}">
      <dgm:prSet/>
      <dgm:spPr/>
      <dgm:t>
        <a:bodyPr/>
        <a:lstStyle/>
        <a:p>
          <a:endParaRPr lang="en-US"/>
        </a:p>
      </dgm:t>
    </dgm:pt>
    <dgm:pt modelId="{FB2DB0D5-4AC0-4148-84EA-C1B71A23BFFA}" type="sibTrans" cxnId="{7427F7CA-9112-470A-93D2-021CCDA08567}">
      <dgm:prSet/>
      <dgm:spPr/>
      <dgm:t>
        <a:bodyPr/>
        <a:lstStyle/>
        <a:p>
          <a:endParaRPr lang="en-US"/>
        </a:p>
      </dgm:t>
    </dgm:pt>
    <dgm:pt modelId="{81A67AA9-13B0-43E3-8993-C23D2D482B85}">
      <dgm:prSet custT="1"/>
      <dgm:spPr/>
      <dgm:t>
        <a:bodyPr/>
        <a:lstStyle/>
        <a:p>
          <a:r>
            <a:rPr lang="en-US" sz="2000" dirty="0"/>
            <a:t>Compensation expected before year end.</a:t>
          </a:r>
        </a:p>
      </dgm:t>
    </dgm:pt>
    <dgm:pt modelId="{C3519455-F974-4988-A1DC-C160A02DFA20}" type="parTrans" cxnId="{6712183B-DA50-4329-9D97-CA5CC8CF3BEA}">
      <dgm:prSet/>
      <dgm:spPr/>
      <dgm:t>
        <a:bodyPr/>
        <a:lstStyle/>
        <a:p>
          <a:endParaRPr lang="en-US"/>
        </a:p>
      </dgm:t>
    </dgm:pt>
    <dgm:pt modelId="{633398DA-27B1-4FAB-89F5-2394B5CAB4C5}" type="sibTrans" cxnId="{6712183B-DA50-4329-9D97-CA5CC8CF3BEA}">
      <dgm:prSet/>
      <dgm:spPr/>
      <dgm:t>
        <a:bodyPr/>
        <a:lstStyle/>
        <a:p>
          <a:endParaRPr lang="en-US"/>
        </a:p>
      </dgm:t>
    </dgm:pt>
    <dgm:pt modelId="{18BE9FEA-E4E1-40C5-A598-088171EC1C46}" type="pres">
      <dgm:prSet presAssocID="{AA2694EF-C856-4BB6-9FB3-7AEAA32E23E0}" presName="root" presStyleCnt="0">
        <dgm:presLayoutVars>
          <dgm:dir/>
          <dgm:resizeHandles val="exact"/>
        </dgm:presLayoutVars>
      </dgm:prSet>
      <dgm:spPr/>
    </dgm:pt>
    <dgm:pt modelId="{143F3CBF-5F17-4C90-A234-A236096CB425}" type="pres">
      <dgm:prSet presAssocID="{86751758-DBE1-4580-AC63-AF3E890A7C63}" presName="compNode" presStyleCnt="0"/>
      <dgm:spPr/>
    </dgm:pt>
    <dgm:pt modelId="{DAFA2802-91FB-4AE7-9B08-33C1ABAA57EB}" type="pres">
      <dgm:prSet presAssocID="{86751758-DBE1-4580-AC63-AF3E890A7C63}" presName="bgRect" presStyleLbl="bgShp" presStyleIdx="0" presStyleCnt="6"/>
      <dgm:spPr/>
    </dgm:pt>
    <dgm:pt modelId="{085C7DEA-0A6A-4541-8507-B8D139DF443B}" type="pres">
      <dgm:prSet presAssocID="{86751758-DBE1-4580-AC63-AF3E890A7C63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D5268ED-2ECA-4446-97CF-7013872B4184}" type="pres">
      <dgm:prSet presAssocID="{86751758-DBE1-4580-AC63-AF3E890A7C63}" presName="spaceRect" presStyleCnt="0"/>
      <dgm:spPr/>
    </dgm:pt>
    <dgm:pt modelId="{D596E237-A2D0-4165-8030-A168811D9CE8}" type="pres">
      <dgm:prSet presAssocID="{86751758-DBE1-4580-AC63-AF3E890A7C63}" presName="parTx" presStyleLbl="revTx" presStyleIdx="0" presStyleCnt="7">
        <dgm:presLayoutVars>
          <dgm:chMax val="0"/>
          <dgm:chPref val="0"/>
        </dgm:presLayoutVars>
      </dgm:prSet>
      <dgm:spPr/>
    </dgm:pt>
    <dgm:pt modelId="{7164E342-BAD7-47B3-BA52-B956A7E9C193}" type="pres">
      <dgm:prSet presAssocID="{8CDB8263-F43F-41F0-9607-CE90EABE9E92}" presName="sibTrans" presStyleCnt="0"/>
      <dgm:spPr/>
    </dgm:pt>
    <dgm:pt modelId="{45BEE885-8BCD-4F91-A87F-9BDC66A5C6DC}" type="pres">
      <dgm:prSet presAssocID="{29D4B0EE-9DC1-461C-86FE-6046486FC3AD}" presName="compNode" presStyleCnt="0"/>
      <dgm:spPr/>
    </dgm:pt>
    <dgm:pt modelId="{F661CBAA-99F5-4556-AA5C-4B058AB63D50}" type="pres">
      <dgm:prSet presAssocID="{29D4B0EE-9DC1-461C-86FE-6046486FC3AD}" presName="bgRect" presStyleLbl="bgShp" presStyleIdx="1" presStyleCnt="6"/>
      <dgm:spPr/>
    </dgm:pt>
    <dgm:pt modelId="{70F35046-E8F0-4DA6-970F-F4ED08F0F023}" type="pres">
      <dgm:prSet presAssocID="{29D4B0EE-9DC1-461C-86FE-6046486FC3AD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5B2B37D5-9E9B-494D-A6A4-1A446AFE9292}" type="pres">
      <dgm:prSet presAssocID="{29D4B0EE-9DC1-461C-86FE-6046486FC3AD}" presName="spaceRect" presStyleCnt="0"/>
      <dgm:spPr/>
    </dgm:pt>
    <dgm:pt modelId="{1700E46C-BAC5-4321-BA03-2F0F9A18007D}" type="pres">
      <dgm:prSet presAssocID="{29D4B0EE-9DC1-461C-86FE-6046486FC3AD}" presName="parTx" presStyleLbl="revTx" presStyleIdx="1" presStyleCnt="7">
        <dgm:presLayoutVars>
          <dgm:chMax val="0"/>
          <dgm:chPref val="0"/>
        </dgm:presLayoutVars>
      </dgm:prSet>
      <dgm:spPr/>
    </dgm:pt>
    <dgm:pt modelId="{36AD067B-12F1-4DA6-B4A9-EE3CED7E2061}" type="pres">
      <dgm:prSet presAssocID="{29D4B0EE-9DC1-461C-86FE-6046486FC3AD}" presName="desTx" presStyleLbl="revTx" presStyleIdx="2" presStyleCnt="7" custScaleX="100354" custScaleY="185851">
        <dgm:presLayoutVars/>
      </dgm:prSet>
      <dgm:spPr/>
    </dgm:pt>
    <dgm:pt modelId="{263CBA88-8825-4E4A-9815-1CC1D2902A90}" type="pres">
      <dgm:prSet presAssocID="{8146FDEB-E1E7-45AB-9736-6F8F3FFCAA57}" presName="sibTrans" presStyleCnt="0"/>
      <dgm:spPr/>
    </dgm:pt>
    <dgm:pt modelId="{8CFBDBE6-BF78-4608-9BA0-E15F6CC8893C}" type="pres">
      <dgm:prSet presAssocID="{882825CE-6556-4BFF-99E1-19C6D8C15622}" presName="compNode" presStyleCnt="0"/>
      <dgm:spPr/>
    </dgm:pt>
    <dgm:pt modelId="{778E952B-DF56-435C-97C4-EE4BFB6A4E96}" type="pres">
      <dgm:prSet presAssocID="{882825CE-6556-4BFF-99E1-19C6D8C15622}" presName="bgRect" presStyleLbl="bgShp" presStyleIdx="2" presStyleCnt="6"/>
      <dgm:spPr/>
    </dgm:pt>
    <dgm:pt modelId="{92D1EED8-F4EA-444D-91AB-E552A18B2FF8}" type="pres">
      <dgm:prSet presAssocID="{882825CE-6556-4BFF-99E1-19C6D8C1562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A4355F1-4C0C-451F-8C6A-F817312FF610}" type="pres">
      <dgm:prSet presAssocID="{882825CE-6556-4BFF-99E1-19C6D8C15622}" presName="spaceRect" presStyleCnt="0"/>
      <dgm:spPr/>
    </dgm:pt>
    <dgm:pt modelId="{A1D7536C-C331-4238-ADB0-1973DA8900D2}" type="pres">
      <dgm:prSet presAssocID="{882825CE-6556-4BFF-99E1-19C6D8C15622}" presName="parTx" presStyleLbl="revTx" presStyleIdx="3" presStyleCnt="7">
        <dgm:presLayoutVars>
          <dgm:chMax val="0"/>
          <dgm:chPref val="0"/>
        </dgm:presLayoutVars>
      </dgm:prSet>
      <dgm:spPr/>
    </dgm:pt>
    <dgm:pt modelId="{753E40BF-B45D-40ED-B8D3-F52B4EBD137D}" type="pres">
      <dgm:prSet presAssocID="{1CDA3E3D-FB6A-4410-B7B2-1EDDDD179BA5}" presName="sibTrans" presStyleCnt="0"/>
      <dgm:spPr/>
    </dgm:pt>
    <dgm:pt modelId="{15019032-5293-4225-A109-0A45EFDB4066}" type="pres">
      <dgm:prSet presAssocID="{1D74B8AD-AC1F-46B2-ACDA-FDC200B41191}" presName="compNode" presStyleCnt="0"/>
      <dgm:spPr/>
    </dgm:pt>
    <dgm:pt modelId="{95535993-45E8-46B6-BC92-5F7842BF023E}" type="pres">
      <dgm:prSet presAssocID="{1D74B8AD-AC1F-46B2-ACDA-FDC200B41191}" presName="bgRect" presStyleLbl="bgShp" presStyleIdx="3" presStyleCnt="6"/>
      <dgm:spPr/>
    </dgm:pt>
    <dgm:pt modelId="{931CA24B-5A00-4A5B-94EC-D914465DA395}" type="pres">
      <dgm:prSet presAssocID="{1D74B8AD-AC1F-46B2-ACDA-FDC200B4119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56E2B893-3B07-4F96-B6A8-665FE7B53606}" type="pres">
      <dgm:prSet presAssocID="{1D74B8AD-AC1F-46B2-ACDA-FDC200B41191}" presName="spaceRect" presStyleCnt="0"/>
      <dgm:spPr/>
    </dgm:pt>
    <dgm:pt modelId="{E1E427A3-3E82-4B34-9A66-47A464F7AE2D}" type="pres">
      <dgm:prSet presAssocID="{1D74B8AD-AC1F-46B2-ACDA-FDC200B41191}" presName="parTx" presStyleLbl="revTx" presStyleIdx="4" presStyleCnt="7">
        <dgm:presLayoutVars>
          <dgm:chMax val="0"/>
          <dgm:chPref val="0"/>
        </dgm:presLayoutVars>
      </dgm:prSet>
      <dgm:spPr/>
    </dgm:pt>
    <dgm:pt modelId="{C90C2316-7E16-4DA1-A4AB-C50556A7A4B2}" type="pres">
      <dgm:prSet presAssocID="{B75594FC-FFF4-4191-921F-3A73E2DAEB26}" presName="sibTrans" presStyleCnt="0"/>
      <dgm:spPr/>
    </dgm:pt>
    <dgm:pt modelId="{4A93CCC6-92F5-4FD9-BEA8-6B845E6534ED}" type="pres">
      <dgm:prSet presAssocID="{2069DD39-8DB6-4F54-954B-E75C0393EEC4}" presName="compNode" presStyleCnt="0"/>
      <dgm:spPr/>
    </dgm:pt>
    <dgm:pt modelId="{4A2824CE-41AB-4714-9C97-41A7A3648246}" type="pres">
      <dgm:prSet presAssocID="{2069DD39-8DB6-4F54-954B-E75C0393EEC4}" presName="bgRect" presStyleLbl="bgShp" presStyleIdx="4" presStyleCnt="6"/>
      <dgm:spPr/>
    </dgm:pt>
    <dgm:pt modelId="{A25FAD3E-95B3-41BA-A694-0712CF385BAA}" type="pres">
      <dgm:prSet presAssocID="{2069DD39-8DB6-4F54-954B-E75C0393EEC4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20F3F794-1653-4234-8B6B-3FB340C55E02}" type="pres">
      <dgm:prSet presAssocID="{2069DD39-8DB6-4F54-954B-E75C0393EEC4}" presName="spaceRect" presStyleCnt="0"/>
      <dgm:spPr/>
    </dgm:pt>
    <dgm:pt modelId="{1D57D111-9891-4D10-BE1A-04311528B160}" type="pres">
      <dgm:prSet presAssocID="{2069DD39-8DB6-4F54-954B-E75C0393EEC4}" presName="parTx" presStyleLbl="revTx" presStyleIdx="5" presStyleCnt="7">
        <dgm:presLayoutVars>
          <dgm:chMax val="0"/>
          <dgm:chPref val="0"/>
        </dgm:presLayoutVars>
      </dgm:prSet>
      <dgm:spPr/>
    </dgm:pt>
    <dgm:pt modelId="{5F2541A7-5A88-496B-8A52-C6E023EFA90B}" type="pres">
      <dgm:prSet presAssocID="{FB2DB0D5-4AC0-4148-84EA-C1B71A23BFFA}" presName="sibTrans" presStyleCnt="0"/>
      <dgm:spPr/>
    </dgm:pt>
    <dgm:pt modelId="{F5B723C3-068A-452C-88B1-185A873AA314}" type="pres">
      <dgm:prSet presAssocID="{81A67AA9-13B0-43E3-8993-C23D2D482B85}" presName="compNode" presStyleCnt="0"/>
      <dgm:spPr/>
    </dgm:pt>
    <dgm:pt modelId="{D50455EF-AC50-43C9-93B5-0D21C358FE64}" type="pres">
      <dgm:prSet presAssocID="{81A67AA9-13B0-43E3-8993-C23D2D482B85}" presName="bgRect" presStyleLbl="bgShp" presStyleIdx="5" presStyleCnt="6"/>
      <dgm:spPr/>
    </dgm:pt>
    <dgm:pt modelId="{BDD8CA10-52D6-4DF7-BCD5-1EC6738B418B}" type="pres">
      <dgm:prSet presAssocID="{81A67AA9-13B0-43E3-8993-C23D2D482B85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11067C60-A181-4FCB-B547-8088FF2F8B7A}" type="pres">
      <dgm:prSet presAssocID="{81A67AA9-13B0-43E3-8993-C23D2D482B85}" presName="spaceRect" presStyleCnt="0"/>
      <dgm:spPr/>
    </dgm:pt>
    <dgm:pt modelId="{6500E577-4186-4667-AF77-3FDEAA2B5DC3}" type="pres">
      <dgm:prSet presAssocID="{81A67AA9-13B0-43E3-8993-C23D2D482B85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A9BBB301-CDC6-4B1F-98BE-56CDF313CF9F}" srcId="{29D4B0EE-9DC1-461C-86FE-6046486FC3AD}" destId="{80435361-FBA2-415C-9216-55B7761AA222}" srcOrd="0" destOrd="0" parTransId="{2A3D8921-DAB0-4885-91C9-ACD4B2729E8C}" sibTransId="{49FA5C1A-4DFA-4DAB-A3D0-CB5680C6C444}"/>
    <dgm:cxn modelId="{B37A0B0C-74FC-49E6-AF3F-9CDDA0385854}" type="presOf" srcId="{81A67AA9-13B0-43E3-8993-C23D2D482B85}" destId="{6500E577-4186-4667-AF77-3FDEAA2B5DC3}" srcOrd="0" destOrd="0" presId="urn:microsoft.com/office/officeart/2018/2/layout/IconVerticalSolidList"/>
    <dgm:cxn modelId="{5274EA0F-27EC-4217-812B-71478D033C27}" type="presOf" srcId="{5F836C26-8C45-4B1A-9192-F07043158870}" destId="{36AD067B-12F1-4DA6-B4A9-EE3CED7E2061}" srcOrd="0" destOrd="1" presId="urn:microsoft.com/office/officeart/2018/2/layout/IconVerticalSolidList"/>
    <dgm:cxn modelId="{B98ED623-3E4A-4814-83AE-C32E10A25C50}" srcId="{29D4B0EE-9DC1-461C-86FE-6046486FC3AD}" destId="{51702210-19F5-4157-813F-FB8D040FC84B}" srcOrd="2" destOrd="0" parTransId="{04F21FB0-6181-49F8-9CAF-BC9B1AFC8C43}" sibTransId="{EBF16243-3315-40B2-B554-3323332F2475}"/>
    <dgm:cxn modelId="{AF085E39-BF81-4582-95BE-7020C1038647}" type="presOf" srcId="{882825CE-6556-4BFF-99E1-19C6D8C15622}" destId="{A1D7536C-C331-4238-ADB0-1973DA8900D2}" srcOrd="0" destOrd="0" presId="urn:microsoft.com/office/officeart/2018/2/layout/IconVerticalSolidList"/>
    <dgm:cxn modelId="{6712183B-DA50-4329-9D97-CA5CC8CF3BEA}" srcId="{AA2694EF-C856-4BB6-9FB3-7AEAA32E23E0}" destId="{81A67AA9-13B0-43E3-8993-C23D2D482B85}" srcOrd="5" destOrd="0" parTransId="{C3519455-F974-4988-A1DC-C160A02DFA20}" sibTransId="{633398DA-27B1-4FAB-89F5-2394B5CAB4C5}"/>
    <dgm:cxn modelId="{F79D7768-665C-47DE-AA2F-2527D54C2007}" type="presOf" srcId="{29D4B0EE-9DC1-461C-86FE-6046486FC3AD}" destId="{1700E46C-BAC5-4321-BA03-2F0F9A18007D}" srcOrd="0" destOrd="0" presId="urn:microsoft.com/office/officeart/2018/2/layout/IconVerticalSolidList"/>
    <dgm:cxn modelId="{0F765C70-1A77-40A8-B31C-706713FAACDF}" type="presOf" srcId="{AA2694EF-C856-4BB6-9FB3-7AEAA32E23E0}" destId="{18BE9FEA-E4E1-40C5-A598-088171EC1C46}" srcOrd="0" destOrd="0" presId="urn:microsoft.com/office/officeart/2018/2/layout/IconVerticalSolidList"/>
    <dgm:cxn modelId="{A0DCF95A-7D6D-4343-911D-A024CE1C4026}" srcId="{AA2694EF-C856-4BB6-9FB3-7AEAA32E23E0}" destId="{86751758-DBE1-4580-AC63-AF3E890A7C63}" srcOrd="0" destOrd="0" parTransId="{9BC40A5F-859A-43A9-9ED1-D782A21A07B4}" sibTransId="{8CDB8263-F43F-41F0-9607-CE90EABE9E92}"/>
    <dgm:cxn modelId="{E9E8DA7C-05A1-4CC5-9D3D-397B8D1E682E}" srcId="{AA2694EF-C856-4BB6-9FB3-7AEAA32E23E0}" destId="{1D74B8AD-AC1F-46B2-ACDA-FDC200B41191}" srcOrd="3" destOrd="0" parTransId="{158735EE-C179-4068-9BD4-4AA4B8119F57}" sibTransId="{B75594FC-FFF4-4191-921F-3A73E2DAEB26}"/>
    <dgm:cxn modelId="{4FFDFF82-7783-4BC0-B2F3-4FAEE747C0AF}" type="presOf" srcId="{86751758-DBE1-4580-AC63-AF3E890A7C63}" destId="{D596E237-A2D0-4165-8030-A168811D9CE8}" srcOrd="0" destOrd="0" presId="urn:microsoft.com/office/officeart/2018/2/layout/IconVerticalSolidList"/>
    <dgm:cxn modelId="{4D3A398D-E9B2-430D-9861-2E351BBA8D60}" type="presOf" srcId="{80435361-FBA2-415C-9216-55B7761AA222}" destId="{36AD067B-12F1-4DA6-B4A9-EE3CED7E2061}" srcOrd="0" destOrd="0" presId="urn:microsoft.com/office/officeart/2018/2/layout/IconVerticalSolidList"/>
    <dgm:cxn modelId="{DE74099D-484A-410F-805F-113E66F69073}" srcId="{29D4B0EE-9DC1-461C-86FE-6046486FC3AD}" destId="{5F836C26-8C45-4B1A-9192-F07043158870}" srcOrd="1" destOrd="0" parTransId="{B197A7B7-BDFB-428A-B277-160F99ECFE92}" sibTransId="{CC45A3C2-791A-4F28-BA84-E5CDE059E129}"/>
    <dgm:cxn modelId="{C38759C0-BD53-4529-8032-596273671B30}" type="presOf" srcId="{2069DD39-8DB6-4F54-954B-E75C0393EEC4}" destId="{1D57D111-9891-4D10-BE1A-04311528B160}" srcOrd="0" destOrd="0" presId="urn:microsoft.com/office/officeart/2018/2/layout/IconVerticalSolidList"/>
    <dgm:cxn modelId="{E2FE4FC4-2407-4842-AB6D-65F9DCE30142}" type="presOf" srcId="{51702210-19F5-4157-813F-FB8D040FC84B}" destId="{36AD067B-12F1-4DA6-B4A9-EE3CED7E2061}" srcOrd="0" destOrd="2" presId="urn:microsoft.com/office/officeart/2018/2/layout/IconVerticalSolidList"/>
    <dgm:cxn modelId="{7427F7CA-9112-470A-93D2-021CCDA08567}" srcId="{AA2694EF-C856-4BB6-9FB3-7AEAA32E23E0}" destId="{2069DD39-8DB6-4F54-954B-E75C0393EEC4}" srcOrd="4" destOrd="0" parTransId="{EDC2FF89-6C39-4DE2-9FE6-1148798EB48E}" sibTransId="{FB2DB0D5-4AC0-4148-84EA-C1B71A23BFFA}"/>
    <dgm:cxn modelId="{154F84CD-EA9B-4E0C-909E-290200346BC3}" srcId="{AA2694EF-C856-4BB6-9FB3-7AEAA32E23E0}" destId="{882825CE-6556-4BFF-99E1-19C6D8C15622}" srcOrd="2" destOrd="0" parTransId="{ABBFC5EC-8294-450D-B074-5F141F8959D0}" sibTransId="{1CDA3E3D-FB6A-4410-B7B2-1EDDDD179BA5}"/>
    <dgm:cxn modelId="{6949A3CE-3BEA-4D25-B980-CE87095E637B}" srcId="{AA2694EF-C856-4BB6-9FB3-7AEAA32E23E0}" destId="{29D4B0EE-9DC1-461C-86FE-6046486FC3AD}" srcOrd="1" destOrd="0" parTransId="{74E328E0-9468-40A3-80B6-72F932A8F825}" sibTransId="{8146FDEB-E1E7-45AB-9736-6F8F3FFCAA57}"/>
    <dgm:cxn modelId="{F00D1BD3-38B9-4D9A-AE9F-D7A6F6D5DF7B}" type="presOf" srcId="{1D74B8AD-AC1F-46B2-ACDA-FDC200B41191}" destId="{E1E427A3-3E82-4B34-9A66-47A464F7AE2D}" srcOrd="0" destOrd="0" presId="urn:microsoft.com/office/officeart/2018/2/layout/IconVerticalSolidList"/>
    <dgm:cxn modelId="{589D7C35-6BA7-4D0C-8A06-AEDD70C6D530}" type="presParOf" srcId="{18BE9FEA-E4E1-40C5-A598-088171EC1C46}" destId="{143F3CBF-5F17-4C90-A234-A236096CB425}" srcOrd="0" destOrd="0" presId="urn:microsoft.com/office/officeart/2018/2/layout/IconVerticalSolidList"/>
    <dgm:cxn modelId="{821E90AD-1EA9-41B9-8336-582091D7F087}" type="presParOf" srcId="{143F3CBF-5F17-4C90-A234-A236096CB425}" destId="{DAFA2802-91FB-4AE7-9B08-33C1ABAA57EB}" srcOrd="0" destOrd="0" presId="urn:microsoft.com/office/officeart/2018/2/layout/IconVerticalSolidList"/>
    <dgm:cxn modelId="{E8411FBC-2735-4696-8567-590BA755F299}" type="presParOf" srcId="{143F3CBF-5F17-4C90-A234-A236096CB425}" destId="{085C7DEA-0A6A-4541-8507-B8D139DF443B}" srcOrd="1" destOrd="0" presId="urn:microsoft.com/office/officeart/2018/2/layout/IconVerticalSolidList"/>
    <dgm:cxn modelId="{3F02FE95-D2F2-40C9-B0F2-A67623122210}" type="presParOf" srcId="{143F3CBF-5F17-4C90-A234-A236096CB425}" destId="{5D5268ED-2ECA-4446-97CF-7013872B4184}" srcOrd="2" destOrd="0" presId="urn:microsoft.com/office/officeart/2018/2/layout/IconVerticalSolidList"/>
    <dgm:cxn modelId="{4F7A780E-2FBF-4A66-92D9-FE29ABD3A689}" type="presParOf" srcId="{143F3CBF-5F17-4C90-A234-A236096CB425}" destId="{D596E237-A2D0-4165-8030-A168811D9CE8}" srcOrd="3" destOrd="0" presId="urn:microsoft.com/office/officeart/2018/2/layout/IconVerticalSolidList"/>
    <dgm:cxn modelId="{65E36069-753F-47A3-8ED1-601B5109B915}" type="presParOf" srcId="{18BE9FEA-E4E1-40C5-A598-088171EC1C46}" destId="{7164E342-BAD7-47B3-BA52-B956A7E9C193}" srcOrd="1" destOrd="0" presId="urn:microsoft.com/office/officeart/2018/2/layout/IconVerticalSolidList"/>
    <dgm:cxn modelId="{25F4086C-7833-4628-8F70-57C0FB8E5749}" type="presParOf" srcId="{18BE9FEA-E4E1-40C5-A598-088171EC1C46}" destId="{45BEE885-8BCD-4F91-A87F-9BDC66A5C6DC}" srcOrd="2" destOrd="0" presId="urn:microsoft.com/office/officeart/2018/2/layout/IconVerticalSolidList"/>
    <dgm:cxn modelId="{B1CC314E-79D4-4F8E-8FAA-A4ED34E1C1A9}" type="presParOf" srcId="{45BEE885-8BCD-4F91-A87F-9BDC66A5C6DC}" destId="{F661CBAA-99F5-4556-AA5C-4B058AB63D50}" srcOrd="0" destOrd="0" presId="urn:microsoft.com/office/officeart/2018/2/layout/IconVerticalSolidList"/>
    <dgm:cxn modelId="{AE208CF8-D1AA-4242-B1D4-8ACE4F6D6574}" type="presParOf" srcId="{45BEE885-8BCD-4F91-A87F-9BDC66A5C6DC}" destId="{70F35046-E8F0-4DA6-970F-F4ED08F0F023}" srcOrd="1" destOrd="0" presId="urn:microsoft.com/office/officeart/2018/2/layout/IconVerticalSolidList"/>
    <dgm:cxn modelId="{A5D50C21-F098-4E9E-972A-F98931A79857}" type="presParOf" srcId="{45BEE885-8BCD-4F91-A87F-9BDC66A5C6DC}" destId="{5B2B37D5-9E9B-494D-A6A4-1A446AFE9292}" srcOrd="2" destOrd="0" presId="urn:microsoft.com/office/officeart/2018/2/layout/IconVerticalSolidList"/>
    <dgm:cxn modelId="{E555D362-2A3D-4BE3-930A-1FB2B07B4534}" type="presParOf" srcId="{45BEE885-8BCD-4F91-A87F-9BDC66A5C6DC}" destId="{1700E46C-BAC5-4321-BA03-2F0F9A18007D}" srcOrd="3" destOrd="0" presId="urn:microsoft.com/office/officeart/2018/2/layout/IconVerticalSolidList"/>
    <dgm:cxn modelId="{624DB6DF-D2D1-471C-B658-D47EC38E0925}" type="presParOf" srcId="{45BEE885-8BCD-4F91-A87F-9BDC66A5C6DC}" destId="{36AD067B-12F1-4DA6-B4A9-EE3CED7E2061}" srcOrd="4" destOrd="0" presId="urn:microsoft.com/office/officeart/2018/2/layout/IconVerticalSolidList"/>
    <dgm:cxn modelId="{1FFB3838-31C0-4B8D-923A-3133AFAEDBA6}" type="presParOf" srcId="{18BE9FEA-E4E1-40C5-A598-088171EC1C46}" destId="{263CBA88-8825-4E4A-9815-1CC1D2902A90}" srcOrd="3" destOrd="0" presId="urn:microsoft.com/office/officeart/2018/2/layout/IconVerticalSolidList"/>
    <dgm:cxn modelId="{9672DF21-852C-42FA-9DD1-309662BC3299}" type="presParOf" srcId="{18BE9FEA-E4E1-40C5-A598-088171EC1C46}" destId="{8CFBDBE6-BF78-4608-9BA0-E15F6CC8893C}" srcOrd="4" destOrd="0" presId="urn:microsoft.com/office/officeart/2018/2/layout/IconVerticalSolidList"/>
    <dgm:cxn modelId="{03811862-2FE9-4408-A047-9AF8E4C2DE36}" type="presParOf" srcId="{8CFBDBE6-BF78-4608-9BA0-E15F6CC8893C}" destId="{778E952B-DF56-435C-97C4-EE4BFB6A4E96}" srcOrd="0" destOrd="0" presId="urn:microsoft.com/office/officeart/2018/2/layout/IconVerticalSolidList"/>
    <dgm:cxn modelId="{9146318C-2E50-4640-9EBE-2D6EB139078E}" type="presParOf" srcId="{8CFBDBE6-BF78-4608-9BA0-E15F6CC8893C}" destId="{92D1EED8-F4EA-444D-91AB-E552A18B2FF8}" srcOrd="1" destOrd="0" presId="urn:microsoft.com/office/officeart/2018/2/layout/IconVerticalSolidList"/>
    <dgm:cxn modelId="{C673601E-0A03-4FA8-8E3B-380DB7111BDB}" type="presParOf" srcId="{8CFBDBE6-BF78-4608-9BA0-E15F6CC8893C}" destId="{3A4355F1-4C0C-451F-8C6A-F817312FF610}" srcOrd="2" destOrd="0" presId="urn:microsoft.com/office/officeart/2018/2/layout/IconVerticalSolidList"/>
    <dgm:cxn modelId="{65040A14-067A-468E-8699-72ADE5C75100}" type="presParOf" srcId="{8CFBDBE6-BF78-4608-9BA0-E15F6CC8893C}" destId="{A1D7536C-C331-4238-ADB0-1973DA8900D2}" srcOrd="3" destOrd="0" presId="urn:microsoft.com/office/officeart/2018/2/layout/IconVerticalSolidList"/>
    <dgm:cxn modelId="{FED7DBD1-591E-411C-90D1-772DFDA170AF}" type="presParOf" srcId="{18BE9FEA-E4E1-40C5-A598-088171EC1C46}" destId="{753E40BF-B45D-40ED-B8D3-F52B4EBD137D}" srcOrd="5" destOrd="0" presId="urn:microsoft.com/office/officeart/2018/2/layout/IconVerticalSolidList"/>
    <dgm:cxn modelId="{573CD8BF-BC58-40F5-87C1-6560F941ACBB}" type="presParOf" srcId="{18BE9FEA-E4E1-40C5-A598-088171EC1C46}" destId="{15019032-5293-4225-A109-0A45EFDB4066}" srcOrd="6" destOrd="0" presId="urn:microsoft.com/office/officeart/2018/2/layout/IconVerticalSolidList"/>
    <dgm:cxn modelId="{E3D431C5-D726-4C6F-91F5-0BB3AFF5B884}" type="presParOf" srcId="{15019032-5293-4225-A109-0A45EFDB4066}" destId="{95535993-45E8-46B6-BC92-5F7842BF023E}" srcOrd="0" destOrd="0" presId="urn:microsoft.com/office/officeart/2018/2/layout/IconVerticalSolidList"/>
    <dgm:cxn modelId="{60B90CA1-ABC9-41F7-B930-AA76A2DA62F4}" type="presParOf" srcId="{15019032-5293-4225-A109-0A45EFDB4066}" destId="{931CA24B-5A00-4A5B-94EC-D914465DA395}" srcOrd="1" destOrd="0" presId="urn:microsoft.com/office/officeart/2018/2/layout/IconVerticalSolidList"/>
    <dgm:cxn modelId="{10D3426D-CE05-4CED-A0B3-DBDE4FA6DD17}" type="presParOf" srcId="{15019032-5293-4225-A109-0A45EFDB4066}" destId="{56E2B893-3B07-4F96-B6A8-665FE7B53606}" srcOrd="2" destOrd="0" presId="urn:microsoft.com/office/officeart/2018/2/layout/IconVerticalSolidList"/>
    <dgm:cxn modelId="{CDBE8676-3B1E-4A34-BE4E-1FD2F9463082}" type="presParOf" srcId="{15019032-5293-4225-A109-0A45EFDB4066}" destId="{E1E427A3-3E82-4B34-9A66-47A464F7AE2D}" srcOrd="3" destOrd="0" presId="urn:microsoft.com/office/officeart/2018/2/layout/IconVerticalSolidList"/>
    <dgm:cxn modelId="{00E76D6D-3818-4CBE-91F1-F89495C5A38C}" type="presParOf" srcId="{18BE9FEA-E4E1-40C5-A598-088171EC1C46}" destId="{C90C2316-7E16-4DA1-A4AB-C50556A7A4B2}" srcOrd="7" destOrd="0" presId="urn:microsoft.com/office/officeart/2018/2/layout/IconVerticalSolidList"/>
    <dgm:cxn modelId="{4B554801-2482-4782-AABE-B0C271C18C44}" type="presParOf" srcId="{18BE9FEA-E4E1-40C5-A598-088171EC1C46}" destId="{4A93CCC6-92F5-4FD9-BEA8-6B845E6534ED}" srcOrd="8" destOrd="0" presId="urn:microsoft.com/office/officeart/2018/2/layout/IconVerticalSolidList"/>
    <dgm:cxn modelId="{8E1F80C0-0864-4BFB-A1B0-31A76754279B}" type="presParOf" srcId="{4A93CCC6-92F5-4FD9-BEA8-6B845E6534ED}" destId="{4A2824CE-41AB-4714-9C97-41A7A3648246}" srcOrd="0" destOrd="0" presId="urn:microsoft.com/office/officeart/2018/2/layout/IconVerticalSolidList"/>
    <dgm:cxn modelId="{12764A05-30BB-497B-8A45-6A2B1327946D}" type="presParOf" srcId="{4A93CCC6-92F5-4FD9-BEA8-6B845E6534ED}" destId="{A25FAD3E-95B3-41BA-A694-0712CF385BAA}" srcOrd="1" destOrd="0" presId="urn:microsoft.com/office/officeart/2018/2/layout/IconVerticalSolidList"/>
    <dgm:cxn modelId="{D2F8204E-344D-4D6D-84E6-A3B30FED4681}" type="presParOf" srcId="{4A93CCC6-92F5-4FD9-BEA8-6B845E6534ED}" destId="{20F3F794-1653-4234-8B6B-3FB340C55E02}" srcOrd="2" destOrd="0" presId="urn:microsoft.com/office/officeart/2018/2/layout/IconVerticalSolidList"/>
    <dgm:cxn modelId="{4E73873C-EC9E-4FA0-BC4C-1E802F96B45D}" type="presParOf" srcId="{4A93CCC6-92F5-4FD9-BEA8-6B845E6534ED}" destId="{1D57D111-9891-4D10-BE1A-04311528B160}" srcOrd="3" destOrd="0" presId="urn:microsoft.com/office/officeart/2018/2/layout/IconVerticalSolidList"/>
    <dgm:cxn modelId="{546D0242-0B5B-4D7C-AA2B-CFA283A5E41C}" type="presParOf" srcId="{18BE9FEA-E4E1-40C5-A598-088171EC1C46}" destId="{5F2541A7-5A88-496B-8A52-C6E023EFA90B}" srcOrd="9" destOrd="0" presId="urn:microsoft.com/office/officeart/2018/2/layout/IconVerticalSolidList"/>
    <dgm:cxn modelId="{36C02EB6-C8EE-4080-B1DC-1178401C1198}" type="presParOf" srcId="{18BE9FEA-E4E1-40C5-A598-088171EC1C46}" destId="{F5B723C3-068A-452C-88B1-185A873AA314}" srcOrd="10" destOrd="0" presId="urn:microsoft.com/office/officeart/2018/2/layout/IconVerticalSolidList"/>
    <dgm:cxn modelId="{6F387668-2DF0-4DD1-A1A4-5039BCB6ED0A}" type="presParOf" srcId="{F5B723C3-068A-452C-88B1-185A873AA314}" destId="{D50455EF-AC50-43C9-93B5-0D21C358FE64}" srcOrd="0" destOrd="0" presId="urn:microsoft.com/office/officeart/2018/2/layout/IconVerticalSolidList"/>
    <dgm:cxn modelId="{5D81FF06-8D7A-4A2E-96A8-A6045838557B}" type="presParOf" srcId="{F5B723C3-068A-452C-88B1-185A873AA314}" destId="{BDD8CA10-52D6-4DF7-BCD5-1EC6738B418B}" srcOrd="1" destOrd="0" presId="urn:microsoft.com/office/officeart/2018/2/layout/IconVerticalSolidList"/>
    <dgm:cxn modelId="{B1B2D4DC-93F9-4579-800C-569D4BFA0030}" type="presParOf" srcId="{F5B723C3-068A-452C-88B1-185A873AA314}" destId="{11067C60-A181-4FCB-B547-8088FF2F8B7A}" srcOrd="2" destOrd="0" presId="urn:microsoft.com/office/officeart/2018/2/layout/IconVerticalSolidList"/>
    <dgm:cxn modelId="{41A21C91-309E-4899-9545-18439FC4561E}" type="presParOf" srcId="{F5B723C3-068A-452C-88B1-185A873AA314}" destId="{6500E577-4186-4667-AF77-3FDEAA2B5DC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8DDD67-6A55-4165-AC96-3A5D05E93D01}">
      <dsp:nvSpPr>
        <dsp:cNvPr id="0" name=""/>
        <dsp:cNvSpPr/>
      </dsp:nvSpPr>
      <dsp:spPr>
        <a:xfrm>
          <a:off x="30021" y="245772"/>
          <a:ext cx="891071" cy="8910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53025C-9964-45B3-9CC6-53CB80DA4203}">
      <dsp:nvSpPr>
        <dsp:cNvPr id="0" name=""/>
        <dsp:cNvSpPr/>
      </dsp:nvSpPr>
      <dsp:spPr>
        <a:xfrm>
          <a:off x="217146" y="432897"/>
          <a:ext cx="516821" cy="5168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D13FA2-1181-4885-823D-C83A9C730FB4}">
      <dsp:nvSpPr>
        <dsp:cNvPr id="0" name=""/>
        <dsp:cNvSpPr/>
      </dsp:nvSpPr>
      <dsp:spPr>
        <a:xfrm>
          <a:off x="1112037" y="245772"/>
          <a:ext cx="2100383" cy="891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Adequacy of Benefits</a:t>
          </a:r>
        </a:p>
      </dsp:txBody>
      <dsp:txXfrm>
        <a:off x="1112037" y="245772"/>
        <a:ext cx="2100383" cy="891071"/>
      </dsp:txXfrm>
    </dsp:sp>
    <dsp:sp modelId="{97EEB1C0-F110-490C-BE60-28224A8CAAB0}">
      <dsp:nvSpPr>
        <dsp:cNvPr id="0" name=""/>
        <dsp:cNvSpPr/>
      </dsp:nvSpPr>
      <dsp:spPr>
        <a:xfrm>
          <a:off x="3578396" y="245772"/>
          <a:ext cx="891071" cy="8910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7A42B3-07B6-4C7C-BBB4-78B14A9F69A0}">
      <dsp:nvSpPr>
        <dsp:cNvPr id="0" name=""/>
        <dsp:cNvSpPr/>
      </dsp:nvSpPr>
      <dsp:spPr>
        <a:xfrm>
          <a:off x="3765521" y="432897"/>
          <a:ext cx="516821" cy="5168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C4B5A-13B8-459F-8243-71E9DC81891F}">
      <dsp:nvSpPr>
        <dsp:cNvPr id="0" name=""/>
        <dsp:cNvSpPr/>
      </dsp:nvSpPr>
      <dsp:spPr>
        <a:xfrm>
          <a:off x="4660412" y="245772"/>
          <a:ext cx="2100383" cy="891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Security of Assets</a:t>
          </a:r>
        </a:p>
      </dsp:txBody>
      <dsp:txXfrm>
        <a:off x="4660412" y="245772"/>
        <a:ext cx="2100383" cy="891071"/>
      </dsp:txXfrm>
    </dsp:sp>
    <dsp:sp modelId="{A3F29AE2-E8BB-4CFC-823B-41C78DA65AB5}">
      <dsp:nvSpPr>
        <dsp:cNvPr id="0" name=""/>
        <dsp:cNvSpPr/>
      </dsp:nvSpPr>
      <dsp:spPr>
        <a:xfrm>
          <a:off x="7126771" y="245772"/>
          <a:ext cx="891071" cy="8910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D57E0-3016-450F-8E97-F1429CE856CD}">
      <dsp:nvSpPr>
        <dsp:cNvPr id="0" name=""/>
        <dsp:cNvSpPr/>
      </dsp:nvSpPr>
      <dsp:spPr>
        <a:xfrm>
          <a:off x="7313896" y="432897"/>
          <a:ext cx="516821" cy="5168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CF4E1-8C54-4D84-A45C-5D305732CBD3}">
      <dsp:nvSpPr>
        <dsp:cNvPr id="0" name=""/>
        <dsp:cNvSpPr/>
      </dsp:nvSpPr>
      <dsp:spPr>
        <a:xfrm>
          <a:off x="8208787" y="245772"/>
          <a:ext cx="2100383" cy="891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Efficiency of Administration</a:t>
          </a:r>
        </a:p>
      </dsp:txBody>
      <dsp:txXfrm>
        <a:off x="8208787" y="245772"/>
        <a:ext cx="2100383" cy="891071"/>
      </dsp:txXfrm>
    </dsp:sp>
    <dsp:sp modelId="{2D2349D9-CDA7-4B88-9404-AA116EBC252A}">
      <dsp:nvSpPr>
        <dsp:cNvPr id="0" name=""/>
        <dsp:cNvSpPr/>
      </dsp:nvSpPr>
      <dsp:spPr>
        <a:xfrm>
          <a:off x="30021" y="1952009"/>
          <a:ext cx="891071" cy="8910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ABAB7-A622-43F4-AE71-3DE62DFA04FB}">
      <dsp:nvSpPr>
        <dsp:cNvPr id="0" name=""/>
        <dsp:cNvSpPr/>
      </dsp:nvSpPr>
      <dsp:spPr>
        <a:xfrm>
          <a:off x="217146" y="2139134"/>
          <a:ext cx="516821" cy="51682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124FF9-47A6-42FC-A6EB-BDBBCC540837}">
      <dsp:nvSpPr>
        <dsp:cNvPr id="0" name=""/>
        <dsp:cNvSpPr/>
      </dsp:nvSpPr>
      <dsp:spPr>
        <a:xfrm>
          <a:off x="1112037" y="1952009"/>
          <a:ext cx="2100383" cy="891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Sustainability of the Pensions Industry</a:t>
          </a:r>
        </a:p>
      </dsp:txBody>
      <dsp:txXfrm>
        <a:off x="1112037" y="1952009"/>
        <a:ext cx="2100383" cy="891071"/>
      </dsp:txXfrm>
    </dsp:sp>
    <dsp:sp modelId="{2C14A4C2-8698-4D42-BDF1-6513C60E519F}">
      <dsp:nvSpPr>
        <dsp:cNvPr id="0" name=""/>
        <dsp:cNvSpPr/>
      </dsp:nvSpPr>
      <dsp:spPr>
        <a:xfrm>
          <a:off x="3578396" y="1952009"/>
          <a:ext cx="891071" cy="8910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A6019-E3D4-4686-A933-E7FA922F564A}">
      <dsp:nvSpPr>
        <dsp:cNvPr id="0" name=""/>
        <dsp:cNvSpPr/>
      </dsp:nvSpPr>
      <dsp:spPr>
        <a:xfrm>
          <a:off x="3765521" y="2139134"/>
          <a:ext cx="516821" cy="51682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468C3-8DA5-48F6-9237-065BA5DB9DCA}">
      <dsp:nvSpPr>
        <dsp:cNvPr id="0" name=""/>
        <dsp:cNvSpPr/>
      </dsp:nvSpPr>
      <dsp:spPr>
        <a:xfrm>
          <a:off x="4660412" y="1952009"/>
          <a:ext cx="2100383" cy="891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Pension Coverage</a:t>
          </a:r>
        </a:p>
      </dsp:txBody>
      <dsp:txXfrm>
        <a:off x="4660412" y="1952009"/>
        <a:ext cx="2100383" cy="891071"/>
      </dsp:txXfrm>
    </dsp:sp>
    <dsp:sp modelId="{CC76A4BC-275B-4E03-82C8-454934B45388}">
      <dsp:nvSpPr>
        <dsp:cNvPr id="0" name=""/>
        <dsp:cNvSpPr/>
      </dsp:nvSpPr>
      <dsp:spPr>
        <a:xfrm>
          <a:off x="7126771" y="1952009"/>
          <a:ext cx="891071" cy="8910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B650AA-F4FB-436B-90F6-14383E99A106}">
      <dsp:nvSpPr>
        <dsp:cNvPr id="0" name=""/>
        <dsp:cNvSpPr/>
      </dsp:nvSpPr>
      <dsp:spPr>
        <a:xfrm>
          <a:off x="7313896" y="2139134"/>
          <a:ext cx="516821" cy="51682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39941F-EDD3-4F46-9B9F-0E8D2414C502}">
      <dsp:nvSpPr>
        <dsp:cNvPr id="0" name=""/>
        <dsp:cNvSpPr/>
      </dsp:nvSpPr>
      <dsp:spPr>
        <a:xfrm>
          <a:off x="8208787" y="1952009"/>
          <a:ext cx="2100383" cy="891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Pre-2009 Compensation Update</a:t>
          </a:r>
        </a:p>
      </dsp:txBody>
      <dsp:txXfrm>
        <a:off x="8208787" y="1952009"/>
        <a:ext cx="2100383" cy="891071"/>
      </dsp:txXfrm>
    </dsp:sp>
    <dsp:sp modelId="{9896A679-86B0-4BE3-8DB7-D9E2A68BA8AE}">
      <dsp:nvSpPr>
        <dsp:cNvPr id="0" name=""/>
        <dsp:cNvSpPr/>
      </dsp:nvSpPr>
      <dsp:spPr>
        <a:xfrm>
          <a:off x="30021" y="3658246"/>
          <a:ext cx="891071" cy="8910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ACE277-DFA6-4FF7-9FD2-CB31F3FD44CA}">
      <dsp:nvSpPr>
        <dsp:cNvPr id="0" name=""/>
        <dsp:cNvSpPr/>
      </dsp:nvSpPr>
      <dsp:spPr>
        <a:xfrm>
          <a:off x="217146" y="3845371"/>
          <a:ext cx="516821" cy="516821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1FE30-4547-419C-875E-98E77954CF73}">
      <dsp:nvSpPr>
        <dsp:cNvPr id="0" name=""/>
        <dsp:cNvSpPr/>
      </dsp:nvSpPr>
      <dsp:spPr>
        <a:xfrm>
          <a:off x="1112037" y="3658246"/>
          <a:ext cx="2100383" cy="891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Compliance Update</a:t>
          </a:r>
        </a:p>
      </dsp:txBody>
      <dsp:txXfrm>
        <a:off x="1112037" y="3658246"/>
        <a:ext cx="2100383" cy="891071"/>
      </dsp:txXfrm>
    </dsp:sp>
    <dsp:sp modelId="{2740F976-A82D-4D16-A2D9-BC0033E63DF8}">
      <dsp:nvSpPr>
        <dsp:cNvPr id="0" name=""/>
        <dsp:cNvSpPr/>
      </dsp:nvSpPr>
      <dsp:spPr>
        <a:xfrm>
          <a:off x="3578396" y="3658246"/>
          <a:ext cx="891071" cy="891071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4A0313-018B-470A-B62B-E372B7D68E0E}">
      <dsp:nvSpPr>
        <dsp:cNvPr id="0" name=""/>
        <dsp:cNvSpPr/>
      </dsp:nvSpPr>
      <dsp:spPr>
        <a:xfrm>
          <a:off x="3765521" y="3845371"/>
          <a:ext cx="516821" cy="516821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D8DEE3-77CB-4CD2-B80B-26830ABB3D98}">
      <dsp:nvSpPr>
        <dsp:cNvPr id="0" name=""/>
        <dsp:cNvSpPr/>
      </dsp:nvSpPr>
      <dsp:spPr>
        <a:xfrm>
          <a:off x="4660412" y="3658246"/>
          <a:ext cx="2100383" cy="891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Concluding Remarks</a:t>
          </a:r>
        </a:p>
      </dsp:txBody>
      <dsp:txXfrm>
        <a:off x="4660412" y="3658246"/>
        <a:ext cx="2100383" cy="89107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86FF8E-9354-437F-8AEF-7FA3D8957F24}">
      <dsp:nvSpPr>
        <dsp:cNvPr id="0" name=""/>
        <dsp:cNvSpPr/>
      </dsp:nvSpPr>
      <dsp:spPr>
        <a:xfrm>
          <a:off x="0" y="1591"/>
          <a:ext cx="9778881" cy="67835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50FEC1-25F6-4226-BCD6-9246D15091A4}">
      <dsp:nvSpPr>
        <dsp:cNvPr id="0" name=""/>
        <dsp:cNvSpPr/>
      </dsp:nvSpPr>
      <dsp:spPr>
        <a:xfrm>
          <a:off x="205202" y="154221"/>
          <a:ext cx="373094" cy="37309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522559-9F37-4447-9585-CFB059FA65C4}">
      <dsp:nvSpPr>
        <dsp:cNvPr id="0" name=""/>
        <dsp:cNvSpPr/>
      </dsp:nvSpPr>
      <dsp:spPr>
        <a:xfrm>
          <a:off x="783498" y="1591"/>
          <a:ext cx="8995382" cy="67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92" tIns="71792" rIns="71792" bIns="717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2019 Currency Conversion Guideline – 2024 audit to cover conversion process </a:t>
          </a:r>
        </a:p>
      </dsp:txBody>
      <dsp:txXfrm>
        <a:off x="783498" y="1591"/>
        <a:ext cx="8995382" cy="678353"/>
      </dsp:txXfrm>
    </dsp:sp>
    <dsp:sp modelId="{2ADAAD6A-0A4B-44E3-94F2-D034EA1BEDE3}">
      <dsp:nvSpPr>
        <dsp:cNvPr id="0" name=""/>
        <dsp:cNvSpPr/>
      </dsp:nvSpPr>
      <dsp:spPr>
        <a:xfrm>
          <a:off x="0" y="849534"/>
          <a:ext cx="9778881" cy="67835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8D4FF5-A4B7-4419-90A7-CF7EB591DD3E}">
      <dsp:nvSpPr>
        <dsp:cNvPr id="0" name=""/>
        <dsp:cNvSpPr/>
      </dsp:nvSpPr>
      <dsp:spPr>
        <a:xfrm>
          <a:off x="205202" y="1002164"/>
          <a:ext cx="373094" cy="37309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4D3B48-FCB1-4E53-8549-613067071B9F}">
      <dsp:nvSpPr>
        <dsp:cNvPr id="0" name=""/>
        <dsp:cNvSpPr/>
      </dsp:nvSpPr>
      <dsp:spPr>
        <a:xfrm>
          <a:off x="783498" y="849534"/>
          <a:ext cx="8995382" cy="67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92" tIns="71792" rIns="71792" bIns="717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Quarterly return deadline reduced to 14 days after end of quarter</a:t>
          </a:r>
        </a:p>
      </dsp:txBody>
      <dsp:txXfrm>
        <a:off x="783498" y="849534"/>
        <a:ext cx="8995382" cy="678353"/>
      </dsp:txXfrm>
    </dsp:sp>
    <dsp:sp modelId="{2DABAFD2-E75F-4A32-9107-27B0AA7ADFA8}">
      <dsp:nvSpPr>
        <dsp:cNvPr id="0" name=""/>
        <dsp:cNvSpPr/>
      </dsp:nvSpPr>
      <dsp:spPr>
        <a:xfrm>
          <a:off x="0" y="1697476"/>
          <a:ext cx="9778881" cy="67835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76109-2E1F-4247-A2EC-8A005F987139}">
      <dsp:nvSpPr>
        <dsp:cNvPr id="0" name=""/>
        <dsp:cNvSpPr/>
      </dsp:nvSpPr>
      <dsp:spPr>
        <a:xfrm>
          <a:off x="205202" y="1850106"/>
          <a:ext cx="373094" cy="37309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69A27-7C2D-4463-A63B-A5CBE96CE3A9}">
      <dsp:nvSpPr>
        <dsp:cNvPr id="0" name=""/>
        <dsp:cNvSpPr/>
      </dsp:nvSpPr>
      <dsp:spPr>
        <a:xfrm>
          <a:off x="783498" y="1697476"/>
          <a:ext cx="8995382" cy="67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92" tIns="71792" rIns="71792" bIns="717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Call to comply with statutory deadline for submission of annual returns </a:t>
          </a:r>
        </a:p>
      </dsp:txBody>
      <dsp:txXfrm>
        <a:off x="783498" y="1697476"/>
        <a:ext cx="8995382" cy="678353"/>
      </dsp:txXfrm>
    </dsp:sp>
    <dsp:sp modelId="{AA8D5E04-AAE6-4765-867A-8D2A4DD2143F}">
      <dsp:nvSpPr>
        <dsp:cNvPr id="0" name=""/>
        <dsp:cNvSpPr/>
      </dsp:nvSpPr>
      <dsp:spPr>
        <a:xfrm>
          <a:off x="0" y="2545419"/>
          <a:ext cx="9778881" cy="67835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4EDAFD-8661-4D44-9F6C-56F8691E3804}">
      <dsp:nvSpPr>
        <dsp:cNvPr id="0" name=""/>
        <dsp:cNvSpPr/>
      </dsp:nvSpPr>
      <dsp:spPr>
        <a:xfrm>
          <a:off x="205202" y="2698048"/>
          <a:ext cx="373094" cy="37309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7AD54-D730-4D31-A8A2-6641ADD5F92A}">
      <dsp:nvSpPr>
        <dsp:cNvPr id="0" name=""/>
        <dsp:cNvSpPr/>
      </dsp:nvSpPr>
      <dsp:spPr>
        <a:xfrm>
          <a:off x="783498" y="2545419"/>
          <a:ext cx="8995382" cy="67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92" tIns="71792" rIns="71792" bIns="717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Transfers from one administrator to the Other – irregular transfers</a:t>
          </a:r>
        </a:p>
      </dsp:txBody>
      <dsp:txXfrm>
        <a:off x="783498" y="2545419"/>
        <a:ext cx="8995382" cy="678353"/>
      </dsp:txXfrm>
    </dsp:sp>
    <dsp:sp modelId="{7456D98D-43F6-4E91-A04C-743D96813169}">
      <dsp:nvSpPr>
        <dsp:cNvPr id="0" name=""/>
        <dsp:cNvSpPr/>
      </dsp:nvSpPr>
      <dsp:spPr>
        <a:xfrm>
          <a:off x="0" y="3393361"/>
          <a:ext cx="9778881" cy="67835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5A4C5-8215-4BA0-A6DB-E4A87AB82050}">
      <dsp:nvSpPr>
        <dsp:cNvPr id="0" name=""/>
        <dsp:cNvSpPr/>
      </dsp:nvSpPr>
      <dsp:spPr>
        <a:xfrm>
          <a:off x="205202" y="3545991"/>
          <a:ext cx="373094" cy="37309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9E0138-D57A-4ADE-9B53-D98399F64973}">
      <dsp:nvSpPr>
        <dsp:cNvPr id="0" name=""/>
        <dsp:cNvSpPr/>
      </dsp:nvSpPr>
      <dsp:spPr>
        <a:xfrm>
          <a:off x="783498" y="3393361"/>
          <a:ext cx="8995382" cy="67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92" tIns="71792" rIns="71792" bIns="717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Remittance of Unclaimed Benefits to the Guardian Fund.</a:t>
          </a:r>
        </a:p>
      </dsp:txBody>
      <dsp:txXfrm>
        <a:off x="783498" y="3393361"/>
        <a:ext cx="8995382" cy="678353"/>
      </dsp:txXfrm>
    </dsp:sp>
    <dsp:sp modelId="{4B348AE7-596A-47A6-909B-416D4739ED43}">
      <dsp:nvSpPr>
        <dsp:cNvPr id="0" name=""/>
        <dsp:cNvSpPr/>
      </dsp:nvSpPr>
      <dsp:spPr>
        <a:xfrm>
          <a:off x="0" y="4241304"/>
          <a:ext cx="9778881" cy="67835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7B94C8-EE08-4AE3-8946-E50091084E47}">
      <dsp:nvSpPr>
        <dsp:cNvPr id="0" name=""/>
        <dsp:cNvSpPr/>
      </dsp:nvSpPr>
      <dsp:spPr>
        <a:xfrm>
          <a:off x="205202" y="4393933"/>
          <a:ext cx="373094" cy="37309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D4014-5247-4528-B5F8-641363895A1B}">
      <dsp:nvSpPr>
        <dsp:cNvPr id="0" name=""/>
        <dsp:cNvSpPr/>
      </dsp:nvSpPr>
      <dsp:spPr>
        <a:xfrm>
          <a:off x="783498" y="4241304"/>
          <a:ext cx="8995382" cy="678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792" tIns="71792" rIns="71792" bIns="71792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Irregular appointments and dismissal of BOF Members</a:t>
          </a:r>
        </a:p>
      </dsp:txBody>
      <dsp:txXfrm>
        <a:off x="783498" y="4241304"/>
        <a:ext cx="8995382" cy="67835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2C67F-954B-49B7-860C-250E48638127}">
      <dsp:nvSpPr>
        <dsp:cNvPr id="0" name=""/>
        <dsp:cNvSpPr/>
      </dsp:nvSpPr>
      <dsp:spPr>
        <a:xfrm>
          <a:off x="0" y="2917"/>
          <a:ext cx="10051679" cy="4447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3FA8F-DEF2-483D-AA47-485B071308C6}">
      <dsp:nvSpPr>
        <dsp:cNvPr id="0" name=""/>
        <dsp:cNvSpPr/>
      </dsp:nvSpPr>
      <dsp:spPr>
        <a:xfrm>
          <a:off x="134524" y="102976"/>
          <a:ext cx="244829" cy="2445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84145-9357-4575-8074-4909079640AC}">
      <dsp:nvSpPr>
        <dsp:cNvPr id="0" name=""/>
        <dsp:cNvSpPr/>
      </dsp:nvSpPr>
      <dsp:spPr>
        <a:xfrm>
          <a:off x="513879" y="2917"/>
          <a:ext cx="9453377" cy="597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44" tIns="63244" rIns="63244" bIns="6324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Need for concerted efforts to improve member outcomes</a:t>
          </a:r>
        </a:p>
      </dsp:txBody>
      <dsp:txXfrm>
        <a:off x="513879" y="2917"/>
        <a:ext cx="9453377" cy="597579"/>
      </dsp:txXfrm>
    </dsp:sp>
    <dsp:sp modelId="{DBE9057E-493B-4FB6-882F-FEF030095403}">
      <dsp:nvSpPr>
        <dsp:cNvPr id="0" name=""/>
        <dsp:cNvSpPr/>
      </dsp:nvSpPr>
      <dsp:spPr>
        <a:xfrm>
          <a:off x="0" y="749891"/>
          <a:ext cx="10051679" cy="4447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26259-AA5A-4328-BA4E-46978755323E}">
      <dsp:nvSpPr>
        <dsp:cNvPr id="0" name=""/>
        <dsp:cNvSpPr/>
      </dsp:nvSpPr>
      <dsp:spPr>
        <a:xfrm>
          <a:off x="134524" y="849951"/>
          <a:ext cx="244829" cy="2445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E3E6F-D911-47FC-A5FA-EEA3B24563F6}">
      <dsp:nvSpPr>
        <dsp:cNvPr id="0" name=""/>
        <dsp:cNvSpPr/>
      </dsp:nvSpPr>
      <dsp:spPr>
        <a:xfrm>
          <a:off x="513879" y="749891"/>
          <a:ext cx="9453377" cy="597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44" tIns="63244" rIns="63244" bIns="6324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Revitalisation of the sector calls for collaboration between labour, businesses, regulators and Government </a:t>
          </a:r>
        </a:p>
      </dsp:txBody>
      <dsp:txXfrm>
        <a:off x="513879" y="749891"/>
        <a:ext cx="9453377" cy="597579"/>
      </dsp:txXfrm>
    </dsp:sp>
    <dsp:sp modelId="{469FBEB3-932E-45F2-9268-FE7D2A521A33}">
      <dsp:nvSpPr>
        <dsp:cNvPr id="0" name=""/>
        <dsp:cNvSpPr/>
      </dsp:nvSpPr>
      <dsp:spPr>
        <a:xfrm>
          <a:off x="0" y="1496865"/>
          <a:ext cx="10051679" cy="4447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2016EC-5565-4B7B-BECD-C9711DC68AB5}">
      <dsp:nvSpPr>
        <dsp:cNvPr id="0" name=""/>
        <dsp:cNvSpPr/>
      </dsp:nvSpPr>
      <dsp:spPr>
        <a:xfrm>
          <a:off x="134524" y="1596925"/>
          <a:ext cx="244829" cy="2445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8F72FE-0ACE-4BCD-B27A-DCFA6FB0ED8A}">
      <dsp:nvSpPr>
        <dsp:cNvPr id="0" name=""/>
        <dsp:cNvSpPr/>
      </dsp:nvSpPr>
      <dsp:spPr>
        <a:xfrm>
          <a:off x="513879" y="1496865"/>
          <a:ext cx="9453377" cy="597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44" tIns="63244" rIns="63244" bIns="6324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Pension Fund Service Providers – we call for professionalism and restraint when charging pension funds for services</a:t>
          </a:r>
          <a:r>
            <a:rPr lang="en-US" sz="1500" kern="1200" dirty="0"/>
            <a:t>. </a:t>
          </a:r>
        </a:p>
      </dsp:txBody>
      <dsp:txXfrm>
        <a:off x="513879" y="1496865"/>
        <a:ext cx="9453377" cy="597579"/>
      </dsp:txXfrm>
    </dsp:sp>
    <dsp:sp modelId="{D9F39C4A-9875-405C-AC28-6134585466BA}">
      <dsp:nvSpPr>
        <dsp:cNvPr id="0" name=""/>
        <dsp:cNvSpPr/>
      </dsp:nvSpPr>
      <dsp:spPr>
        <a:xfrm>
          <a:off x="0" y="2243840"/>
          <a:ext cx="10051679" cy="4447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0CF70-6740-4B32-A169-1FD85A807926}">
      <dsp:nvSpPr>
        <dsp:cNvPr id="0" name=""/>
        <dsp:cNvSpPr/>
      </dsp:nvSpPr>
      <dsp:spPr>
        <a:xfrm>
          <a:off x="134524" y="2343900"/>
          <a:ext cx="244829" cy="24459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4C3496-42F8-4DD1-B8C0-FE19765BA882}">
      <dsp:nvSpPr>
        <dsp:cNvPr id="0" name=""/>
        <dsp:cNvSpPr/>
      </dsp:nvSpPr>
      <dsp:spPr>
        <a:xfrm>
          <a:off x="513879" y="2243840"/>
          <a:ext cx="9453377" cy="597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44" tIns="63244" rIns="63244" bIns="6324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Let us not kill the goose that lays the golden egg</a:t>
          </a:r>
        </a:p>
      </dsp:txBody>
      <dsp:txXfrm>
        <a:off x="513879" y="2243840"/>
        <a:ext cx="9453377" cy="597579"/>
      </dsp:txXfrm>
    </dsp:sp>
    <dsp:sp modelId="{10D2E82C-09D5-4BEF-925D-70029B01AF6A}">
      <dsp:nvSpPr>
        <dsp:cNvPr id="0" name=""/>
        <dsp:cNvSpPr/>
      </dsp:nvSpPr>
      <dsp:spPr>
        <a:xfrm>
          <a:off x="0" y="2990814"/>
          <a:ext cx="10051679" cy="4447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865EF7-E479-4197-8A23-9D5B02E4AF16}">
      <dsp:nvSpPr>
        <dsp:cNvPr id="0" name=""/>
        <dsp:cNvSpPr/>
      </dsp:nvSpPr>
      <dsp:spPr>
        <a:xfrm>
          <a:off x="134524" y="3090874"/>
          <a:ext cx="244829" cy="24459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59BBB-1157-4B18-B41E-C322E4895B7D}">
      <dsp:nvSpPr>
        <dsp:cNvPr id="0" name=""/>
        <dsp:cNvSpPr/>
      </dsp:nvSpPr>
      <dsp:spPr>
        <a:xfrm>
          <a:off x="513879" y="2990814"/>
          <a:ext cx="9453377" cy="597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44" tIns="63244" rIns="63244" bIns="6324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Board of Fund members are reminded of their fiduciary responsibility and  personal liability provisions of the Act</a:t>
          </a:r>
        </a:p>
      </dsp:txBody>
      <dsp:txXfrm>
        <a:off x="513879" y="2990814"/>
        <a:ext cx="9453377" cy="597579"/>
      </dsp:txXfrm>
    </dsp:sp>
    <dsp:sp modelId="{47ED2639-4094-4598-A28A-70725A17C3DD}">
      <dsp:nvSpPr>
        <dsp:cNvPr id="0" name=""/>
        <dsp:cNvSpPr/>
      </dsp:nvSpPr>
      <dsp:spPr>
        <a:xfrm>
          <a:off x="0" y="3737788"/>
          <a:ext cx="10051679" cy="4447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7C1F6F-1D9E-4B33-BD54-E3DF849D986F}">
      <dsp:nvSpPr>
        <dsp:cNvPr id="0" name=""/>
        <dsp:cNvSpPr/>
      </dsp:nvSpPr>
      <dsp:spPr>
        <a:xfrm>
          <a:off x="134524" y="3837848"/>
          <a:ext cx="244829" cy="24459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1B687-607B-40B8-9FC7-559F61185EDF}">
      <dsp:nvSpPr>
        <dsp:cNvPr id="0" name=""/>
        <dsp:cNvSpPr/>
      </dsp:nvSpPr>
      <dsp:spPr>
        <a:xfrm>
          <a:off x="513879" y="3737788"/>
          <a:ext cx="9453377" cy="597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44" tIns="63244" rIns="63244" bIns="6324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Need for holistic national pension reforms to revitalise the pensions industry</a:t>
          </a:r>
        </a:p>
      </dsp:txBody>
      <dsp:txXfrm>
        <a:off x="513879" y="3737788"/>
        <a:ext cx="9453377" cy="597579"/>
      </dsp:txXfrm>
    </dsp:sp>
    <dsp:sp modelId="{0F026CBF-5BCC-451E-B720-B3EFED97960A}">
      <dsp:nvSpPr>
        <dsp:cNvPr id="0" name=""/>
        <dsp:cNvSpPr/>
      </dsp:nvSpPr>
      <dsp:spPr>
        <a:xfrm>
          <a:off x="0" y="4484763"/>
          <a:ext cx="10051679" cy="44471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12D4CD-7A4B-4421-A003-7A8B898A058B}">
      <dsp:nvSpPr>
        <dsp:cNvPr id="0" name=""/>
        <dsp:cNvSpPr/>
      </dsp:nvSpPr>
      <dsp:spPr>
        <a:xfrm>
          <a:off x="134524" y="4584823"/>
          <a:ext cx="244829" cy="24459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EF1E0-BCC5-4C11-98D2-92462104610F}">
      <dsp:nvSpPr>
        <dsp:cNvPr id="0" name=""/>
        <dsp:cNvSpPr/>
      </dsp:nvSpPr>
      <dsp:spPr>
        <a:xfrm>
          <a:off x="513879" y="4484763"/>
          <a:ext cx="9453377" cy="597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244" tIns="63244" rIns="63244" bIns="63244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Industry to take advantage of NDS2 formulation and Financial Service Sector Development Plan to inform policy and regulatory direction.</a:t>
          </a:r>
        </a:p>
      </dsp:txBody>
      <dsp:txXfrm>
        <a:off x="513879" y="4484763"/>
        <a:ext cx="9453377" cy="597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C5E963-6542-47B3-AF06-020CD2821AEE}">
      <dsp:nvSpPr>
        <dsp:cNvPr id="0" name=""/>
        <dsp:cNvSpPr/>
      </dsp:nvSpPr>
      <dsp:spPr>
        <a:xfrm>
          <a:off x="0" y="2782"/>
          <a:ext cx="10173419" cy="115695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341045-44CE-42F2-B106-EF3F5B334539}">
      <dsp:nvSpPr>
        <dsp:cNvPr id="0" name=""/>
        <dsp:cNvSpPr/>
      </dsp:nvSpPr>
      <dsp:spPr>
        <a:xfrm>
          <a:off x="349978" y="263097"/>
          <a:ext cx="636324" cy="6363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3BB5A-E353-4DF7-9D70-77D9D00FB623}">
      <dsp:nvSpPr>
        <dsp:cNvPr id="0" name=""/>
        <dsp:cNvSpPr/>
      </dsp:nvSpPr>
      <dsp:spPr>
        <a:xfrm>
          <a:off x="1336281" y="2782"/>
          <a:ext cx="8835831" cy="115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44" tIns="122444" rIns="122444" bIns="1224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Monthly and Quarterly Benefits Tracker</a:t>
          </a:r>
        </a:p>
      </dsp:txBody>
      <dsp:txXfrm>
        <a:off x="1336281" y="2782"/>
        <a:ext cx="8835831" cy="1156953"/>
      </dsp:txXfrm>
    </dsp:sp>
    <dsp:sp modelId="{ED413D7E-829C-43C9-B562-6245D9F208FE}">
      <dsp:nvSpPr>
        <dsp:cNvPr id="0" name=""/>
        <dsp:cNvSpPr/>
      </dsp:nvSpPr>
      <dsp:spPr>
        <a:xfrm>
          <a:off x="0" y="1448974"/>
          <a:ext cx="10173419" cy="115695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27FF7D-F694-40CA-8F47-F22779AE76EA}">
      <dsp:nvSpPr>
        <dsp:cNvPr id="0" name=""/>
        <dsp:cNvSpPr/>
      </dsp:nvSpPr>
      <dsp:spPr>
        <a:xfrm>
          <a:off x="349978" y="1709288"/>
          <a:ext cx="636324" cy="6363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67D75-E84D-4B91-9632-CED838E8D5E2}">
      <dsp:nvSpPr>
        <dsp:cNvPr id="0" name=""/>
        <dsp:cNvSpPr/>
      </dsp:nvSpPr>
      <dsp:spPr>
        <a:xfrm>
          <a:off x="1336281" y="1448974"/>
          <a:ext cx="8835831" cy="115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44" tIns="122444" rIns="122444" bIns="1224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Benefits not meeting reasonable expectations</a:t>
          </a:r>
        </a:p>
      </dsp:txBody>
      <dsp:txXfrm>
        <a:off x="1336281" y="1448974"/>
        <a:ext cx="8835831" cy="1156953"/>
      </dsp:txXfrm>
    </dsp:sp>
    <dsp:sp modelId="{72726BEA-F6C0-4F0A-8A50-9B21CDBE940C}">
      <dsp:nvSpPr>
        <dsp:cNvPr id="0" name=""/>
        <dsp:cNvSpPr/>
      </dsp:nvSpPr>
      <dsp:spPr>
        <a:xfrm>
          <a:off x="0" y="3234737"/>
          <a:ext cx="10173419" cy="115695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E33E4-FC76-45DC-AF07-B29B388A8464}">
      <dsp:nvSpPr>
        <dsp:cNvPr id="0" name=""/>
        <dsp:cNvSpPr/>
      </dsp:nvSpPr>
      <dsp:spPr>
        <a:xfrm>
          <a:off x="349978" y="3495051"/>
          <a:ext cx="636324" cy="63632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6177B-60DD-48C7-88F9-2520E51337E4}">
      <dsp:nvSpPr>
        <dsp:cNvPr id="0" name=""/>
        <dsp:cNvSpPr/>
      </dsp:nvSpPr>
      <dsp:spPr>
        <a:xfrm>
          <a:off x="1336281" y="3234737"/>
          <a:ext cx="4578038" cy="11569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44" tIns="122444" rIns="122444" bIns="122444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Call for root-cause analysis and review of entire pension value chain</a:t>
          </a:r>
        </a:p>
      </dsp:txBody>
      <dsp:txXfrm>
        <a:off x="1336281" y="3234737"/>
        <a:ext cx="4578038" cy="1156953"/>
      </dsp:txXfrm>
    </dsp:sp>
    <dsp:sp modelId="{73E1AE96-06A1-4828-999D-A2D053D4EB91}">
      <dsp:nvSpPr>
        <dsp:cNvPr id="0" name=""/>
        <dsp:cNvSpPr/>
      </dsp:nvSpPr>
      <dsp:spPr>
        <a:xfrm>
          <a:off x="5914319" y="2895165"/>
          <a:ext cx="4257793" cy="1836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444" tIns="122444" rIns="122444" bIns="122444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Adequacy of contributions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Relevance of pension design and admin model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Governance of pension funds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Investment performance of pension funds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Early access versus adequacy on retirement – withdrawals on job switching, two pot system</a:t>
          </a:r>
        </a:p>
      </dsp:txBody>
      <dsp:txXfrm>
        <a:off x="5914319" y="2895165"/>
        <a:ext cx="4257793" cy="18360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6511C0-66E2-4E41-B692-68F191BDB785}">
      <dsp:nvSpPr>
        <dsp:cNvPr id="0" name=""/>
        <dsp:cNvSpPr/>
      </dsp:nvSpPr>
      <dsp:spPr>
        <a:xfrm>
          <a:off x="0" y="2373"/>
          <a:ext cx="9619989" cy="0"/>
        </a:xfrm>
        <a:prstGeom prst="line">
          <a:avLst/>
        </a:prstGeom>
        <a:solidFill>
          <a:srgbClr val="3494B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3494B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AF162-1B23-4E36-8E25-CDB83CAFBAD5}">
      <dsp:nvSpPr>
        <dsp:cNvPr id="0" name=""/>
        <dsp:cNvSpPr/>
      </dsp:nvSpPr>
      <dsp:spPr>
        <a:xfrm>
          <a:off x="0" y="2373"/>
          <a:ext cx="9619989" cy="80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Registration of fund assets in the respective names of pension funds</a:t>
          </a:r>
        </a:p>
      </dsp:txBody>
      <dsp:txXfrm>
        <a:off x="0" y="2373"/>
        <a:ext cx="9619989" cy="809225"/>
      </dsp:txXfrm>
    </dsp:sp>
    <dsp:sp modelId="{8D08682D-578B-40F8-B6C9-F31FCC023FA2}">
      <dsp:nvSpPr>
        <dsp:cNvPr id="0" name=""/>
        <dsp:cNvSpPr/>
      </dsp:nvSpPr>
      <dsp:spPr>
        <a:xfrm>
          <a:off x="0" y="811598"/>
          <a:ext cx="9619989" cy="0"/>
        </a:xfrm>
        <a:prstGeom prst="line">
          <a:avLst/>
        </a:prstGeom>
        <a:solidFill>
          <a:srgbClr val="3494B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3494B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11891-7B71-435A-982F-3DE059380D9D}">
      <dsp:nvSpPr>
        <dsp:cNvPr id="0" name=""/>
        <dsp:cNvSpPr/>
      </dsp:nvSpPr>
      <dsp:spPr>
        <a:xfrm>
          <a:off x="0" y="811598"/>
          <a:ext cx="9619989" cy="80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Asset separation by life companies as an ongoing compliance issue</a:t>
          </a:r>
        </a:p>
      </dsp:txBody>
      <dsp:txXfrm>
        <a:off x="0" y="811598"/>
        <a:ext cx="9619989" cy="809225"/>
      </dsp:txXfrm>
    </dsp:sp>
    <dsp:sp modelId="{85A1F19D-F671-4EA9-9375-F64E4589C085}">
      <dsp:nvSpPr>
        <dsp:cNvPr id="0" name=""/>
        <dsp:cNvSpPr/>
      </dsp:nvSpPr>
      <dsp:spPr>
        <a:xfrm>
          <a:off x="0" y="1620823"/>
          <a:ext cx="9619989" cy="0"/>
        </a:xfrm>
        <a:prstGeom prst="line">
          <a:avLst/>
        </a:prstGeom>
        <a:solidFill>
          <a:srgbClr val="3494B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3494B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82C645-F9DE-4035-B256-5C137EC8FCCD}">
      <dsp:nvSpPr>
        <dsp:cNvPr id="0" name=""/>
        <dsp:cNvSpPr/>
      </dsp:nvSpPr>
      <dsp:spPr>
        <a:xfrm>
          <a:off x="0" y="1620823"/>
          <a:ext cx="9619989" cy="80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Security of offshore assets – BOF’s responsibility</a:t>
          </a:r>
        </a:p>
      </dsp:txBody>
      <dsp:txXfrm>
        <a:off x="0" y="1620823"/>
        <a:ext cx="9619989" cy="809225"/>
      </dsp:txXfrm>
    </dsp:sp>
    <dsp:sp modelId="{3CE7D3BB-0EF3-48CC-92E8-B9EAD24277D8}">
      <dsp:nvSpPr>
        <dsp:cNvPr id="0" name=""/>
        <dsp:cNvSpPr/>
      </dsp:nvSpPr>
      <dsp:spPr>
        <a:xfrm>
          <a:off x="0" y="2430049"/>
          <a:ext cx="9619989" cy="0"/>
        </a:xfrm>
        <a:prstGeom prst="line">
          <a:avLst/>
        </a:prstGeom>
        <a:solidFill>
          <a:srgbClr val="3494B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3494B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6D2C92-CDFB-41D3-A20D-12ED43346133}">
      <dsp:nvSpPr>
        <dsp:cNvPr id="0" name=""/>
        <dsp:cNvSpPr/>
      </dsp:nvSpPr>
      <dsp:spPr>
        <a:xfrm>
          <a:off x="0" y="2430049"/>
          <a:ext cx="9619989" cy="80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Contribution arrears threaten security of assets</a:t>
          </a:r>
        </a:p>
      </dsp:txBody>
      <dsp:txXfrm>
        <a:off x="0" y="2430049"/>
        <a:ext cx="9619989" cy="809225"/>
      </dsp:txXfrm>
    </dsp:sp>
    <dsp:sp modelId="{A002DCBE-59EE-4C9E-BE36-81F444C4B86F}">
      <dsp:nvSpPr>
        <dsp:cNvPr id="0" name=""/>
        <dsp:cNvSpPr/>
      </dsp:nvSpPr>
      <dsp:spPr>
        <a:xfrm>
          <a:off x="0" y="3239274"/>
          <a:ext cx="9619989" cy="0"/>
        </a:xfrm>
        <a:prstGeom prst="line">
          <a:avLst/>
        </a:prstGeom>
        <a:solidFill>
          <a:srgbClr val="3494B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3494B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BD28A-C040-4F52-92BC-7FBE8C7E008F}">
      <dsp:nvSpPr>
        <dsp:cNvPr id="0" name=""/>
        <dsp:cNvSpPr/>
      </dsp:nvSpPr>
      <dsp:spPr>
        <a:xfrm>
          <a:off x="0" y="3239274"/>
          <a:ext cx="9619989" cy="80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Enhanced governance requirements on Preservation Funds </a:t>
          </a:r>
        </a:p>
      </dsp:txBody>
      <dsp:txXfrm>
        <a:off x="0" y="3239274"/>
        <a:ext cx="9619989" cy="809225"/>
      </dsp:txXfrm>
    </dsp:sp>
    <dsp:sp modelId="{7F815728-5C92-44A2-B74F-56953A2C0026}">
      <dsp:nvSpPr>
        <dsp:cNvPr id="0" name=""/>
        <dsp:cNvSpPr/>
      </dsp:nvSpPr>
      <dsp:spPr>
        <a:xfrm>
          <a:off x="0" y="4048499"/>
          <a:ext cx="9619989" cy="0"/>
        </a:xfrm>
        <a:prstGeom prst="line">
          <a:avLst/>
        </a:prstGeom>
        <a:solidFill>
          <a:srgbClr val="3494B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3494B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A872C-36B0-4F37-9F3C-2062FB848055}">
      <dsp:nvSpPr>
        <dsp:cNvPr id="0" name=""/>
        <dsp:cNvSpPr/>
      </dsp:nvSpPr>
      <dsp:spPr>
        <a:xfrm>
          <a:off x="0" y="4048499"/>
          <a:ext cx="9619989" cy="809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Asset register provision in IPEC Bill</a:t>
          </a:r>
        </a:p>
      </dsp:txBody>
      <dsp:txXfrm>
        <a:off x="0" y="4048499"/>
        <a:ext cx="9619989" cy="8092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A7529-5C3D-4379-BD58-7A6F1FA3AEFE}">
      <dsp:nvSpPr>
        <dsp:cNvPr id="0" name=""/>
        <dsp:cNvSpPr/>
      </dsp:nvSpPr>
      <dsp:spPr>
        <a:xfrm>
          <a:off x="0" y="588"/>
          <a:ext cx="9895562" cy="0"/>
        </a:xfrm>
        <a:prstGeom prst="line">
          <a:avLst/>
        </a:prstGeom>
        <a:solidFill>
          <a:srgbClr val="3494B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3494B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49B3B-73F5-41E5-BD28-CED5D196CB8D}">
      <dsp:nvSpPr>
        <dsp:cNvPr id="0" name=""/>
        <dsp:cNvSpPr/>
      </dsp:nvSpPr>
      <dsp:spPr>
        <a:xfrm>
          <a:off x="0" y="588"/>
          <a:ext cx="9895562" cy="96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just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Value preservation and creation – risk return trade off on alternative investments</a:t>
          </a:r>
        </a:p>
      </dsp:txBody>
      <dsp:txXfrm>
        <a:off x="0" y="588"/>
        <a:ext cx="9895562" cy="964268"/>
      </dsp:txXfrm>
    </dsp:sp>
    <dsp:sp modelId="{BC48CAAA-A48B-4A5F-A620-2413F0BC953C}">
      <dsp:nvSpPr>
        <dsp:cNvPr id="0" name=""/>
        <dsp:cNvSpPr/>
      </dsp:nvSpPr>
      <dsp:spPr>
        <a:xfrm>
          <a:off x="0" y="964857"/>
          <a:ext cx="9895562" cy="0"/>
        </a:xfrm>
        <a:prstGeom prst="line">
          <a:avLst/>
        </a:prstGeom>
        <a:solidFill>
          <a:srgbClr val="3494B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3494B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31269-6607-4956-90D1-22AC61598338}">
      <dsp:nvSpPr>
        <dsp:cNvPr id="0" name=""/>
        <dsp:cNvSpPr/>
      </dsp:nvSpPr>
      <dsp:spPr>
        <a:xfrm>
          <a:off x="0" y="964857"/>
          <a:ext cx="9895562" cy="96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Unprofessional conduct on projects being developed by pension funds – development risk</a:t>
          </a:r>
        </a:p>
      </dsp:txBody>
      <dsp:txXfrm>
        <a:off x="0" y="964857"/>
        <a:ext cx="9895562" cy="964268"/>
      </dsp:txXfrm>
    </dsp:sp>
    <dsp:sp modelId="{DD35FCB2-2B63-4755-B273-E9ED95B10D15}">
      <dsp:nvSpPr>
        <dsp:cNvPr id="0" name=""/>
        <dsp:cNvSpPr/>
      </dsp:nvSpPr>
      <dsp:spPr>
        <a:xfrm>
          <a:off x="0" y="1929125"/>
          <a:ext cx="9895562" cy="0"/>
        </a:xfrm>
        <a:prstGeom prst="line">
          <a:avLst/>
        </a:prstGeom>
        <a:solidFill>
          <a:srgbClr val="3494B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3494B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8D553-F053-455E-9B70-F9FB427A201A}">
      <dsp:nvSpPr>
        <dsp:cNvPr id="0" name=""/>
        <dsp:cNvSpPr/>
      </dsp:nvSpPr>
      <dsp:spPr>
        <a:xfrm>
          <a:off x="0" y="1929125"/>
          <a:ext cx="9895562" cy="96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Governance of private equity in investee companies by pension funds</a:t>
          </a:r>
        </a:p>
      </dsp:txBody>
      <dsp:txXfrm>
        <a:off x="0" y="1929125"/>
        <a:ext cx="9895562" cy="964268"/>
      </dsp:txXfrm>
    </dsp:sp>
    <dsp:sp modelId="{E1EDBF01-99DF-44EE-8FC9-AF04320A3727}">
      <dsp:nvSpPr>
        <dsp:cNvPr id="0" name=""/>
        <dsp:cNvSpPr/>
      </dsp:nvSpPr>
      <dsp:spPr>
        <a:xfrm>
          <a:off x="0" y="2893394"/>
          <a:ext cx="9895562" cy="0"/>
        </a:xfrm>
        <a:prstGeom prst="line">
          <a:avLst/>
        </a:prstGeom>
        <a:solidFill>
          <a:srgbClr val="3494B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3494B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A657-B6E4-4829-90CF-E188DE75C08D}">
      <dsp:nvSpPr>
        <dsp:cNvPr id="0" name=""/>
        <dsp:cNvSpPr/>
      </dsp:nvSpPr>
      <dsp:spPr>
        <a:xfrm>
          <a:off x="0" y="2893394"/>
          <a:ext cx="9895562" cy="96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Tracking of forex income and equitable allocation</a:t>
          </a:r>
        </a:p>
      </dsp:txBody>
      <dsp:txXfrm>
        <a:off x="0" y="2893394"/>
        <a:ext cx="9895562" cy="964268"/>
      </dsp:txXfrm>
    </dsp:sp>
    <dsp:sp modelId="{26BC8D6E-D694-4BB1-B1F6-E5631281503A}">
      <dsp:nvSpPr>
        <dsp:cNvPr id="0" name=""/>
        <dsp:cNvSpPr/>
      </dsp:nvSpPr>
      <dsp:spPr>
        <a:xfrm>
          <a:off x="0" y="3857662"/>
          <a:ext cx="9895562" cy="0"/>
        </a:xfrm>
        <a:prstGeom prst="line">
          <a:avLst/>
        </a:prstGeom>
        <a:solidFill>
          <a:srgbClr val="3494BA">
            <a:hueOff val="0"/>
            <a:satOff val="0"/>
            <a:lumOff val="0"/>
            <a:alphaOff val="0"/>
          </a:srgbClr>
        </a:solidFill>
        <a:ln w="15875" cap="flat" cmpd="sng" algn="ctr">
          <a:solidFill>
            <a:srgbClr val="3494BA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341C1-8CF1-4926-958A-8C0C633153AE}">
      <dsp:nvSpPr>
        <dsp:cNvPr id="0" name=""/>
        <dsp:cNvSpPr/>
      </dsp:nvSpPr>
      <dsp:spPr>
        <a:xfrm>
          <a:off x="0" y="3857662"/>
          <a:ext cx="9895562" cy="9642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Syndication on investments for enhanced transparency</a:t>
          </a:r>
        </a:p>
      </dsp:txBody>
      <dsp:txXfrm>
        <a:off x="0" y="3857662"/>
        <a:ext cx="9895562" cy="9642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5D60C-FB38-4BAC-A863-646FEB2B07EB}">
      <dsp:nvSpPr>
        <dsp:cNvPr id="0" name=""/>
        <dsp:cNvSpPr/>
      </dsp:nvSpPr>
      <dsp:spPr>
        <a:xfrm>
          <a:off x="0" y="3852"/>
          <a:ext cx="9917454" cy="820518"/>
        </a:xfrm>
        <a:prstGeom prst="roundRect">
          <a:avLst>
            <a:gd name="adj" fmla="val 10000"/>
          </a:avLst>
        </a:prstGeom>
        <a:solidFill>
          <a:sysClr val="window" lastClr="FFFFFF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E53F9-E097-4AEE-A923-E95B2CD5F9C0}">
      <dsp:nvSpPr>
        <dsp:cNvPr id="0" name=""/>
        <dsp:cNvSpPr/>
      </dsp:nvSpPr>
      <dsp:spPr>
        <a:xfrm>
          <a:off x="248206" y="188468"/>
          <a:ext cx="451285" cy="4512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2F282E-12E6-47C1-BD2D-0717371186E8}">
      <dsp:nvSpPr>
        <dsp:cNvPr id="0" name=""/>
        <dsp:cNvSpPr/>
      </dsp:nvSpPr>
      <dsp:spPr>
        <a:xfrm>
          <a:off x="947698" y="3852"/>
          <a:ext cx="8969755" cy="820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838" tIns="86838" rIns="86838" bIns="8683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Size of pension funds vs cost of administration – consolidation of smaller funds</a:t>
          </a:r>
        </a:p>
      </dsp:txBody>
      <dsp:txXfrm>
        <a:off x="947698" y="3852"/>
        <a:ext cx="8969755" cy="820518"/>
      </dsp:txXfrm>
    </dsp:sp>
    <dsp:sp modelId="{315CB65A-3893-4EB0-A649-5420DC4B9D40}">
      <dsp:nvSpPr>
        <dsp:cNvPr id="0" name=""/>
        <dsp:cNvSpPr/>
      </dsp:nvSpPr>
      <dsp:spPr>
        <a:xfrm>
          <a:off x="0" y="1029500"/>
          <a:ext cx="9917454" cy="820518"/>
        </a:xfrm>
        <a:prstGeom prst="roundRect">
          <a:avLst>
            <a:gd name="adj" fmla="val 10000"/>
          </a:avLst>
        </a:prstGeom>
        <a:solidFill>
          <a:sysClr val="window" lastClr="FFFFFF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304D85-E5D0-409D-8619-9729C4B4E411}">
      <dsp:nvSpPr>
        <dsp:cNvPr id="0" name=""/>
        <dsp:cNvSpPr/>
      </dsp:nvSpPr>
      <dsp:spPr>
        <a:xfrm>
          <a:off x="248206" y="1214116"/>
          <a:ext cx="451285" cy="4512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41907-1EAD-404E-B415-F9C7F5D68A9A}">
      <dsp:nvSpPr>
        <dsp:cNvPr id="0" name=""/>
        <dsp:cNvSpPr/>
      </dsp:nvSpPr>
      <dsp:spPr>
        <a:xfrm>
          <a:off x="947698" y="1029500"/>
          <a:ext cx="8969755" cy="820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838" tIns="86838" rIns="86838" bIns="8683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Possibility of shifting from moral suasion to forced consolidation</a:t>
          </a:r>
        </a:p>
      </dsp:txBody>
      <dsp:txXfrm>
        <a:off x="947698" y="1029500"/>
        <a:ext cx="8969755" cy="820518"/>
      </dsp:txXfrm>
    </dsp:sp>
    <dsp:sp modelId="{AAF238DF-8A5B-4C5F-81A1-57E6FEA0B76B}">
      <dsp:nvSpPr>
        <dsp:cNvPr id="0" name=""/>
        <dsp:cNvSpPr/>
      </dsp:nvSpPr>
      <dsp:spPr>
        <a:xfrm>
          <a:off x="0" y="2055148"/>
          <a:ext cx="9917454" cy="820518"/>
        </a:xfrm>
        <a:prstGeom prst="roundRect">
          <a:avLst>
            <a:gd name="adj" fmla="val 10000"/>
          </a:avLst>
        </a:prstGeom>
        <a:solidFill>
          <a:sysClr val="window" lastClr="FFFFFF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060A1-6C9D-41E8-A30D-E465F17ABE77}">
      <dsp:nvSpPr>
        <dsp:cNvPr id="0" name=""/>
        <dsp:cNvSpPr/>
      </dsp:nvSpPr>
      <dsp:spPr>
        <a:xfrm>
          <a:off x="248206" y="2239764"/>
          <a:ext cx="451285" cy="4512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D7E950-6C94-4D9A-A2BF-EEAAC94A0797}">
      <dsp:nvSpPr>
        <dsp:cNvPr id="0" name=""/>
        <dsp:cNvSpPr/>
      </dsp:nvSpPr>
      <dsp:spPr>
        <a:xfrm>
          <a:off x="947698" y="2055148"/>
          <a:ext cx="8969755" cy="820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838" tIns="86838" rIns="86838" bIns="8683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Data integrity compromising quality of administration</a:t>
          </a:r>
        </a:p>
      </dsp:txBody>
      <dsp:txXfrm>
        <a:off x="947698" y="2055148"/>
        <a:ext cx="8969755" cy="820518"/>
      </dsp:txXfrm>
    </dsp:sp>
    <dsp:sp modelId="{A82BF571-FDF9-4182-847C-232E7A32F405}">
      <dsp:nvSpPr>
        <dsp:cNvPr id="0" name=""/>
        <dsp:cNvSpPr/>
      </dsp:nvSpPr>
      <dsp:spPr>
        <a:xfrm>
          <a:off x="0" y="3080796"/>
          <a:ext cx="9917454" cy="820518"/>
        </a:xfrm>
        <a:prstGeom prst="roundRect">
          <a:avLst>
            <a:gd name="adj" fmla="val 10000"/>
          </a:avLst>
        </a:prstGeom>
        <a:solidFill>
          <a:sysClr val="window" lastClr="FFFFFF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FCBA83-D494-479F-ADC1-A81BB88CA875}">
      <dsp:nvSpPr>
        <dsp:cNvPr id="0" name=""/>
        <dsp:cNvSpPr/>
      </dsp:nvSpPr>
      <dsp:spPr>
        <a:xfrm>
          <a:off x="248206" y="3265412"/>
          <a:ext cx="451285" cy="4512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7B8A2F-F772-4615-B9DE-5B6CB0E208FD}">
      <dsp:nvSpPr>
        <dsp:cNvPr id="0" name=""/>
        <dsp:cNvSpPr/>
      </dsp:nvSpPr>
      <dsp:spPr>
        <a:xfrm>
          <a:off x="947698" y="3080796"/>
          <a:ext cx="8969755" cy="820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838" tIns="86838" rIns="86838" bIns="8683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Duplicated IT systems – Single IT infrastructure for the pensions industry</a:t>
          </a:r>
        </a:p>
      </dsp:txBody>
      <dsp:txXfrm>
        <a:off x="947698" y="3080796"/>
        <a:ext cx="8969755" cy="820518"/>
      </dsp:txXfrm>
    </dsp:sp>
    <dsp:sp modelId="{36D9645B-EAB3-4705-9D2D-1D8819005EAE}">
      <dsp:nvSpPr>
        <dsp:cNvPr id="0" name=""/>
        <dsp:cNvSpPr/>
      </dsp:nvSpPr>
      <dsp:spPr>
        <a:xfrm>
          <a:off x="0" y="4106444"/>
          <a:ext cx="9917454" cy="820518"/>
        </a:xfrm>
        <a:prstGeom prst="roundRect">
          <a:avLst>
            <a:gd name="adj" fmla="val 10000"/>
          </a:avLst>
        </a:prstGeom>
        <a:solidFill>
          <a:sysClr val="window" lastClr="FFFFFF">
            <a:lumMod val="95000"/>
            <a:hueOff val="0"/>
            <a:satOff val="0"/>
            <a:lumOff val="0"/>
            <a:alphaOff val="0"/>
          </a:sys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91ED8-2176-4BC7-B3AC-93EBD1F31839}">
      <dsp:nvSpPr>
        <dsp:cNvPr id="0" name=""/>
        <dsp:cNvSpPr/>
      </dsp:nvSpPr>
      <dsp:spPr>
        <a:xfrm>
          <a:off x="248206" y="4291061"/>
          <a:ext cx="451285" cy="451285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517DA-7576-4C03-ABB8-1BB5D053B396}">
      <dsp:nvSpPr>
        <dsp:cNvPr id="0" name=""/>
        <dsp:cNvSpPr/>
      </dsp:nvSpPr>
      <dsp:spPr>
        <a:xfrm>
          <a:off x="947698" y="4106444"/>
          <a:ext cx="8969755" cy="8205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838" tIns="86838" rIns="86838" bIns="8683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Interface of Electronic Supervisory System with Industry IT system to facilitate real time electronic surveillance</a:t>
          </a:r>
        </a:p>
      </dsp:txBody>
      <dsp:txXfrm>
        <a:off x="947698" y="4106444"/>
        <a:ext cx="8969755" cy="8205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A84F31-466E-48A2-96A4-663FC0F8E971}">
      <dsp:nvSpPr>
        <dsp:cNvPr id="0" name=""/>
        <dsp:cNvSpPr/>
      </dsp:nvSpPr>
      <dsp:spPr>
        <a:xfrm>
          <a:off x="0" y="2001"/>
          <a:ext cx="9306839" cy="10144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292FE-4DB8-42CC-B286-C77DA7AA8689}">
      <dsp:nvSpPr>
        <dsp:cNvPr id="0" name=""/>
        <dsp:cNvSpPr/>
      </dsp:nvSpPr>
      <dsp:spPr>
        <a:xfrm>
          <a:off x="306863" y="230247"/>
          <a:ext cx="557933" cy="5579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20C50-58BA-4FA9-A344-FD7B4B337ECB}">
      <dsp:nvSpPr>
        <dsp:cNvPr id="0" name=""/>
        <dsp:cNvSpPr/>
      </dsp:nvSpPr>
      <dsp:spPr>
        <a:xfrm>
          <a:off x="1171660" y="2001"/>
          <a:ext cx="8135178" cy="1014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60" tIns="107360" rIns="107360" bIns="10736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BOF to ensure sustainability of expense structures</a:t>
          </a:r>
        </a:p>
      </dsp:txBody>
      <dsp:txXfrm>
        <a:off x="1171660" y="2001"/>
        <a:ext cx="8135178" cy="1014424"/>
      </dsp:txXfrm>
    </dsp:sp>
    <dsp:sp modelId="{EC3328C2-C21C-4AD4-9A6B-34DA04161379}">
      <dsp:nvSpPr>
        <dsp:cNvPr id="0" name=""/>
        <dsp:cNvSpPr/>
      </dsp:nvSpPr>
      <dsp:spPr>
        <a:xfrm>
          <a:off x="0" y="1270032"/>
          <a:ext cx="9306839" cy="10144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10CB5F-7C74-458B-865B-19B1817E1678}">
      <dsp:nvSpPr>
        <dsp:cNvPr id="0" name=""/>
        <dsp:cNvSpPr/>
      </dsp:nvSpPr>
      <dsp:spPr>
        <a:xfrm>
          <a:off x="306863" y="1498277"/>
          <a:ext cx="557933" cy="5579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3D8B0-9ADA-4C8C-9EEF-A56A8B56DAA3}">
      <dsp:nvSpPr>
        <dsp:cNvPr id="0" name=""/>
        <dsp:cNvSpPr/>
      </dsp:nvSpPr>
      <dsp:spPr>
        <a:xfrm>
          <a:off x="1171660" y="1270032"/>
          <a:ext cx="8135178" cy="1014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60" tIns="107360" rIns="107360" bIns="10736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Compliance with the Expense Framework – USD expense ratios</a:t>
          </a:r>
        </a:p>
      </dsp:txBody>
      <dsp:txXfrm>
        <a:off x="1171660" y="1270032"/>
        <a:ext cx="8135178" cy="1014424"/>
      </dsp:txXfrm>
    </dsp:sp>
    <dsp:sp modelId="{7689227F-1F74-4033-8BAF-DC4138A9561B}">
      <dsp:nvSpPr>
        <dsp:cNvPr id="0" name=""/>
        <dsp:cNvSpPr/>
      </dsp:nvSpPr>
      <dsp:spPr>
        <a:xfrm>
          <a:off x="0" y="2538063"/>
          <a:ext cx="9306839" cy="10144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624DEC-9AE1-4B8A-86E3-4DCDA03A34FF}">
      <dsp:nvSpPr>
        <dsp:cNvPr id="0" name=""/>
        <dsp:cNvSpPr/>
      </dsp:nvSpPr>
      <dsp:spPr>
        <a:xfrm>
          <a:off x="306863" y="2766308"/>
          <a:ext cx="557933" cy="5579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44DC91-0C31-4014-BA1F-B4BF4373F39D}">
      <dsp:nvSpPr>
        <dsp:cNvPr id="0" name=""/>
        <dsp:cNvSpPr/>
      </dsp:nvSpPr>
      <dsp:spPr>
        <a:xfrm>
          <a:off x="1171660" y="2538063"/>
          <a:ext cx="8135178" cy="1014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60" tIns="107360" rIns="107360" bIns="10736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Timeous production of Quarterly/annual returns and quality of submissions</a:t>
          </a:r>
        </a:p>
      </dsp:txBody>
      <dsp:txXfrm>
        <a:off x="1171660" y="2538063"/>
        <a:ext cx="8135178" cy="1014424"/>
      </dsp:txXfrm>
    </dsp:sp>
    <dsp:sp modelId="{6F7B0B07-A33D-4491-80AE-5AA22C1E327F}">
      <dsp:nvSpPr>
        <dsp:cNvPr id="0" name=""/>
        <dsp:cNvSpPr/>
      </dsp:nvSpPr>
      <dsp:spPr>
        <a:xfrm>
          <a:off x="0" y="3806093"/>
          <a:ext cx="9306839" cy="101442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EFA3E-84AA-427B-98C7-16156545203A}">
      <dsp:nvSpPr>
        <dsp:cNvPr id="0" name=""/>
        <dsp:cNvSpPr/>
      </dsp:nvSpPr>
      <dsp:spPr>
        <a:xfrm>
          <a:off x="306863" y="4034339"/>
          <a:ext cx="557933" cy="5579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8C597-B221-475D-9910-52C15F455A7C}">
      <dsp:nvSpPr>
        <dsp:cNvPr id="0" name=""/>
        <dsp:cNvSpPr/>
      </dsp:nvSpPr>
      <dsp:spPr>
        <a:xfrm>
          <a:off x="1171660" y="3806093"/>
          <a:ext cx="8135178" cy="1014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360" tIns="107360" rIns="107360" bIns="10736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Communication with members – AGMs and benefit statements</a:t>
          </a:r>
        </a:p>
      </dsp:txBody>
      <dsp:txXfrm>
        <a:off x="1171660" y="3806093"/>
        <a:ext cx="8135178" cy="10144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A2967E-8D1D-46E1-B740-8C2923564523}">
      <dsp:nvSpPr>
        <dsp:cNvPr id="0" name=""/>
        <dsp:cNvSpPr/>
      </dsp:nvSpPr>
      <dsp:spPr>
        <a:xfrm>
          <a:off x="0" y="2042"/>
          <a:ext cx="9213449" cy="10351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5AE7A-CF3C-456E-976E-BD26BEAA4C08}">
      <dsp:nvSpPr>
        <dsp:cNvPr id="0" name=""/>
        <dsp:cNvSpPr/>
      </dsp:nvSpPr>
      <dsp:spPr>
        <a:xfrm>
          <a:off x="313145" y="234960"/>
          <a:ext cx="569355" cy="5693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0FF30-5724-4F85-BE62-589D3D988072}">
      <dsp:nvSpPr>
        <dsp:cNvPr id="0" name=""/>
        <dsp:cNvSpPr/>
      </dsp:nvSpPr>
      <dsp:spPr>
        <a:xfrm>
          <a:off x="1195647" y="2042"/>
          <a:ext cx="8017801" cy="1035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58" tIns="109558" rIns="109558" bIns="1095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Growth trends as part of sustainability – membership, contributions, assets and active funds</a:t>
          </a:r>
        </a:p>
      </dsp:txBody>
      <dsp:txXfrm>
        <a:off x="1195647" y="2042"/>
        <a:ext cx="8017801" cy="1035192"/>
      </dsp:txXfrm>
    </dsp:sp>
    <dsp:sp modelId="{F7CE1380-EDB4-45C3-A093-0391A91EDDCC}">
      <dsp:nvSpPr>
        <dsp:cNvPr id="0" name=""/>
        <dsp:cNvSpPr/>
      </dsp:nvSpPr>
      <dsp:spPr>
        <a:xfrm>
          <a:off x="0" y="1296033"/>
          <a:ext cx="9213449" cy="10351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2C7DCF-4717-425D-9F44-73D2044B5EBD}">
      <dsp:nvSpPr>
        <dsp:cNvPr id="0" name=""/>
        <dsp:cNvSpPr/>
      </dsp:nvSpPr>
      <dsp:spPr>
        <a:xfrm>
          <a:off x="313145" y="1528951"/>
          <a:ext cx="569355" cy="5693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67C036-7053-4E95-BD72-7754BF3DCD7D}">
      <dsp:nvSpPr>
        <dsp:cNvPr id="0" name=""/>
        <dsp:cNvSpPr/>
      </dsp:nvSpPr>
      <dsp:spPr>
        <a:xfrm>
          <a:off x="1195647" y="1296033"/>
          <a:ext cx="8017801" cy="1035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58" tIns="109558" rIns="109558" bIns="1095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Co-existence of the 3-pillar pension system – complementarity of pillars</a:t>
          </a:r>
        </a:p>
      </dsp:txBody>
      <dsp:txXfrm>
        <a:off x="1195647" y="1296033"/>
        <a:ext cx="8017801" cy="1035192"/>
      </dsp:txXfrm>
    </dsp:sp>
    <dsp:sp modelId="{0F7173BB-0C60-4CF3-8FB8-3248432FCFEA}">
      <dsp:nvSpPr>
        <dsp:cNvPr id="0" name=""/>
        <dsp:cNvSpPr/>
      </dsp:nvSpPr>
      <dsp:spPr>
        <a:xfrm>
          <a:off x="0" y="2590024"/>
          <a:ext cx="9213449" cy="10351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FA07EB-16CA-474D-8C1A-02D8BEA3DCFB}">
      <dsp:nvSpPr>
        <dsp:cNvPr id="0" name=""/>
        <dsp:cNvSpPr/>
      </dsp:nvSpPr>
      <dsp:spPr>
        <a:xfrm>
          <a:off x="313145" y="2822942"/>
          <a:ext cx="569355" cy="5693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0F38EA-453A-4F29-AD08-278F22BB2C72}">
      <dsp:nvSpPr>
        <dsp:cNvPr id="0" name=""/>
        <dsp:cNvSpPr/>
      </dsp:nvSpPr>
      <dsp:spPr>
        <a:xfrm>
          <a:off x="1195647" y="2590024"/>
          <a:ext cx="8017801" cy="1035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58" tIns="109558" rIns="109558" bIns="1095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Sustainability of admin models and expense structures </a:t>
          </a:r>
        </a:p>
      </dsp:txBody>
      <dsp:txXfrm>
        <a:off x="1195647" y="2590024"/>
        <a:ext cx="8017801" cy="1035192"/>
      </dsp:txXfrm>
    </dsp:sp>
    <dsp:sp modelId="{30DEA618-2EC3-4F3B-A9C9-4F032010C052}">
      <dsp:nvSpPr>
        <dsp:cNvPr id="0" name=""/>
        <dsp:cNvSpPr/>
      </dsp:nvSpPr>
      <dsp:spPr>
        <a:xfrm>
          <a:off x="0" y="3884014"/>
          <a:ext cx="9213449" cy="103519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9EA03-C85C-4843-A95A-6DAB8199DA89}">
      <dsp:nvSpPr>
        <dsp:cNvPr id="0" name=""/>
        <dsp:cNvSpPr/>
      </dsp:nvSpPr>
      <dsp:spPr>
        <a:xfrm>
          <a:off x="313145" y="4116933"/>
          <a:ext cx="569355" cy="5693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BF3FF7-9B79-48C0-B03E-F8F94A18BB34}">
      <dsp:nvSpPr>
        <dsp:cNvPr id="0" name=""/>
        <dsp:cNvSpPr/>
      </dsp:nvSpPr>
      <dsp:spPr>
        <a:xfrm>
          <a:off x="1195647" y="3884014"/>
          <a:ext cx="8017801" cy="1035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58" tIns="109558" rIns="109558" bIns="1095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Holistic reforms to revitalise the private occupational pension industry</a:t>
          </a:r>
        </a:p>
      </dsp:txBody>
      <dsp:txXfrm>
        <a:off x="1195647" y="3884014"/>
        <a:ext cx="8017801" cy="103519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F9A4D-FEF9-4D70-AF8F-EBF0A745A266}">
      <dsp:nvSpPr>
        <dsp:cNvPr id="0" name=""/>
        <dsp:cNvSpPr/>
      </dsp:nvSpPr>
      <dsp:spPr>
        <a:xfrm>
          <a:off x="0" y="575"/>
          <a:ext cx="9903186" cy="0"/>
        </a:xfrm>
        <a:prstGeom prst="line">
          <a:avLst/>
        </a:prstGeom>
        <a:gradFill rotWithShape="0">
          <a:gsLst>
            <a:gs pos="0">
              <a:srgbClr val="58B6C0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58B6C0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rgbClr val="58B6C0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C968F9-FAC3-4929-8B54-7C00C84A47C9}">
      <dsp:nvSpPr>
        <dsp:cNvPr id="0" name=""/>
        <dsp:cNvSpPr/>
      </dsp:nvSpPr>
      <dsp:spPr>
        <a:xfrm>
          <a:off x="0" y="575"/>
          <a:ext cx="9903186" cy="941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Pensioners over elderly population – 10%</a:t>
          </a:r>
        </a:p>
      </dsp:txBody>
      <dsp:txXfrm>
        <a:off x="0" y="575"/>
        <a:ext cx="9903186" cy="941949"/>
      </dsp:txXfrm>
    </dsp:sp>
    <dsp:sp modelId="{3CDDCE3C-B9BD-403D-B2AD-0F023C252B0D}">
      <dsp:nvSpPr>
        <dsp:cNvPr id="0" name=""/>
        <dsp:cNvSpPr/>
      </dsp:nvSpPr>
      <dsp:spPr>
        <a:xfrm>
          <a:off x="0" y="942524"/>
          <a:ext cx="9903186" cy="0"/>
        </a:xfrm>
        <a:prstGeom prst="line">
          <a:avLst/>
        </a:prstGeom>
        <a:gradFill rotWithShape="0">
          <a:gsLst>
            <a:gs pos="0">
              <a:srgbClr val="58B6C0">
                <a:hueOff val="-361550"/>
                <a:satOff val="-2481"/>
                <a:lumOff val="1275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58B6C0">
                <a:hueOff val="-361550"/>
                <a:satOff val="-2481"/>
                <a:lumOff val="1275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rgbClr val="58B6C0">
              <a:hueOff val="-361550"/>
              <a:satOff val="-2481"/>
              <a:lumOff val="1275"/>
              <a:alphaOff val="0"/>
            </a:srgbClr>
          </a:solidFill>
          <a:prstDash val="solid"/>
          <a:miter lim="800000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23CFF3-728C-4C3F-BF19-AE7EFC593EC5}">
      <dsp:nvSpPr>
        <dsp:cNvPr id="0" name=""/>
        <dsp:cNvSpPr/>
      </dsp:nvSpPr>
      <dsp:spPr>
        <a:xfrm>
          <a:off x="0" y="942524"/>
          <a:ext cx="9903186" cy="941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Active Membership over total labourforce – 20%</a:t>
          </a:r>
        </a:p>
      </dsp:txBody>
      <dsp:txXfrm>
        <a:off x="0" y="942524"/>
        <a:ext cx="9903186" cy="941949"/>
      </dsp:txXfrm>
    </dsp:sp>
    <dsp:sp modelId="{CF08D40C-A474-4E1D-B7DB-518E07BBB48B}">
      <dsp:nvSpPr>
        <dsp:cNvPr id="0" name=""/>
        <dsp:cNvSpPr/>
      </dsp:nvSpPr>
      <dsp:spPr>
        <a:xfrm>
          <a:off x="0" y="1884473"/>
          <a:ext cx="9903186" cy="0"/>
        </a:xfrm>
        <a:prstGeom prst="line">
          <a:avLst/>
        </a:prstGeom>
        <a:gradFill rotWithShape="0">
          <a:gsLst>
            <a:gs pos="0">
              <a:srgbClr val="58B6C0">
                <a:hueOff val="-723100"/>
                <a:satOff val="-4962"/>
                <a:lumOff val="2549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58B6C0">
                <a:hueOff val="-723100"/>
                <a:satOff val="-4962"/>
                <a:lumOff val="2549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rgbClr val="58B6C0">
              <a:hueOff val="-723100"/>
              <a:satOff val="-4962"/>
              <a:lumOff val="2549"/>
              <a:alphaOff val="0"/>
            </a:srgbClr>
          </a:solidFill>
          <a:prstDash val="solid"/>
          <a:miter lim="800000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23AA31-A663-48FD-AF11-DADF18559D75}">
      <dsp:nvSpPr>
        <dsp:cNvPr id="0" name=""/>
        <dsp:cNvSpPr/>
      </dsp:nvSpPr>
      <dsp:spPr>
        <a:xfrm>
          <a:off x="0" y="1884473"/>
          <a:ext cx="9903186" cy="941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Low uptake of Micropensions – calling for reflection on demand side factors</a:t>
          </a:r>
        </a:p>
      </dsp:txBody>
      <dsp:txXfrm>
        <a:off x="0" y="1884473"/>
        <a:ext cx="9903186" cy="941949"/>
      </dsp:txXfrm>
    </dsp:sp>
    <dsp:sp modelId="{92B6BB98-E7F4-4C96-89F0-9EC515FE4107}">
      <dsp:nvSpPr>
        <dsp:cNvPr id="0" name=""/>
        <dsp:cNvSpPr/>
      </dsp:nvSpPr>
      <dsp:spPr>
        <a:xfrm>
          <a:off x="0" y="2826422"/>
          <a:ext cx="9903186" cy="0"/>
        </a:xfrm>
        <a:prstGeom prst="line">
          <a:avLst/>
        </a:prstGeom>
        <a:gradFill rotWithShape="0">
          <a:gsLst>
            <a:gs pos="0">
              <a:srgbClr val="58B6C0">
                <a:hueOff val="-1084650"/>
                <a:satOff val="-7443"/>
                <a:lumOff val="3824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58B6C0">
                <a:hueOff val="-1084650"/>
                <a:satOff val="-7443"/>
                <a:lumOff val="3824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rgbClr val="58B6C0">
              <a:hueOff val="-1084650"/>
              <a:satOff val="-7443"/>
              <a:lumOff val="3824"/>
              <a:alphaOff val="0"/>
            </a:srgbClr>
          </a:solidFill>
          <a:prstDash val="solid"/>
          <a:miter lim="800000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E32043-350E-4C8C-9112-14D94FC8BBD1}">
      <dsp:nvSpPr>
        <dsp:cNvPr id="0" name=""/>
        <dsp:cNvSpPr/>
      </dsp:nvSpPr>
      <dsp:spPr>
        <a:xfrm>
          <a:off x="0" y="2826422"/>
          <a:ext cx="9903186" cy="941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Confidence critical for enhancing uptake</a:t>
          </a:r>
        </a:p>
      </dsp:txBody>
      <dsp:txXfrm>
        <a:off x="0" y="2826422"/>
        <a:ext cx="9903186" cy="941949"/>
      </dsp:txXfrm>
    </dsp:sp>
    <dsp:sp modelId="{75998282-8156-413A-9C76-982307DFCFEC}">
      <dsp:nvSpPr>
        <dsp:cNvPr id="0" name=""/>
        <dsp:cNvSpPr/>
      </dsp:nvSpPr>
      <dsp:spPr>
        <a:xfrm>
          <a:off x="0" y="3768371"/>
          <a:ext cx="9903186" cy="0"/>
        </a:xfrm>
        <a:prstGeom prst="line">
          <a:avLst/>
        </a:prstGeom>
        <a:gradFill rotWithShape="0">
          <a:gsLst>
            <a:gs pos="0">
              <a:srgbClr val="58B6C0">
                <a:hueOff val="-1446200"/>
                <a:satOff val="-9924"/>
                <a:lumOff val="5098"/>
                <a:alphaOff val="0"/>
                <a:tint val="100000"/>
                <a:shade val="85000"/>
                <a:satMod val="100000"/>
                <a:lumMod val="100000"/>
              </a:srgbClr>
            </a:gs>
            <a:gs pos="100000">
              <a:srgbClr val="58B6C0">
                <a:hueOff val="-1446200"/>
                <a:satOff val="-9924"/>
                <a:lumOff val="5098"/>
                <a:alphaOff val="0"/>
                <a:tint val="90000"/>
                <a:shade val="100000"/>
                <a:satMod val="150000"/>
                <a:lumMod val="100000"/>
              </a:srgb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rgbClr val="58B6C0">
              <a:hueOff val="-1446200"/>
              <a:satOff val="-9924"/>
              <a:lumOff val="5098"/>
              <a:alphaOff val="0"/>
            </a:srgbClr>
          </a:solidFill>
          <a:prstDash val="solid"/>
          <a:miter lim="800000"/>
        </a:ln>
        <a:effectLst>
          <a:outerShdw blurRad="50800" dist="12700" dir="5400000" algn="ctr" rotWithShape="0">
            <a:srgbClr val="000000">
              <a:alpha val="5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FBE0E5-A8D4-428F-8EEF-C873A8B06530}">
      <dsp:nvSpPr>
        <dsp:cNvPr id="0" name=""/>
        <dsp:cNvSpPr/>
      </dsp:nvSpPr>
      <dsp:spPr>
        <a:xfrm>
          <a:off x="0" y="3768371"/>
          <a:ext cx="9903186" cy="9419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w Cen MT" panose="020B0602020104020603"/>
              <a:ea typeface="+mn-ea"/>
              <a:cs typeface="+mn-cs"/>
            </a:rPr>
            <a:t>Difficulty to restore confidence without addressing legacy issues  - compensation</a:t>
          </a:r>
        </a:p>
      </dsp:txBody>
      <dsp:txXfrm>
        <a:off x="0" y="3768371"/>
        <a:ext cx="9903186" cy="9419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FA2802-91FB-4AE7-9B08-33C1ABAA57EB}">
      <dsp:nvSpPr>
        <dsp:cNvPr id="0" name=""/>
        <dsp:cNvSpPr/>
      </dsp:nvSpPr>
      <dsp:spPr>
        <a:xfrm>
          <a:off x="0" y="187368"/>
          <a:ext cx="9427942" cy="3055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5C7DEA-0A6A-4541-8507-B8D139DF443B}">
      <dsp:nvSpPr>
        <dsp:cNvPr id="0" name=""/>
        <dsp:cNvSpPr/>
      </dsp:nvSpPr>
      <dsp:spPr>
        <a:xfrm>
          <a:off x="92437" y="256124"/>
          <a:ext cx="168232" cy="1680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6E237-A2D0-4165-8030-A168811D9CE8}">
      <dsp:nvSpPr>
        <dsp:cNvPr id="0" name=""/>
        <dsp:cNvSpPr/>
      </dsp:nvSpPr>
      <dsp:spPr>
        <a:xfrm>
          <a:off x="353107" y="187368"/>
          <a:ext cx="8927141" cy="572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38" tIns="60638" rIns="60638" bIns="6063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Reviewed all submissions in line with S.I. 162 of 2023</a:t>
          </a:r>
        </a:p>
      </dsp:txBody>
      <dsp:txXfrm>
        <a:off x="353107" y="187368"/>
        <a:ext cx="8927141" cy="572959"/>
      </dsp:txXfrm>
    </dsp:sp>
    <dsp:sp modelId="{F661CBAA-99F5-4556-AA5C-4B058AB63D50}">
      <dsp:nvSpPr>
        <dsp:cNvPr id="0" name=""/>
        <dsp:cNvSpPr/>
      </dsp:nvSpPr>
      <dsp:spPr>
        <a:xfrm>
          <a:off x="0" y="1034868"/>
          <a:ext cx="9427942" cy="3055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F35046-E8F0-4DA6-970F-F4ED08F0F023}">
      <dsp:nvSpPr>
        <dsp:cNvPr id="0" name=""/>
        <dsp:cNvSpPr/>
      </dsp:nvSpPr>
      <dsp:spPr>
        <a:xfrm>
          <a:off x="92437" y="1103623"/>
          <a:ext cx="168232" cy="1680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0E46C-BAC5-4321-BA03-2F0F9A18007D}">
      <dsp:nvSpPr>
        <dsp:cNvPr id="0" name=""/>
        <dsp:cNvSpPr/>
      </dsp:nvSpPr>
      <dsp:spPr>
        <a:xfrm>
          <a:off x="353107" y="1034868"/>
          <a:ext cx="4242573" cy="572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38" tIns="60638" rIns="60638" bIns="6063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Noted compliance gaps and implementation challenges, which included:</a:t>
          </a:r>
        </a:p>
      </dsp:txBody>
      <dsp:txXfrm>
        <a:off x="353107" y="1034868"/>
        <a:ext cx="4242573" cy="572959"/>
      </dsp:txXfrm>
    </dsp:sp>
    <dsp:sp modelId="{36AD067B-12F1-4DA6-B4A9-EE3CED7E2061}">
      <dsp:nvSpPr>
        <dsp:cNvPr id="0" name=""/>
        <dsp:cNvSpPr/>
      </dsp:nvSpPr>
      <dsp:spPr>
        <a:xfrm>
          <a:off x="4587389" y="903568"/>
          <a:ext cx="4701151" cy="568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72" tIns="32372" rIns="32372" bIns="32372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lack of granular membership data issues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Salary history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retrospective demonstration of asset separation by life companies</a:t>
          </a:r>
        </a:p>
      </dsp:txBody>
      <dsp:txXfrm>
        <a:off x="4587389" y="903568"/>
        <a:ext cx="4701151" cy="568476"/>
      </dsp:txXfrm>
    </dsp:sp>
    <dsp:sp modelId="{778E952B-DF56-435C-97C4-EE4BFB6A4E96}">
      <dsp:nvSpPr>
        <dsp:cNvPr id="0" name=""/>
        <dsp:cNvSpPr/>
      </dsp:nvSpPr>
      <dsp:spPr>
        <a:xfrm>
          <a:off x="0" y="1751067"/>
          <a:ext cx="9427942" cy="3055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D1EED8-F4EA-444D-91AB-E552A18B2FF8}">
      <dsp:nvSpPr>
        <dsp:cNvPr id="0" name=""/>
        <dsp:cNvSpPr/>
      </dsp:nvSpPr>
      <dsp:spPr>
        <a:xfrm>
          <a:off x="92437" y="1819823"/>
          <a:ext cx="168232" cy="1680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7536C-C331-4238-ADB0-1973DA8900D2}">
      <dsp:nvSpPr>
        <dsp:cNvPr id="0" name=""/>
        <dsp:cNvSpPr/>
      </dsp:nvSpPr>
      <dsp:spPr>
        <a:xfrm>
          <a:off x="353107" y="1751067"/>
          <a:ext cx="8927141" cy="572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38" tIns="60638" rIns="60638" bIns="6063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Engaged industry and other stakeholders to come up with ways of circumventing the changes</a:t>
          </a:r>
        </a:p>
      </dsp:txBody>
      <dsp:txXfrm>
        <a:off x="353107" y="1751067"/>
        <a:ext cx="8927141" cy="572959"/>
      </dsp:txXfrm>
    </dsp:sp>
    <dsp:sp modelId="{95535993-45E8-46B6-BC92-5F7842BF023E}">
      <dsp:nvSpPr>
        <dsp:cNvPr id="0" name=""/>
        <dsp:cNvSpPr/>
      </dsp:nvSpPr>
      <dsp:spPr>
        <a:xfrm>
          <a:off x="0" y="2467267"/>
          <a:ext cx="9427942" cy="3055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1CA24B-5A00-4A5B-94EC-D914465DA395}">
      <dsp:nvSpPr>
        <dsp:cNvPr id="0" name=""/>
        <dsp:cNvSpPr/>
      </dsp:nvSpPr>
      <dsp:spPr>
        <a:xfrm>
          <a:off x="92437" y="2536022"/>
          <a:ext cx="168232" cy="1680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E427A3-3E82-4B34-9A66-47A464F7AE2D}">
      <dsp:nvSpPr>
        <dsp:cNvPr id="0" name=""/>
        <dsp:cNvSpPr/>
      </dsp:nvSpPr>
      <dsp:spPr>
        <a:xfrm>
          <a:off x="353107" y="2467267"/>
          <a:ext cx="8927141" cy="572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38" tIns="60638" rIns="60638" bIns="6063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Drafted amendments to S.I. 162 of 2023 </a:t>
          </a:r>
        </a:p>
      </dsp:txBody>
      <dsp:txXfrm>
        <a:off x="353107" y="2467267"/>
        <a:ext cx="8927141" cy="572959"/>
      </dsp:txXfrm>
    </dsp:sp>
    <dsp:sp modelId="{4A2824CE-41AB-4714-9C97-41A7A3648246}">
      <dsp:nvSpPr>
        <dsp:cNvPr id="0" name=""/>
        <dsp:cNvSpPr/>
      </dsp:nvSpPr>
      <dsp:spPr>
        <a:xfrm>
          <a:off x="0" y="3183467"/>
          <a:ext cx="9427942" cy="3055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5FAD3E-95B3-41BA-A694-0712CF385BAA}">
      <dsp:nvSpPr>
        <dsp:cNvPr id="0" name=""/>
        <dsp:cNvSpPr/>
      </dsp:nvSpPr>
      <dsp:spPr>
        <a:xfrm>
          <a:off x="92437" y="3252222"/>
          <a:ext cx="168232" cy="16806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57D111-9891-4D10-BE1A-04311528B160}">
      <dsp:nvSpPr>
        <dsp:cNvPr id="0" name=""/>
        <dsp:cNvSpPr/>
      </dsp:nvSpPr>
      <dsp:spPr>
        <a:xfrm>
          <a:off x="353107" y="3183467"/>
          <a:ext cx="8927141" cy="572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38" tIns="60638" rIns="60638" bIns="6063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Stakeholder engagement pending gazetting and implementation</a:t>
          </a:r>
          <a:r>
            <a:rPr lang="en-US" sz="1800" kern="1200" dirty="0"/>
            <a:t>.</a:t>
          </a:r>
        </a:p>
      </dsp:txBody>
      <dsp:txXfrm>
        <a:off x="353107" y="3183467"/>
        <a:ext cx="8927141" cy="572959"/>
      </dsp:txXfrm>
    </dsp:sp>
    <dsp:sp modelId="{D50455EF-AC50-43C9-93B5-0D21C358FE64}">
      <dsp:nvSpPr>
        <dsp:cNvPr id="0" name=""/>
        <dsp:cNvSpPr/>
      </dsp:nvSpPr>
      <dsp:spPr>
        <a:xfrm>
          <a:off x="0" y="3899667"/>
          <a:ext cx="9427942" cy="30557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D8CA10-52D6-4DF7-BCD5-1EC6738B418B}">
      <dsp:nvSpPr>
        <dsp:cNvPr id="0" name=""/>
        <dsp:cNvSpPr/>
      </dsp:nvSpPr>
      <dsp:spPr>
        <a:xfrm>
          <a:off x="92437" y="3968422"/>
          <a:ext cx="168232" cy="16806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0E577-4186-4667-AF77-3FDEAA2B5DC3}">
      <dsp:nvSpPr>
        <dsp:cNvPr id="0" name=""/>
        <dsp:cNvSpPr/>
      </dsp:nvSpPr>
      <dsp:spPr>
        <a:xfrm>
          <a:off x="353107" y="3899667"/>
          <a:ext cx="8927141" cy="5729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38" tIns="60638" rIns="60638" bIns="60638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Compensation expected before year end.</a:t>
          </a:r>
        </a:p>
      </dsp:txBody>
      <dsp:txXfrm>
        <a:off x="353107" y="3899667"/>
        <a:ext cx="8927141" cy="572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797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0191A-3535-5E43-B801-C14F86C03B8A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6430"/>
            <a:ext cx="5438140" cy="39079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7076"/>
            <a:ext cx="2945659" cy="4979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B5EF2-4133-2149-AB6D-FB41E7E840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09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B5EF2-4133-2149-AB6D-FB41E7E8409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490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EB5EF2-4133-2149-AB6D-FB41E7E8409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51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5545427" y="2430250"/>
            <a:ext cx="3095336" cy="49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l">
              <a:defRPr sz="1800" spc="0" baseline="0">
                <a:solidFill>
                  <a:schemeClr val="bg2"/>
                </a:solidFill>
                <a:effectLst/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TITLE OF PRESENTATION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545427" y="3243579"/>
            <a:ext cx="3095336" cy="195705"/>
          </a:xfrm>
          <a:prstGeom prst="rect">
            <a:avLst/>
          </a:prstGeom>
        </p:spPr>
        <p:txBody>
          <a:bodyPr vert="horz" wrap="square" lIns="0" rIns="0" anchor="ctr">
            <a:noAutofit/>
          </a:bodyPr>
          <a:lstStyle>
            <a:lvl1pPr marL="0" indent="0" algn="l">
              <a:buFontTx/>
              <a:buNone/>
              <a:defRPr sz="1400" b="0" baseline="0">
                <a:solidFill>
                  <a:schemeClr val="accent5">
                    <a:lumMod val="50000"/>
                  </a:schemeClr>
                </a:solidFill>
                <a:latin typeface="+mn-lt"/>
              </a:defRPr>
            </a:lvl1pPr>
            <a:lvl2pPr marL="575873" indent="0">
              <a:buFontTx/>
              <a:buNone/>
              <a:defRPr>
                <a:solidFill>
                  <a:schemeClr val="bg1"/>
                </a:solidFill>
              </a:defRPr>
            </a:lvl2pPr>
            <a:lvl3pPr marL="1151750" indent="0">
              <a:buFontTx/>
              <a:buNone/>
              <a:defRPr>
                <a:solidFill>
                  <a:schemeClr val="bg1"/>
                </a:solidFill>
              </a:defRPr>
            </a:lvl3pPr>
            <a:lvl4pPr marL="1727623" indent="0">
              <a:buFontTx/>
              <a:buNone/>
              <a:defRPr>
                <a:solidFill>
                  <a:schemeClr val="bg1"/>
                </a:solidFill>
              </a:defRPr>
            </a:lvl4pPr>
            <a:lvl5pPr marL="23035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Name of presenter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545427" y="3463769"/>
            <a:ext cx="3095336" cy="163351"/>
          </a:xfrm>
        </p:spPr>
        <p:txBody>
          <a:bodyPr wrap="square" lIns="0" rIns="0" anchor="ctr">
            <a:noAutofit/>
          </a:bodyPr>
          <a:lstStyle>
            <a:lvl1pPr algn="l">
              <a:defRPr sz="1400" b="0">
                <a:solidFill>
                  <a:schemeClr val="accent5">
                    <a:lumMod val="50000"/>
                  </a:schemeClr>
                </a:solidFill>
              </a:defRPr>
            </a:lvl1pPr>
            <a:lvl2pPr>
              <a:defRPr sz="1701" b="0">
                <a:solidFill>
                  <a:schemeClr val="bg1"/>
                </a:solidFill>
              </a:defRPr>
            </a:lvl2pPr>
            <a:lvl3pPr>
              <a:defRPr sz="1701" b="0">
                <a:solidFill>
                  <a:schemeClr val="bg1"/>
                </a:solidFill>
              </a:defRPr>
            </a:lvl3pPr>
            <a:lvl4pPr>
              <a:defRPr sz="1701" b="0">
                <a:solidFill>
                  <a:schemeClr val="bg1"/>
                </a:solidFill>
              </a:defRPr>
            </a:lvl4pPr>
            <a:lvl5pPr>
              <a:defRPr sz="1701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292725" y="2428875"/>
            <a:ext cx="0" cy="1200150"/>
          </a:xfrm>
          <a:prstGeom prst="line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724218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E2E1-9158-B14D-B03B-68D7C9ABA3EC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0BE8-DB20-614B-AA4E-2D5F34CFC9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11581155" y="411797"/>
            <a:ext cx="379387" cy="3651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509051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E2E1-9158-B14D-B03B-68D7C9ABA3EC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0BE8-DB20-614B-AA4E-2D5F34CFC9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11581155" y="411797"/>
            <a:ext cx="379387" cy="3651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579322"/>
      </p:ext>
    </p:extLst>
  </p:cSld>
  <p:clrMapOvr>
    <a:masterClrMapping/>
  </p:clrMapOvr>
  <p:transition spd="slow"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936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610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019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656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227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21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185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82884F1-FFEA-405F-9602-3DCA865EDA4E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3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0974413" y="6356350"/>
            <a:ext cx="379387" cy="3651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13/3/2019 : Author – Zelina Francis</a:t>
            </a: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Strictly Confidential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3A40BE8-DB20-614B-AA4E-2D5F34CFC9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62408"/>
      </p:ext>
    </p:extLst>
  </p:cSld>
  <p:clrMapOvr>
    <a:masterClrMapping/>
  </p:clrMapOvr>
  <p:transition spd="slow"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24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793991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5860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E2E1-9158-B14D-B03B-68D7C9ABA3EC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0BE8-DB20-614B-AA4E-2D5F34CFC9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07150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0974413" y="6356349"/>
            <a:ext cx="379387" cy="3651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E2E1-9158-B14D-B03B-68D7C9ABA3EC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0BE8-DB20-614B-AA4E-2D5F34CFC9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76210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10974413" y="6356349"/>
            <a:ext cx="379387" cy="3651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E2E1-9158-B14D-B03B-68D7C9ABA3EC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0BE8-DB20-614B-AA4E-2D5F34CFC9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851983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 userDrawn="1"/>
        </p:nvSpPr>
        <p:spPr>
          <a:xfrm>
            <a:off x="10974412" y="6356349"/>
            <a:ext cx="379387" cy="3651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13/3/2019 : Author – Zelina Francis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Strictly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01362" y="6356350"/>
            <a:ext cx="452437" cy="365125"/>
          </a:xfrm>
        </p:spPr>
        <p:txBody>
          <a:bodyPr/>
          <a:lstStyle/>
          <a:p>
            <a:fld id="{63A40BE8-DB20-614B-AA4E-2D5F34CFC9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93152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E2E1-9158-B14D-B03B-68D7C9ABA3EC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0BE8-DB20-614B-AA4E-2D5F34CFC9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1581155" y="411797"/>
            <a:ext cx="379387" cy="3651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45732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E2E1-9158-B14D-B03B-68D7C9ABA3EC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0BE8-DB20-614B-AA4E-2D5F34CFC9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11581155" y="411797"/>
            <a:ext cx="379387" cy="3651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706570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EE2E1-9158-B14D-B03B-68D7C9ABA3EC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40BE8-DB20-614B-AA4E-2D5F34CFC9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/>
          <p:cNvSpPr/>
          <p:nvPr userDrawn="1"/>
        </p:nvSpPr>
        <p:spPr>
          <a:xfrm>
            <a:off x="11581155" y="411797"/>
            <a:ext cx="379387" cy="3651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67092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EE2E1-9158-B14D-B03B-68D7C9ABA3EC}" type="datetimeFigureOut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40BE8-DB20-614B-AA4E-2D5F34CFC9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90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D291B17-9318-49DB-B28B-6E5994AE9581}" type="datetime1">
              <a:rPr lang="en-US" smtClean="0"/>
              <a:t>5/15/2025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24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28F80F5E-E59C-4CA7-9E17-1299AF271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4049" y="147886"/>
            <a:ext cx="4459265" cy="41622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600" cap="none" dirty="0"/>
              <a:t>REGULATORY UPDATE</a:t>
            </a:r>
            <a:br>
              <a:rPr lang="en-US" sz="4600" cap="none" dirty="0"/>
            </a:br>
            <a:br>
              <a:rPr lang="en-US" sz="4600" dirty="0"/>
            </a:br>
            <a:r>
              <a:rPr lang="en-US" sz="4400" dirty="0"/>
              <a:t>50</a:t>
            </a:r>
            <a:r>
              <a:rPr lang="en-US" sz="4400" baseline="30000" dirty="0"/>
              <a:t>TH</a:t>
            </a:r>
            <a:r>
              <a:rPr lang="en-US" sz="4400" dirty="0"/>
              <a:t> ZAPF Conference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16 May 2025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8895" y="4455620"/>
            <a:ext cx="4847184" cy="1606975"/>
          </a:xfrm>
        </p:spPr>
        <p:txBody>
          <a:bodyPr>
            <a:normAutofit/>
          </a:bodyPr>
          <a:lstStyle/>
          <a:p>
            <a:endParaRPr lang="en-US" sz="2000" cap="non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/>
            <a:r>
              <a:rPr lang="en-US" cap="non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Presented by C.T Munjoma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8DB29D-7BF5-4F3F-A821-FCCDD402D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144" y="0"/>
            <a:ext cx="3633464" cy="33559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lose-up of a calculator and a pen&#10;&#10;Description automatically generated with medium confidence">
            <a:extLst>
              <a:ext uri="{FF2B5EF4-FFF2-40B4-BE49-F238E27FC236}">
                <a16:creationId xmlns:a16="http://schemas.microsoft.com/office/drawing/2014/main" id="{F0144302-33C0-02E3-EF4E-FEF9E18456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48" r="-1" b="31761"/>
          <a:stretch/>
        </p:blipFill>
        <p:spPr>
          <a:xfrm>
            <a:off x="-4740" y="3494690"/>
            <a:ext cx="7423634" cy="2839626"/>
          </a:xfrm>
          <a:prstGeom prst="rect">
            <a:avLst/>
          </a:prstGeom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3026FC3-A287-4A0D-9A8B-9F412F1B5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15379" y="4343400"/>
            <a:ext cx="329184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ADFD6DF8-A0C0-4F1A-B0D1-EEDDA20C21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CE4841E-55FD-437E-8181-FFBDE673B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756F90-CC80-39B0-540E-DBDF4C07C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740" y="0"/>
            <a:ext cx="7423634" cy="34282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AF456E-99AA-CFCC-64F8-FB553B701C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9037" y="0"/>
            <a:ext cx="1142632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38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36B1D-0660-9F0E-75F7-700771272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48268FF-0E20-99D9-FF5C-BAC3E8C0BB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4" t="34667" r="35544" b="41538"/>
          <a:stretch/>
        </p:blipFill>
        <p:spPr>
          <a:xfrm>
            <a:off x="11116393" y="0"/>
            <a:ext cx="872108" cy="1088194"/>
          </a:xfrm>
          <a:prstGeom prst="rect">
            <a:avLst/>
          </a:prstGeom>
        </p:spPr>
      </p:pic>
      <p:sp>
        <p:nvSpPr>
          <p:cNvPr id="2" name="TG_AutoShape 111">
            <a:extLst>
              <a:ext uri="{FF2B5EF4-FFF2-40B4-BE49-F238E27FC236}">
                <a16:creationId xmlns:a16="http://schemas.microsoft.com/office/drawing/2014/main" id="{39523841-FE6B-EE10-5617-52D9BF344EA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66037" y="156882"/>
            <a:ext cx="10373359" cy="9313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19050">
            <a:solidFill>
              <a:srgbClr val="FFFF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prstMaterial="metal">
            <a:bevelT w="127000" h="1270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Pension Coverage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28C9C849-5AF5-5805-D5E6-C85B87F318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352707"/>
              </p:ext>
            </p:extLst>
          </p:nvPr>
        </p:nvGraphicFramePr>
        <p:xfrm>
          <a:off x="1342663" y="1458410"/>
          <a:ext cx="9903187" cy="4710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6181973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50AE0-28ED-1CE1-2CE9-700280472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462E2A1-67E1-7217-F5D7-86019F876A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4" t="34667" r="35544" b="41538"/>
          <a:stretch/>
        </p:blipFill>
        <p:spPr>
          <a:xfrm>
            <a:off x="11116393" y="0"/>
            <a:ext cx="872108" cy="1088194"/>
          </a:xfrm>
          <a:prstGeom prst="rect">
            <a:avLst/>
          </a:prstGeom>
        </p:spPr>
      </p:pic>
      <p:sp>
        <p:nvSpPr>
          <p:cNvPr id="2" name="TG_AutoShape 111">
            <a:extLst>
              <a:ext uri="{FF2B5EF4-FFF2-40B4-BE49-F238E27FC236}">
                <a16:creationId xmlns:a16="http://schemas.microsoft.com/office/drawing/2014/main" id="{2EF60E4B-F28B-8CF9-E2D9-E2B4EEE0284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40469" y="156882"/>
            <a:ext cx="10373359" cy="7744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19050">
            <a:solidFill>
              <a:srgbClr val="FFFF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prstMaterial="metal">
            <a:bevelT w="127000" h="1270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Pre-2009 Compensation Update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6474EE8D-CAAB-3C1B-5D15-6764FFDF33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011403"/>
              </p:ext>
            </p:extLst>
          </p:nvPr>
        </p:nvGraphicFramePr>
        <p:xfrm>
          <a:off x="1394387" y="1342664"/>
          <a:ext cx="9427942" cy="4659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4364116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4E98B-64D5-3165-EADF-7E774FBEA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B69AE5A-92C8-E4A7-1C1F-DE269A967D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4" t="34667" r="35544" b="41538"/>
          <a:stretch/>
        </p:blipFill>
        <p:spPr>
          <a:xfrm>
            <a:off x="11116393" y="0"/>
            <a:ext cx="872108" cy="1088194"/>
          </a:xfrm>
          <a:prstGeom prst="rect">
            <a:avLst/>
          </a:prstGeom>
        </p:spPr>
      </p:pic>
      <p:sp>
        <p:nvSpPr>
          <p:cNvPr id="2" name="TG_AutoShape 111">
            <a:extLst>
              <a:ext uri="{FF2B5EF4-FFF2-40B4-BE49-F238E27FC236}">
                <a16:creationId xmlns:a16="http://schemas.microsoft.com/office/drawing/2014/main" id="{F1053906-960D-63FE-92AF-FDE9056477F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19760" y="156882"/>
            <a:ext cx="10373359" cy="7744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19050">
            <a:solidFill>
              <a:srgbClr val="FFFF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prstMaterial="metal">
            <a:bevelT w="127000" h="1270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Compliance Update</a:t>
            </a:r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9DF42D09-39F6-011A-A779-DB6F792542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053660"/>
              </p:ext>
            </p:extLst>
          </p:nvPr>
        </p:nvGraphicFramePr>
        <p:xfrm>
          <a:off x="985575" y="1209278"/>
          <a:ext cx="9778881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42287112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F99FD-FBC3-58AE-A8CE-8FFBE39EE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A4EEC6-5D29-CF1F-3A4C-604A3AB0B5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4" t="34667" r="35544" b="41538"/>
          <a:stretch/>
        </p:blipFill>
        <p:spPr>
          <a:xfrm>
            <a:off x="11116393" y="0"/>
            <a:ext cx="872108" cy="1088194"/>
          </a:xfrm>
          <a:prstGeom prst="rect">
            <a:avLst/>
          </a:prstGeom>
        </p:spPr>
      </p:pic>
      <p:sp>
        <p:nvSpPr>
          <p:cNvPr id="2" name="TG_AutoShape 111">
            <a:extLst>
              <a:ext uri="{FF2B5EF4-FFF2-40B4-BE49-F238E27FC236}">
                <a16:creationId xmlns:a16="http://schemas.microsoft.com/office/drawing/2014/main" id="{C17A5B54-A981-42E2-38F3-87A0B624F99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42617" y="156882"/>
            <a:ext cx="10373359" cy="7744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19050">
            <a:solidFill>
              <a:srgbClr val="FFFF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prstMaterial="metal">
            <a:bevelT w="127000" h="1270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Concluding Remarks</a:t>
            </a:r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3488223B-8C20-CDCD-9972-D62A99F033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6625678"/>
              </p:ext>
            </p:extLst>
          </p:nvPr>
        </p:nvGraphicFramePr>
        <p:xfrm>
          <a:off x="864296" y="1252603"/>
          <a:ext cx="10051680" cy="5085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9093244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657" y="91441"/>
            <a:ext cx="10489474" cy="6400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>
            <a:noAutofit/>
          </a:bodyPr>
          <a:lstStyle/>
          <a:p>
            <a:pPr algn="ctr"/>
            <a:br>
              <a:rPr lang="en-US" sz="9600" b="1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br>
              <a:rPr lang="en-US" sz="9600" b="1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br>
              <a:rPr lang="en-US" sz="9600" b="1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br>
              <a:rPr lang="en-US" sz="9600" b="1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br>
              <a:rPr lang="en-US" sz="9600" b="1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r>
              <a:rPr lang="en-US" sz="9600" b="1" dirty="0">
                <a:solidFill>
                  <a:schemeClr val="tx2"/>
                </a:solidFill>
                <a:latin typeface="Century Gothic" panose="020B0502020202020204" pitchFamily="34" charset="0"/>
              </a:rPr>
              <a:t>Thank you</a:t>
            </a:r>
            <a:br>
              <a:rPr lang="en-US" sz="9600" b="1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br>
              <a:rPr lang="en-US" sz="9600" b="1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br>
              <a:rPr lang="en-US" sz="9600" b="1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br>
              <a:rPr lang="en-US" sz="9600" b="1" dirty="0">
                <a:solidFill>
                  <a:schemeClr val="tx2"/>
                </a:solidFill>
                <a:latin typeface="Century Gothic" panose="020B0502020202020204" pitchFamily="34" charset="0"/>
              </a:rPr>
            </a:br>
            <a:endParaRPr lang="en-US" sz="9600" b="1" dirty="0">
              <a:solidFill>
                <a:schemeClr val="tx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341523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4" t="34667" r="35544" b="41538"/>
          <a:stretch/>
        </p:blipFill>
        <p:spPr>
          <a:xfrm>
            <a:off x="11116393" y="0"/>
            <a:ext cx="872108" cy="1088194"/>
          </a:xfrm>
          <a:prstGeom prst="rect">
            <a:avLst/>
          </a:prstGeom>
        </p:spPr>
      </p:pic>
      <p:sp>
        <p:nvSpPr>
          <p:cNvPr id="2" name="TG_AutoShape 111">
            <a:extLst>
              <a:ext uri="{FF2B5EF4-FFF2-40B4-BE49-F238E27FC236}">
                <a16:creationId xmlns:a16="http://schemas.microsoft.com/office/drawing/2014/main" id="{6F2CCB82-0C67-DBCA-39E6-85A5BFBBFC7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79988" y="295266"/>
            <a:ext cx="10373359" cy="7744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19050">
            <a:solidFill>
              <a:srgbClr val="FFFF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prstMaterial="metal">
            <a:bevelT w="127000" h="1270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Presentation Outline</a:t>
            </a:r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BD988689-6284-0D60-6BDB-0EA964ABF9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1687896"/>
              </p:ext>
            </p:extLst>
          </p:nvPr>
        </p:nvGraphicFramePr>
        <p:xfrm>
          <a:off x="1014608" y="1342663"/>
          <a:ext cx="10339192" cy="4795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3683650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E7087-671E-8A9E-DA43-A338284E6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9D79E3-23CA-4F00-ED4C-C17634A51D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4" t="34667" r="35544" b="41538"/>
          <a:stretch/>
        </p:blipFill>
        <p:spPr>
          <a:xfrm>
            <a:off x="11116393" y="0"/>
            <a:ext cx="872108" cy="1088194"/>
          </a:xfrm>
          <a:prstGeom prst="rect">
            <a:avLst/>
          </a:prstGeom>
        </p:spPr>
      </p:pic>
      <p:sp>
        <p:nvSpPr>
          <p:cNvPr id="2" name="TG_AutoShape 111">
            <a:extLst>
              <a:ext uri="{FF2B5EF4-FFF2-40B4-BE49-F238E27FC236}">
                <a16:creationId xmlns:a16="http://schemas.microsoft.com/office/drawing/2014/main" id="{48CB99D4-6D25-CBD9-EB59-CCA0CA568AB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65831" y="156882"/>
            <a:ext cx="10373359" cy="7744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19050">
            <a:solidFill>
              <a:srgbClr val="FFFF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prstMaterial="metal">
            <a:bevelT w="127000" h="1270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Adequacy of Benefits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04854BBC-A2EF-1B13-B7C0-7A79EC8EB3C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3330944"/>
              </p:ext>
            </p:extLst>
          </p:nvPr>
        </p:nvGraphicFramePr>
        <p:xfrm>
          <a:off x="942974" y="1400536"/>
          <a:ext cx="10173419" cy="4734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431335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28CC5A-D638-47CE-CC97-ECECDBA2C2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328B9FA-1189-2C4C-8AF4-99A39A95F6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4" t="34667" r="35544" b="41538"/>
          <a:stretch/>
        </p:blipFill>
        <p:spPr>
          <a:xfrm>
            <a:off x="11116393" y="0"/>
            <a:ext cx="872108" cy="1088194"/>
          </a:xfrm>
          <a:prstGeom prst="rect">
            <a:avLst/>
          </a:prstGeom>
        </p:spPr>
      </p:pic>
      <p:sp>
        <p:nvSpPr>
          <p:cNvPr id="2" name="TG_AutoShape 111">
            <a:extLst>
              <a:ext uri="{FF2B5EF4-FFF2-40B4-BE49-F238E27FC236}">
                <a16:creationId xmlns:a16="http://schemas.microsoft.com/office/drawing/2014/main" id="{F38081A2-7513-8F4B-026E-4831C79DB94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26301" y="156882"/>
            <a:ext cx="10373359" cy="7744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19050">
            <a:solidFill>
              <a:srgbClr val="FFFF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prstMaterial="metal">
            <a:bevelT w="127000" h="1270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Adequacy of Benefits….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CD0EFE9C-4B19-B0DC-4F4E-03AF3EC5A364}"/>
              </a:ext>
            </a:extLst>
          </p:cNvPr>
          <p:cNvSpPr txBox="1">
            <a:spLocks/>
          </p:cNvSpPr>
          <p:nvPr/>
        </p:nvSpPr>
        <p:spPr>
          <a:xfrm>
            <a:off x="1226916" y="1481560"/>
            <a:ext cx="9572263" cy="4849792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200"/>
              </a:spcAft>
              <a:buClr>
                <a:srgbClr val="58B6C0"/>
              </a:buClr>
              <a:buSzPct val="100000"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Holistic Reforms of all Pillars of National Pension System:-</a:t>
            </a:r>
          </a:p>
          <a:p>
            <a:pPr marL="265176" marR="0" lvl="1" indent="-137160" algn="l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  <a:buClr>
                <a:srgbClr val="58B6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Buy in from Treasury to set up </a:t>
            </a:r>
            <a:r>
              <a:rPr lang="en-US" sz="2400" dirty="0">
                <a:solidFill>
                  <a:sysClr val="windowText" lastClr="000000"/>
                </a:solidFill>
                <a:latin typeface="Tw Cen MT" panose="020B0602020104020603"/>
              </a:rPr>
              <a:t>Multi-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stakeholder Committee</a:t>
            </a:r>
          </a:p>
          <a:p>
            <a:pPr marL="265176" marR="0" lvl="1" indent="-137160" algn="l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  <a:buClr>
                <a:srgbClr val="58B6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Coopting of key industry stakeholders in NDS2 Thematic Working Groups</a:t>
            </a:r>
          </a:p>
          <a:p>
            <a:pPr marL="265176" marR="0" lvl="1" indent="-137160" algn="l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  <a:buClr>
                <a:srgbClr val="58B6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Consultations with industry stakeholder on the development of Financial Services Sector Development Plan</a:t>
            </a:r>
          </a:p>
          <a:p>
            <a:pPr marL="265176" marR="0" lvl="1" indent="-137160" algn="l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  <a:buClr>
                <a:srgbClr val="58B6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Industry to leverage on opportunities to inform policy direction </a:t>
            </a:r>
          </a:p>
          <a:p>
            <a:pPr marL="265176" marR="0" lvl="1" indent="-137160" algn="l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400"/>
              </a:spcAft>
              <a:buClr>
                <a:srgbClr val="58B6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Review of the legal and regulatory framework</a:t>
            </a:r>
          </a:p>
          <a:p>
            <a:pPr marL="265176" marR="0" lvl="1" indent="-137160" algn="l" defTabSz="91440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800"/>
              </a:spcAft>
              <a:buClr>
                <a:srgbClr val="58B6C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Gazetting and Parliamentary debate on IPEC Bill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58B6C0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525686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FBF3E-6B14-9088-962A-F751E92FA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42FE9E-3690-167B-1601-EA487C3516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4" t="34667" r="35544" b="41538"/>
          <a:stretch/>
        </p:blipFill>
        <p:spPr>
          <a:xfrm>
            <a:off x="11116393" y="0"/>
            <a:ext cx="872108" cy="1088194"/>
          </a:xfrm>
          <a:prstGeom prst="rect">
            <a:avLst/>
          </a:prstGeom>
        </p:spPr>
      </p:pic>
      <p:sp>
        <p:nvSpPr>
          <p:cNvPr id="2" name="TG_AutoShape 111">
            <a:extLst>
              <a:ext uri="{FF2B5EF4-FFF2-40B4-BE49-F238E27FC236}">
                <a16:creationId xmlns:a16="http://schemas.microsoft.com/office/drawing/2014/main" id="{9D208468-980C-6780-0FCB-0A623BD89B3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74945" y="156882"/>
            <a:ext cx="10373359" cy="7744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19050">
            <a:solidFill>
              <a:srgbClr val="FFFF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prstMaterial="metal">
            <a:bevelT w="127000" h="1270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Security of Assets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99A02A22-FCBD-D9C9-C917-579BE99BD1BE}"/>
              </a:ext>
            </a:extLst>
          </p:cNvPr>
          <p:cNvGraphicFramePr>
            <a:graphicFrameLocks/>
          </p:cNvGraphicFramePr>
          <p:nvPr/>
        </p:nvGraphicFramePr>
        <p:xfrm>
          <a:off x="1014608" y="1277655"/>
          <a:ext cx="9619989" cy="4860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6202694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9D7152-A3EE-1926-38FD-E6371BA62C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448F01-DB2E-20A3-24D8-958DE7F472C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4" t="34667" r="35544" b="41538"/>
          <a:stretch/>
        </p:blipFill>
        <p:spPr>
          <a:xfrm>
            <a:off x="11116393" y="0"/>
            <a:ext cx="872108" cy="1088194"/>
          </a:xfrm>
          <a:prstGeom prst="rect">
            <a:avLst/>
          </a:prstGeom>
        </p:spPr>
      </p:pic>
      <p:sp>
        <p:nvSpPr>
          <p:cNvPr id="2" name="TG_AutoShape 111">
            <a:extLst>
              <a:ext uri="{FF2B5EF4-FFF2-40B4-BE49-F238E27FC236}">
                <a16:creationId xmlns:a16="http://schemas.microsoft.com/office/drawing/2014/main" id="{1B2FEC83-5548-6477-0D34-B9E8CD13E3F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32286" y="245461"/>
            <a:ext cx="10373359" cy="7744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19050">
            <a:solidFill>
              <a:srgbClr val="FFFF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prstMaterial="metal">
            <a:bevelT w="127000" h="1270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Security of Assets…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E5772AC1-1FF3-E783-7371-114F72F65E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2846140"/>
              </p:ext>
            </p:extLst>
          </p:nvPr>
        </p:nvGraphicFramePr>
        <p:xfrm>
          <a:off x="1014608" y="1315233"/>
          <a:ext cx="9895562" cy="482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2079090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B1965-6B06-35B8-1493-1864B62AA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2D014BD-D93D-DA76-0363-2722C911A6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4" t="34667" r="35544" b="41538"/>
          <a:stretch/>
        </p:blipFill>
        <p:spPr>
          <a:xfrm>
            <a:off x="11116393" y="0"/>
            <a:ext cx="872108" cy="1088194"/>
          </a:xfrm>
          <a:prstGeom prst="rect">
            <a:avLst/>
          </a:prstGeom>
        </p:spPr>
      </p:pic>
      <p:sp>
        <p:nvSpPr>
          <p:cNvPr id="2" name="TG_AutoShape 111">
            <a:extLst>
              <a:ext uri="{FF2B5EF4-FFF2-40B4-BE49-F238E27FC236}">
                <a16:creationId xmlns:a16="http://schemas.microsoft.com/office/drawing/2014/main" id="{40A8FA86-2F5A-868B-CF69-EC36982DA749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32077" y="333032"/>
            <a:ext cx="10373359" cy="7744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19050">
            <a:solidFill>
              <a:srgbClr val="FFFF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prstMaterial="metal">
            <a:bevelT w="127000" h="1270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Efficiency in Administration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66CAA92B-25E6-D6EE-838F-8F747C9F30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7301467"/>
              </p:ext>
            </p:extLst>
          </p:nvPr>
        </p:nvGraphicFramePr>
        <p:xfrm>
          <a:off x="904875" y="1423685"/>
          <a:ext cx="9917454" cy="493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4940736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F8598-314D-37F3-E210-F163280A0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F4A94F6-024F-360C-E8C4-44F9A1386D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4" t="34667" r="35544" b="41538"/>
          <a:stretch/>
        </p:blipFill>
        <p:spPr>
          <a:xfrm>
            <a:off x="11116393" y="0"/>
            <a:ext cx="872108" cy="1088194"/>
          </a:xfrm>
          <a:prstGeom prst="rect">
            <a:avLst/>
          </a:prstGeom>
        </p:spPr>
      </p:pic>
      <p:sp>
        <p:nvSpPr>
          <p:cNvPr id="2" name="TG_AutoShape 111">
            <a:extLst>
              <a:ext uri="{FF2B5EF4-FFF2-40B4-BE49-F238E27FC236}">
                <a16:creationId xmlns:a16="http://schemas.microsoft.com/office/drawing/2014/main" id="{42BC488E-B041-9407-F3D2-65A339779E4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03408" y="295266"/>
            <a:ext cx="10373359" cy="77442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19050">
            <a:solidFill>
              <a:srgbClr val="FFFF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prstMaterial="metal">
            <a:bevelT w="127000" h="1270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Efficiency in Administration…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B1C8318B-B346-7461-3F03-D5EB850A2DF7}"/>
              </a:ext>
            </a:extLst>
          </p:cNvPr>
          <p:cNvGraphicFramePr>
            <a:graphicFrameLocks/>
          </p:cNvGraphicFramePr>
          <p:nvPr/>
        </p:nvGraphicFramePr>
        <p:xfrm>
          <a:off x="1014608" y="1315233"/>
          <a:ext cx="9306839" cy="482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33590359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93B23-D3F7-219A-D596-5ED7978A7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0821DD5-4612-2A55-C205-A1A7558FE6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24" t="34667" r="35544" b="41538"/>
          <a:stretch/>
        </p:blipFill>
        <p:spPr>
          <a:xfrm>
            <a:off x="11116393" y="0"/>
            <a:ext cx="872108" cy="1088194"/>
          </a:xfrm>
          <a:prstGeom prst="rect">
            <a:avLst/>
          </a:prstGeom>
        </p:spPr>
      </p:pic>
      <p:sp>
        <p:nvSpPr>
          <p:cNvPr id="2" name="TG_AutoShape 111">
            <a:extLst>
              <a:ext uri="{FF2B5EF4-FFF2-40B4-BE49-F238E27FC236}">
                <a16:creationId xmlns:a16="http://schemas.microsoft.com/office/drawing/2014/main" id="{4C99B9EC-4D0E-06E5-AC3A-04D283DBE8B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30091" y="180961"/>
            <a:ext cx="10373359" cy="90723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 w="19050">
            <a:solidFill>
              <a:srgbClr val="FFFF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prstMaterial="metal">
            <a:bevelT w="127000" h="1270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Century Gothic" panose="020B0502020202020204" pitchFamily="34" charset="0"/>
              </a:rPr>
              <a:t>Sustainability of the Pensions Industry</a:t>
            </a:r>
          </a:p>
        </p:txBody>
      </p:sp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BBAE50FF-FDF8-64C0-A35D-558ACB762A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8752820"/>
              </p:ext>
            </p:extLst>
          </p:nvPr>
        </p:nvGraphicFramePr>
        <p:xfrm>
          <a:off x="1226916" y="1393926"/>
          <a:ext cx="9213449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399361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0070C0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8604477-5f3a-47a5-90ca-f77cfc9843e9">
      <Terms xmlns="http://schemas.microsoft.com/office/infopath/2007/PartnerControls"/>
    </lcf76f155ced4ddcb4097134ff3c332f>
    <TaxCatchAll xmlns="b3ea61f5-603d-4f8a-9c7f-f8ce84a04636" xsi:nil="true"/>
    <SharedWithUsers xmlns="b3ea61f5-603d-4f8a-9c7f-f8ce84a04636">
      <UserInfo>
        <DisplayName>Delay Musikavanhu</DisplayName>
        <AccountId>22</AccountId>
        <AccountType/>
      </UserInfo>
      <UserInfo>
        <DisplayName>Precious Kahari</DisplayName>
        <AccountId>162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5BA0FB0DE78D4995FE93B1DEC19C9F" ma:contentTypeVersion="16" ma:contentTypeDescription="Create a new document." ma:contentTypeScope="" ma:versionID="5977ca7cdcfcfff03d1f0ca688a4cabc">
  <xsd:schema xmlns:xsd="http://www.w3.org/2001/XMLSchema" xmlns:xs="http://www.w3.org/2001/XMLSchema" xmlns:p="http://schemas.microsoft.com/office/2006/metadata/properties" xmlns:ns2="28604477-5f3a-47a5-90ca-f77cfc9843e9" xmlns:ns3="b3ea61f5-603d-4f8a-9c7f-f8ce84a04636" targetNamespace="http://schemas.microsoft.com/office/2006/metadata/properties" ma:root="true" ma:fieldsID="9b78a88892c3e75f15c86cc5bf521f93" ns2:_="" ns3:_="">
    <xsd:import namespace="28604477-5f3a-47a5-90ca-f77cfc9843e9"/>
    <xsd:import namespace="b3ea61f5-603d-4f8a-9c7f-f8ce84a04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604477-5f3a-47a5-90ca-f77cfc9843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56c8c-d880-4333-80a5-7924ae0cb8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ea61f5-603d-4f8a-9c7f-f8ce84a04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3df1b92-eb9c-429e-8cd7-c509370a1f0f}" ma:internalName="TaxCatchAll" ma:showField="CatchAllData" ma:web="b3ea61f5-603d-4f8a-9c7f-f8ce84a046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4F4A8A-16C6-492E-9CA8-354937D31588}">
  <ds:schemaRefs>
    <ds:schemaRef ds:uri="28604477-5f3a-47a5-90ca-f77cfc9843e9"/>
    <ds:schemaRef ds:uri="b3ea61f5-603d-4f8a-9c7f-f8ce84a04636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F93EF30-75F1-41B1-810C-613127AF4F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79FB874-9EFB-4972-AF9B-008E2F7A8285}">
  <ds:schemaRefs>
    <ds:schemaRef ds:uri="28604477-5f3a-47a5-90ca-f77cfc9843e9"/>
    <ds:schemaRef ds:uri="b3ea61f5-603d-4f8a-9c7f-f8ce84a0463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711</Words>
  <Application>Microsoft Office PowerPoint</Application>
  <PresentationFormat>Widescreen</PresentationFormat>
  <Paragraphs>92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Tw Cen MT</vt:lpstr>
      <vt:lpstr>Wingdings</vt:lpstr>
      <vt:lpstr>Office Theme</vt:lpstr>
      <vt:lpstr>Retrospect</vt:lpstr>
      <vt:lpstr>REGULATORY UPDATE  50TH ZAPF Conference  16 May 2025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Thank you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To The Board</dc:title>
  <dc:creator>Tatenda Sagomba</dc:creator>
  <cp:lastModifiedBy>Cuthbert T. Munjoma</cp:lastModifiedBy>
  <cp:revision>66</cp:revision>
  <cp:lastPrinted>2019-11-15T14:23:07Z</cp:lastPrinted>
  <dcterms:created xsi:type="dcterms:W3CDTF">2019-08-05T06:43:17Z</dcterms:created>
  <dcterms:modified xsi:type="dcterms:W3CDTF">2025-05-15T06:13:50Z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0x010100D45BA0FB0DE78D4995FE93B1DEC19C9F</vt:lpwstr>
  </property>
  <property fmtid="{D5CDD505-2E9C-101B-9397-08002B2CF9AE}" pid="3" name="MediaServiceImageTags">
    <vt:lpwstr/>
  </property>
</Properties>
</file>