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372" r:id="rId3"/>
    <p:sldId id="424" r:id="rId4"/>
    <p:sldId id="428" r:id="rId5"/>
    <p:sldId id="421" r:id="rId6"/>
    <p:sldId id="423" r:id="rId7"/>
    <p:sldId id="418" r:id="rId8"/>
    <p:sldId id="429" r:id="rId9"/>
    <p:sldId id="430" r:id="rId10"/>
    <p:sldId id="531" r:id="rId11"/>
    <p:sldId id="426" r:id="rId12"/>
    <p:sldId id="427" r:id="rId13"/>
    <p:sldId id="532" r:id="rId14"/>
    <p:sldId id="368" r:id="rId15"/>
  </p:sldIdLst>
  <p:sldSz cx="10058400" cy="7772400"/>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wen, Namusi" initials="ON" lastIdx="1" clrIdx="0">
    <p:extLst>
      <p:ext uri="{19B8F6BF-5375-455C-9EA6-DF929625EA0E}">
        <p15:presenceInfo xmlns:p15="http://schemas.microsoft.com/office/powerpoint/2012/main" userId="d5a24421c75a29b0" providerId="Windows Live"/>
      </p:ext>
    </p:extLst>
  </p:cmAuthor>
  <p:cmAuthor id="2" name="Welcome Mavingire" initials="WM" lastIdx="1" clrIdx="1">
    <p:extLst>
      <p:ext uri="{19B8F6BF-5375-455C-9EA6-DF929625EA0E}">
        <p15:presenceInfo xmlns:p15="http://schemas.microsoft.com/office/powerpoint/2012/main" userId="0c3ff5d40701a4b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07E39"/>
    <a:srgbClr val="83E988"/>
    <a:srgbClr val="254061"/>
    <a:srgbClr val="006666"/>
    <a:srgbClr val="0D4A2D"/>
    <a:srgbClr val="FFFF66"/>
    <a:srgbClr val="32A6C5"/>
    <a:srgbClr val="FF9900"/>
    <a:srgbClr val="4A7E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C26FBF-DEB6-47E3-9A21-C83C51EB79C7}" v="708" dt="2025-07-30T08:24:15.66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427" autoAdjust="0"/>
  </p:normalViewPr>
  <p:slideViewPr>
    <p:cSldViewPr>
      <p:cViewPr varScale="1">
        <p:scale>
          <a:sx n="57" d="100"/>
          <a:sy n="57" d="100"/>
        </p:scale>
        <p:origin x="1638" y="72"/>
      </p:cViewPr>
      <p:guideLst>
        <p:guide orient="horz" pos="2880"/>
        <p:guide pos="2160"/>
      </p:guideLst>
    </p:cSldViewPr>
  </p:slideViewPr>
  <p:outlineViewPr>
    <p:cViewPr>
      <p:scale>
        <a:sx n="33" d="100"/>
        <a:sy n="33" d="100"/>
      </p:scale>
      <p:origin x="0" y="-2436"/>
    </p:cViewPr>
  </p:outlineViewPr>
  <p:notesTextViewPr>
    <p:cViewPr>
      <p:scale>
        <a:sx n="100" d="100"/>
        <a:sy n="100" d="100"/>
      </p:scale>
      <p:origin x="0" y="0"/>
    </p:cViewPr>
  </p:notesTextViewPr>
  <p:sorterViewPr>
    <p:cViewPr>
      <p:scale>
        <a:sx n="100" d="100"/>
        <a:sy n="100" d="100"/>
      </p:scale>
      <p:origin x="0" y="-44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lcome Mavingire" userId="70c2f19c-f79e-42a8-a0f7-f1ba85769a22" providerId="ADAL" clId="{B4C26FBF-DEB6-47E3-9A21-C83C51EB79C7}"/>
    <pc:docChg chg="undo custSel addSld delSld modSld">
      <pc:chgData name="Welcome Mavingire" userId="70c2f19c-f79e-42a8-a0f7-f1ba85769a22" providerId="ADAL" clId="{B4C26FBF-DEB6-47E3-9A21-C83C51EB79C7}" dt="2025-07-30T08:24:15.666" v="3470" actId="12100"/>
      <pc:docMkLst>
        <pc:docMk/>
      </pc:docMkLst>
      <pc:sldChg chg="addSp modSp mod">
        <pc:chgData name="Welcome Mavingire" userId="70c2f19c-f79e-42a8-a0f7-f1ba85769a22" providerId="ADAL" clId="{B4C26FBF-DEB6-47E3-9A21-C83C51EB79C7}" dt="2025-07-30T08:08:41.753" v="3356" actId="207"/>
        <pc:sldMkLst>
          <pc:docMk/>
          <pc:sldMk cId="0" sldId="256"/>
        </pc:sldMkLst>
        <pc:spChg chg="add mod">
          <ac:chgData name="Welcome Mavingire" userId="70c2f19c-f79e-42a8-a0f7-f1ba85769a22" providerId="ADAL" clId="{B4C26FBF-DEB6-47E3-9A21-C83C51EB79C7}" dt="2025-07-30T08:08:41.753" v="3356" actId="207"/>
          <ac:spMkLst>
            <pc:docMk/>
            <pc:sldMk cId="0" sldId="256"/>
            <ac:spMk id="3" creationId="{B255C9DA-6940-D492-EC83-1252259B399A}"/>
          </ac:spMkLst>
        </pc:spChg>
        <pc:spChg chg="mod">
          <ac:chgData name="Welcome Mavingire" userId="70c2f19c-f79e-42a8-a0f7-f1ba85769a22" providerId="ADAL" clId="{B4C26FBF-DEB6-47E3-9A21-C83C51EB79C7}" dt="2025-07-29T20:58:20.922" v="5" actId="20577"/>
          <ac:spMkLst>
            <pc:docMk/>
            <pc:sldMk cId="0" sldId="256"/>
            <ac:spMk id="27" creationId="{00000000-0000-0000-0000-000000000000}"/>
          </ac:spMkLst>
        </pc:spChg>
        <pc:spChg chg="mod">
          <ac:chgData name="Welcome Mavingire" userId="70c2f19c-f79e-42a8-a0f7-f1ba85769a22" providerId="ADAL" clId="{B4C26FBF-DEB6-47E3-9A21-C83C51EB79C7}" dt="2025-07-29T20:58:52.950" v="121" actId="6549"/>
          <ac:spMkLst>
            <pc:docMk/>
            <pc:sldMk cId="0" sldId="256"/>
            <ac:spMk id="29" creationId="{00000000-0000-0000-0000-000000000000}"/>
          </ac:spMkLst>
        </pc:spChg>
        <pc:picChg chg="add mod">
          <ac:chgData name="Welcome Mavingire" userId="70c2f19c-f79e-42a8-a0f7-f1ba85769a22" providerId="ADAL" clId="{B4C26FBF-DEB6-47E3-9A21-C83C51EB79C7}" dt="2025-07-30T08:06:26.020" v="3290" actId="1036"/>
          <ac:picMkLst>
            <pc:docMk/>
            <pc:sldMk cId="0" sldId="256"/>
            <ac:picMk id="1026" creationId="{C7D6771B-1846-1371-CF9B-CDAE8479BA47}"/>
          </ac:picMkLst>
        </pc:picChg>
      </pc:sldChg>
      <pc:sldChg chg="addSp modSp mod">
        <pc:chgData name="Welcome Mavingire" userId="70c2f19c-f79e-42a8-a0f7-f1ba85769a22" providerId="ADAL" clId="{B4C26FBF-DEB6-47E3-9A21-C83C51EB79C7}" dt="2025-07-30T08:10:47.005" v="3417" actId="20577"/>
        <pc:sldMkLst>
          <pc:docMk/>
          <pc:sldMk cId="4175757433" sldId="372"/>
        </pc:sldMkLst>
        <pc:spChg chg="mod">
          <ac:chgData name="Welcome Mavingire" userId="70c2f19c-f79e-42a8-a0f7-f1ba85769a22" providerId="ADAL" clId="{B4C26FBF-DEB6-47E3-9A21-C83C51EB79C7}" dt="2025-07-29T21:01:35.933" v="186" actId="6549"/>
          <ac:spMkLst>
            <pc:docMk/>
            <pc:sldMk cId="4175757433" sldId="372"/>
            <ac:spMk id="26" creationId="{00000000-0000-0000-0000-000000000000}"/>
          </ac:spMkLst>
        </pc:spChg>
        <pc:graphicFrameChg chg="add mod modGraphic">
          <ac:chgData name="Welcome Mavingire" userId="70c2f19c-f79e-42a8-a0f7-f1ba85769a22" providerId="ADAL" clId="{B4C26FBF-DEB6-47E3-9A21-C83C51EB79C7}" dt="2025-07-30T08:10:47.005" v="3417" actId="20577"/>
          <ac:graphicFrameMkLst>
            <pc:docMk/>
            <pc:sldMk cId="4175757433" sldId="372"/>
            <ac:graphicFrameMk id="2" creationId="{68805B40-C77F-C454-A23A-7601A7DCA337}"/>
          </ac:graphicFrameMkLst>
        </pc:graphicFrameChg>
      </pc:sldChg>
      <pc:sldChg chg="del">
        <pc:chgData name="Welcome Mavingire" userId="70c2f19c-f79e-42a8-a0f7-f1ba85769a22" providerId="ADAL" clId="{B4C26FBF-DEB6-47E3-9A21-C83C51EB79C7}" dt="2025-07-29T21:52:54.072" v="1393" actId="2696"/>
        <pc:sldMkLst>
          <pc:docMk/>
          <pc:sldMk cId="4211751162" sldId="414"/>
        </pc:sldMkLst>
      </pc:sldChg>
      <pc:sldChg chg="addSp modSp mod">
        <pc:chgData name="Welcome Mavingire" userId="70c2f19c-f79e-42a8-a0f7-f1ba85769a22" providerId="ADAL" clId="{B4C26FBF-DEB6-47E3-9A21-C83C51EB79C7}" dt="2025-07-30T06:52:46.785" v="1917" actId="20577"/>
        <pc:sldMkLst>
          <pc:docMk/>
          <pc:sldMk cId="4207853215" sldId="418"/>
        </pc:sldMkLst>
        <pc:spChg chg="mod">
          <ac:chgData name="Welcome Mavingire" userId="70c2f19c-f79e-42a8-a0f7-f1ba85769a22" providerId="ADAL" clId="{B4C26FBF-DEB6-47E3-9A21-C83C51EB79C7}" dt="2025-07-29T21:55:23.338" v="1472" actId="6549"/>
          <ac:spMkLst>
            <pc:docMk/>
            <pc:sldMk cId="4207853215" sldId="418"/>
            <ac:spMk id="26" creationId="{00000000-0000-0000-0000-000000000000}"/>
          </ac:spMkLst>
        </pc:spChg>
        <pc:graphicFrameChg chg="add mod modGraphic">
          <ac:chgData name="Welcome Mavingire" userId="70c2f19c-f79e-42a8-a0f7-f1ba85769a22" providerId="ADAL" clId="{B4C26FBF-DEB6-47E3-9A21-C83C51EB79C7}" dt="2025-07-30T06:52:46.785" v="1917" actId="20577"/>
          <ac:graphicFrameMkLst>
            <pc:docMk/>
            <pc:sldMk cId="4207853215" sldId="418"/>
            <ac:graphicFrameMk id="2" creationId="{BD8B97F3-E90C-BDEC-374F-1E44A67134CD}"/>
          </ac:graphicFrameMkLst>
        </pc:graphicFrameChg>
      </pc:sldChg>
      <pc:sldChg chg="delSp modSp del mod">
        <pc:chgData name="Welcome Mavingire" userId="70c2f19c-f79e-42a8-a0f7-f1ba85769a22" providerId="ADAL" clId="{B4C26FBF-DEB6-47E3-9A21-C83C51EB79C7}" dt="2025-07-29T21:45:16.607" v="1191" actId="47"/>
        <pc:sldMkLst>
          <pc:docMk/>
          <pc:sldMk cId="3849131231" sldId="420"/>
        </pc:sldMkLst>
        <pc:spChg chg="mod">
          <ac:chgData name="Welcome Mavingire" userId="70c2f19c-f79e-42a8-a0f7-f1ba85769a22" providerId="ADAL" clId="{B4C26FBF-DEB6-47E3-9A21-C83C51EB79C7}" dt="2025-07-29T21:41:47.016" v="1143" actId="6549"/>
          <ac:spMkLst>
            <pc:docMk/>
            <pc:sldMk cId="3849131231" sldId="420"/>
            <ac:spMk id="26" creationId="{00000000-0000-0000-0000-000000000000}"/>
          </ac:spMkLst>
        </pc:spChg>
        <pc:graphicFrameChg chg="del">
          <ac:chgData name="Welcome Mavingire" userId="70c2f19c-f79e-42a8-a0f7-f1ba85769a22" providerId="ADAL" clId="{B4C26FBF-DEB6-47E3-9A21-C83C51EB79C7}" dt="2025-07-29T21:41:52.014" v="1144" actId="478"/>
          <ac:graphicFrameMkLst>
            <pc:docMk/>
            <pc:sldMk cId="3849131231" sldId="420"/>
            <ac:graphicFrameMk id="3" creationId="{B6D6F649-28EF-AF23-F355-725790F8B985}"/>
          </ac:graphicFrameMkLst>
        </pc:graphicFrameChg>
      </pc:sldChg>
      <pc:sldChg chg="addSp delSp modSp mod">
        <pc:chgData name="Welcome Mavingire" userId="70c2f19c-f79e-42a8-a0f7-f1ba85769a22" providerId="ADAL" clId="{B4C26FBF-DEB6-47E3-9A21-C83C51EB79C7}" dt="2025-07-30T08:22:41.691" v="3468" actId="12100"/>
        <pc:sldMkLst>
          <pc:docMk/>
          <pc:sldMk cId="2106395576" sldId="421"/>
        </pc:sldMkLst>
        <pc:spChg chg="mod">
          <ac:chgData name="Welcome Mavingire" userId="70c2f19c-f79e-42a8-a0f7-f1ba85769a22" providerId="ADAL" clId="{B4C26FBF-DEB6-47E3-9A21-C83C51EB79C7}" dt="2025-07-29T21:46:49.517" v="1262" actId="6549"/>
          <ac:spMkLst>
            <pc:docMk/>
            <pc:sldMk cId="2106395576" sldId="421"/>
            <ac:spMk id="26" creationId="{00000000-0000-0000-0000-000000000000}"/>
          </ac:spMkLst>
        </pc:spChg>
        <pc:graphicFrameChg chg="add mod modGraphic">
          <ac:chgData name="Welcome Mavingire" userId="70c2f19c-f79e-42a8-a0f7-f1ba85769a22" providerId="ADAL" clId="{B4C26FBF-DEB6-47E3-9A21-C83C51EB79C7}" dt="2025-07-30T08:22:41.691" v="3468" actId="12100"/>
          <ac:graphicFrameMkLst>
            <pc:docMk/>
            <pc:sldMk cId="2106395576" sldId="421"/>
            <ac:graphicFrameMk id="2" creationId="{31B338C8-6A3F-1687-DD7A-BB8C1952332D}"/>
          </ac:graphicFrameMkLst>
        </pc:graphicFrameChg>
        <pc:graphicFrameChg chg="del">
          <ac:chgData name="Welcome Mavingire" userId="70c2f19c-f79e-42a8-a0f7-f1ba85769a22" providerId="ADAL" clId="{B4C26FBF-DEB6-47E3-9A21-C83C51EB79C7}" dt="2025-07-29T21:45:30.899" v="1192" actId="478"/>
          <ac:graphicFrameMkLst>
            <pc:docMk/>
            <pc:sldMk cId="2106395576" sldId="421"/>
            <ac:graphicFrameMk id="3" creationId="{67CA1A54-BD30-1187-E852-D09C0D32417F}"/>
          </ac:graphicFrameMkLst>
        </pc:graphicFrameChg>
      </pc:sldChg>
      <pc:sldChg chg="addSp delSp modSp mod">
        <pc:chgData name="Welcome Mavingire" userId="70c2f19c-f79e-42a8-a0f7-f1ba85769a22" providerId="ADAL" clId="{B4C26FBF-DEB6-47E3-9A21-C83C51EB79C7}" dt="2025-07-30T08:23:23.157" v="3469" actId="12100"/>
        <pc:sldMkLst>
          <pc:docMk/>
          <pc:sldMk cId="1877573698" sldId="423"/>
        </pc:sldMkLst>
        <pc:spChg chg="mod">
          <ac:chgData name="Welcome Mavingire" userId="70c2f19c-f79e-42a8-a0f7-f1ba85769a22" providerId="ADAL" clId="{B4C26FBF-DEB6-47E3-9A21-C83C51EB79C7}" dt="2025-07-29T21:51:08.778" v="1375" actId="20577"/>
          <ac:spMkLst>
            <pc:docMk/>
            <pc:sldMk cId="1877573698" sldId="423"/>
            <ac:spMk id="26" creationId="{00000000-0000-0000-0000-000000000000}"/>
          </ac:spMkLst>
        </pc:spChg>
        <pc:graphicFrameChg chg="add mod">
          <ac:chgData name="Welcome Mavingire" userId="70c2f19c-f79e-42a8-a0f7-f1ba85769a22" providerId="ADAL" clId="{B4C26FBF-DEB6-47E3-9A21-C83C51EB79C7}" dt="2025-07-30T08:23:23.157" v="3469" actId="12100"/>
          <ac:graphicFrameMkLst>
            <pc:docMk/>
            <pc:sldMk cId="1877573698" sldId="423"/>
            <ac:graphicFrameMk id="2" creationId="{079A6A20-2955-4D57-1940-890F31674F15}"/>
          </ac:graphicFrameMkLst>
        </pc:graphicFrameChg>
        <pc:graphicFrameChg chg="del">
          <ac:chgData name="Welcome Mavingire" userId="70c2f19c-f79e-42a8-a0f7-f1ba85769a22" providerId="ADAL" clId="{B4C26FBF-DEB6-47E3-9A21-C83C51EB79C7}" dt="2025-07-29T21:49:44.362" v="1338" actId="478"/>
          <ac:graphicFrameMkLst>
            <pc:docMk/>
            <pc:sldMk cId="1877573698" sldId="423"/>
            <ac:graphicFrameMk id="3" creationId="{C5E1D16E-8B89-F724-27AA-258CCC41FF19}"/>
          </ac:graphicFrameMkLst>
        </pc:graphicFrameChg>
      </pc:sldChg>
      <pc:sldChg chg="addSp delSp modSp mod">
        <pc:chgData name="Welcome Mavingire" userId="70c2f19c-f79e-42a8-a0f7-f1ba85769a22" providerId="ADAL" clId="{B4C26FBF-DEB6-47E3-9A21-C83C51EB79C7}" dt="2025-07-30T08:13:50.161" v="3457" actId="1036"/>
        <pc:sldMkLst>
          <pc:docMk/>
          <pc:sldMk cId="3716875324" sldId="424"/>
        </pc:sldMkLst>
        <pc:spChg chg="add mod">
          <ac:chgData name="Welcome Mavingire" userId="70c2f19c-f79e-42a8-a0f7-f1ba85769a22" providerId="ADAL" clId="{B4C26FBF-DEB6-47E3-9A21-C83C51EB79C7}" dt="2025-07-29T21:39:18.963" v="1053" actId="255"/>
          <ac:spMkLst>
            <pc:docMk/>
            <pc:sldMk cId="3716875324" sldId="424"/>
            <ac:spMk id="3" creationId="{7CF94078-AEC5-F830-BEE7-B5A90B41173B}"/>
          </ac:spMkLst>
        </pc:spChg>
        <pc:spChg chg="add mod">
          <ac:chgData name="Welcome Mavingire" userId="70c2f19c-f79e-42a8-a0f7-f1ba85769a22" providerId="ADAL" clId="{B4C26FBF-DEB6-47E3-9A21-C83C51EB79C7}" dt="2025-07-30T08:13:50.161" v="3457" actId="1036"/>
          <ac:spMkLst>
            <pc:docMk/>
            <pc:sldMk cId="3716875324" sldId="424"/>
            <ac:spMk id="4" creationId="{0E7E2EAF-73C3-8382-5BB4-3E32DE2E878E}"/>
          </ac:spMkLst>
        </pc:spChg>
        <pc:spChg chg="add mod">
          <ac:chgData name="Welcome Mavingire" userId="70c2f19c-f79e-42a8-a0f7-f1ba85769a22" providerId="ADAL" clId="{B4C26FBF-DEB6-47E3-9A21-C83C51EB79C7}" dt="2025-07-30T08:13:45.726" v="3456" actId="1036"/>
          <ac:spMkLst>
            <pc:docMk/>
            <pc:sldMk cId="3716875324" sldId="424"/>
            <ac:spMk id="5" creationId="{83F1BAFD-5D5B-EBA9-1293-B5782CC7CD8B}"/>
          </ac:spMkLst>
        </pc:spChg>
        <pc:spChg chg="add mod">
          <ac:chgData name="Welcome Mavingire" userId="70c2f19c-f79e-42a8-a0f7-f1ba85769a22" providerId="ADAL" clId="{B4C26FBF-DEB6-47E3-9A21-C83C51EB79C7}" dt="2025-07-30T08:13:38.493" v="3453" actId="1035"/>
          <ac:spMkLst>
            <pc:docMk/>
            <pc:sldMk cId="3716875324" sldId="424"/>
            <ac:spMk id="6" creationId="{CD426EFD-BEB0-A403-3DCB-8F3670750802}"/>
          </ac:spMkLst>
        </pc:spChg>
        <pc:spChg chg="add mod">
          <ac:chgData name="Welcome Mavingire" userId="70c2f19c-f79e-42a8-a0f7-f1ba85769a22" providerId="ADAL" clId="{B4C26FBF-DEB6-47E3-9A21-C83C51EB79C7}" dt="2025-07-29T21:38:24.547" v="1024" actId="255"/>
          <ac:spMkLst>
            <pc:docMk/>
            <pc:sldMk cId="3716875324" sldId="424"/>
            <ac:spMk id="7" creationId="{8D644BC8-9591-645B-0121-928CE7519956}"/>
          </ac:spMkLst>
        </pc:spChg>
        <pc:spChg chg="add del mod">
          <ac:chgData name="Welcome Mavingire" userId="70c2f19c-f79e-42a8-a0f7-f1ba85769a22" providerId="ADAL" clId="{B4C26FBF-DEB6-47E3-9A21-C83C51EB79C7}" dt="2025-07-29T21:38:11.300" v="1012" actId="478"/>
          <ac:spMkLst>
            <pc:docMk/>
            <pc:sldMk cId="3716875324" sldId="424"/>
            <ac:spMk id="8" creationId="{CD6A157E-2580-C0A1-EF6E-E16402B37905}"/>
          </ac:spMkLst>
        </pc:spChg>
        <pc:spChg chg="mod">
          <ac:chgData name="Welcome Mavingire" userId="70c2f19c-f79e-42a8-a0f7-f1ba85769a22" providerId="ADAL" clId="{B4C26FBF-DEB6-47E3-9A21-C83C51EB79C7}" dt="2025-07-29T21:31:25.515" v="555" actId="14100"/>
          <ac:spMkLst>
            <pc:docMk/>
            <pc:sldMk cId="3716875324" sldId="424"/>
            <ac:spMk id="26" creationId="{D7FD2970-2D19-1072-63A5-E10175567022}"/>
          </ac:spMkLst>
        </pc:spChg>
        <pc:graphicFrameChg chg="del">
          <ac:chgData name="Welcome Mavingire" userId="70c2f19c-f79e-42a8-a0f7-f1ba85769a22" providerId="ADAL" clId="{B4C26FBF-DEB6-47E3-9A21-C83C51EB79C7}" dt="2025-07-29T21:10:37.923" v="251" actId="478"/>
          <ac:graphicFrameMkLst>
            <pc:docMk/>
            <pc:sldMk cId="3716875324" sldId="424"/>
            <ac:graphicFrameMk id="2" creationId="{D722ADCB-BF8C-87B3-2E6E-BCB20712D84A}"/>
          </ac:graphicFrameMkLst>
        </pc:graphicFrameChg>
      </pc:sldChg>
      <pc:sldChg chg="addSp modSp del">
        <pc:chgData name="Welcome Mavingire" userId="70c2f19c-f79e-42a8-a0f7-f1ba85769a22" providerId="ADAL" clId="{B4C26FBF-DEB6-47E3-9A21-C83C51EB79C7}" dt="2025-07-29T22:02:43.599" v="1552" actId="2696"/>
        <pc:sldMkLst>
          <pc:docMk/>
          <pc:sldMk cId="2143042711" sldId="425"/>
        </pc:sldMkLst>
        <pc:picChg chg="add mod">
          <ac:chgData name="Welcome Mavingire" userId="70c2f19c-f79e-42a8-a0f7-f1ba85769a22" providerId="ADAL" clId="{B4C26FBF-DEB6-47E3-9A21-C83C51EB79C7}" dt="2025-07-29T22:01:37.885" v="1550"/>
          <ac:picMkLst>
            <pc:docMk/>
            <pc:sldMk cId="2143042711" sldId="425"/>
            <ac:picMk id="2" creationId="{B54D36A4-A9FA-07C5-ED4E-357BEC44A7CC}"/>
          </ac:picMkLst>
        </pc:picChg>
      </pc:sldChg>
      <pc:sldChg chg="addSp modSp mod">
        <pc:chgData name="Welcome Mavingire" userId="70c2f19c-f79e-42a8-a0f7-f1ba85769a22" providerId="ADAL" clId="{B4C26FBF-DEB6-47E3-9A21-C83C51EB79C7}" dt="2025-07-29T22:06:28.415" v="1640" actId="14100"/>
        <pc:sldMkLst>
          <pc:docMk/>
          <pc:sldMk cId="959092537" sldId="426"/>
        </pc:sldMkLst>
        <pc:spChg chg="add mod">
          <ac:chgData name="Welcome Mavingire" userId="70c2f19c-f79e-42a8-a0f7-f1ba85769a22" providerId="ADAL" clId="{B4C26FBF-DEB6-47E3-9A21-C83C51EB79C7}" dt="2025-07-29T22:06:28.415" v="1640" actId="14100"/>
          <ac:spMkLst>
            <pc:docMk/>
            <pc:sldMk cId="959092537" sldId="426"/>
            <ac:spMk id="2" creationId="{0CB3FDA4-BDBD-2E91-3DA8-0CA21EDD6057}"/>
          </ac:spMkLst>
        </pc:spChg>
        <pc:spChg chg="mod">
          <ac:chgData name="Welcome Mavingire" userId="70c2f19c-f79e-42a8-a0f7-f1ba85769a22" providerId="ADAL" clId="{B4C26FBF-DEB6-47E3-9A21-C83C51EB79C7}" dt="2025-07-29T22:06:23.702" v="1639" actId="255"/>
          <ac:spMkLst>
            <pc:docMk/>
            <pc:sldMk cId="959092537" sldId="426"/>
            <ac:spMk id="26" creationId="{9D700728-B725-34B3-7121-8FA2A696B68C}"/>
          </ac:spMkLst>
        </pc:spChg>
      </pc:sldChg>
      <pc:sldChg chg="addSp modSp mod">
        <pc:chgData name="Welcome Mavingire" userId="70c2f19c-f79e-42a8-a0f7-f1ba85769a22" providerId="ADAL" clId="{B4C26FBF-DEB6-47E3-9A21-C83C51EB79C7}" dt="2025-07-30T08:24:15.666" v="3470" actId="12100"/>
        <pc:sldMkLst>
          <pc:docMk/>
          <pc:sldMk cId="1809417944" sldId="427"/>
        </pc:sldMkLst>
        <pc:spChg chg="mod">
          <ac:chgData name="Welcome Mavingire" userId="70c2f19c-f79e-42a8-a0f7-f1ba85769a22" providerId="ADAL" clId="{B4C26FBF-DEB6-47E3-9A21-C83C51EB79C7}" dt="2025-07-29T22:08:08.991" v="1740" actId="14100"/>
          <ac:spMkLst>
            <pc:docMk/>
            <pc:sldMk cId="1809417944" sldId="427"/>
            <ac:spMk id="26" creationId="{08E1883E-071A-F8D7-5895-CEE671773634}"/>
          </ac:spMkLst>
        </pc:spChg>
        <pc:graphicFrameChg chg="add mod modGraphic">
          <ac:chgData name="Welcome Mavingire" userId="70c2f19c-f79e-42a8-a0f7-f1ba85769a22" providerId="ADAL" clId="{B4C26FBF-DEB6-47E3-9A21-C83C51EB79C7}" dt="2025-07-30T08:24:15.666" v="3470" actId="12100"/>
          <ac:graphicFrameMkLst>
            <pc:docMk/>
            <pc:sldMk cId="1809417944" sldId="427"/>
            <ac:graphicFrameMk id="2" creationId="{1829A1E0-8215-442F-094E-F0A6C63D9361}"/>
          </ac:graphicFrameMkLst>
        </pc:graphicFrameChg>
      </pc:sldChg>
      <pc:sldChg chg="addSp delSp modSp add mod">
        <pc:chgData name="Welcome Mavingire" userId="70c2f19c-f79e-42a8-a0f7-f1ba85769a22" providerId="ADAL" clId="{B4C26FBF-DEB6-47E3-9A21-C83C51EB79C7}" dt="2025-07-30T08:14:56.593" v="3462" actId="255"/>
        <pc:sldMkLst>
          <pc:docMk/>
          <pc:sldMk cId="2418810721" sldId="428"/>
        </pc:sldMkLst>
        <pc:spChg chg="mod">
          <ac:chgData name="Welcome Mavingire" userId="70c2f19c-f79e-42a8-a0f7-f1ba85769a22" providerId="ADAL" clId="{B4C26FBF-DEB6-47E3-9A21-C83C51EB79C7}" dt="2025-07-29T21:43:32.809" v="1146"/>
          <ac:spMkLst>
            <pc:docMk/>
            <pc:sldMk cId="2418810721" sldId="428"/>
            <ac:spMk id="5" creationId="{F4CE3F61-8835-8597-82FE-56B11364157B}"/>
          </ac:spMkLst>
        </pc:spChg>
        <pc:spChg chg="mod">
          <ac:chgData name="Welcome Mavingire" userId="70c2f19c-f79e-42a8-a0f7-f1ba85769a22" providerId="ADAL" clId="{B4C26FBF-DEB6-47E3-9A21-C83C51EB79C7}" dt="2025-07-30T08:14:56.593" v="3462" actId="255"/>
          <ac:spMkLst>
            <pc:docMk/>
            <pc:sldMk cId="2418810721" sldId="428"/>
            <ac:spMk id="6" creationId="{B703BDF1-F722-DBC7-70A0-1D37ED4AB25A}"/>
          </ac:spMkLst>
        </pc:spChg>
        <pc:spChg chg="del topLvl">
          <ac:chgData name="Welcome Mavingire" userId="70c2f19c-f79e-42a8-a0f7-f1ba85769a22" providerId="ADAL" clId="{B4C26FBF-DEB6-47E3-9A21-C83C51EB79C7}" dt="2025-07-29T21:44:12.218" v="1155" actId="478"/>
          <ac:spMkLst>
            <pc:docMk/>
            <pc:sldMk cId="2418810721" sldId="428"/>
            <ac:spMk id="26" creationId="{D7FD2970-2D19-1072-63A5-E10175567022}"/>
          </ac:spMkLst>
        </pc:spChg>
        <pc:grpChg chg="add mod">
          <ac:chgData name="Welcome Mavingire" userId="70c2f19c-f79e-42a8-a0f7-f1ba85769a22" providerId="ADAL" clId="{B4C26FBF-DEB6-47E3-9A21-C83C51EB79C7}" dt="2025-07-29T21:43:46.015" v="1153" actId="1036"/>
          <ac:grpSpMkLst>
            <pc:docMk/>
            <pc:sldMk cId="2418810721" sldId="428"/>
            <ac:grpSpMk id="2" creationId="{722D6818-F719-9124-3E81-7A6460EA0B8E}"/>
          </ac:grpSpMkLst>
        </pc:grpChg>
        <pc:grpChg chg="mod">
          <ac:chgData name="Welcome Mavingire" userId="70c2f19c-f79e-42a8-a0f7-f1ba85769a22" providerId="ADAL" clId="{B4C26FBF-DEB6-47E3-9A21-C83C51EB79C7}" dt="2025-07-29T21:43:32.809" v="1146"/>
          <ac:grpSpMkLst>
            <pc:docMk/>
            <pc:sldMk cId="2418810721" sldId="428"/>
            <ac:grpSpMk id="3" creationId="{23E64222-2C03-5DDD-C2C2-D3AFB989F3A6}"/>
          </ac:grpSpMkLst>
        </pc:grpChg>
        <pc:grpChg chg="del">
          <ac:chgData name="Welcome Mavingire" userId="70c2f19c-f79e-42a8-a0f7-f1ba85769a22" providerId="ADAL" clId="{B4C26FBF-DEB6-47E3-9A21-C83C51EB79C7}" dt="2025-07-29T21:43:57.973" v="1154" actId="478"/>
          <ac:grpSpMkLst>
            <pc:docMk/>
            <pc:sldMk cId="2418810721" sldId="428"/>
            <ac:grpSpMk id="22" creationId="{A63CF251-4467-19D4-DC98-187346301C32}"/>
          </ac:grpSpMkLst>
        </pc:grpChg>
        <pc:picChg chg="mod">
          <ac:chgData name="Welcome Mavingire" userId="70c2f19c-f79e-42a8-a0f7-f1ba85769a22" providerId="ADAL" clId="{B4C26FBF-DEB6-47E3-9A21-C83C51EB79C7}" dt="2025-07-29T21:43:32.809" v="1146"/>
          <ac:picMkLst>
            <pc:docMk/>
            <pc:sldMk cId="2418810721" sldId="428"/>
            <ac:picMk id="4" creationId="{A1865189-B874-6FCD-D9BB-E6E5A96C77EB}"/>
          </ac:picMkLst>
        </pc:picChg>
        <pc:picChg chg="del topLvl">
          <ac:chgData name="Welcome Mavingire" userId="70c2f19c-f79e-42a8-a0f7-f1ba85769a22" providerId="ADAL" clId="{B4C26FBF-DEB6-47E3-9A21-C83C51EB79C7}" dt="2025-07-29T21:43:57.973" v="1154" actId="478"/>
          <ac:picMkLst>
            <pc:docMk/>
            <pc:sldMk cId="2418810721" sldId="428"/>
            <ac:picMk id="24" creationId="{8CAF6E6A-32B9-9715-6BB8-C4C19EAC2D1E}"/>
          </ac:picMkLst>
        </pc:picChg>
      </pc:sldChg>
      <pc:sldChg chg="addSp delSp modSp add mod">
        <pc:chgData name="Welcome Mavingire" userId="70c2f19c-f79e-42a8-a0f7-f1ba85769a22" providerId="ADAL" clId="{B4C26FBF-DEB6-47E3-9A21-C83C51EB79C7}" dt="2025-07-29T21:58:25.921" v="1528" actId="2711"/>
        <pc:sldMkLst>
          <pc:docMk/>
          <pc:sldMk cId="326152091" sldId="429"/>
        </pc:sldMkLst>
        <pc:spChg chg="mod">
          <ac:chgData name="Welcome Mavingire" userId="70c2f19c-f79e-42a8-a0f7-f1ba85769a22" providerId="ADAL" clId="{B4C26FBF-DEB6-47E3-9A21-C83C51EB79C7}" dt="2025-07-29T21:55:56.729" v="1497" actId="6549"/>
          <ac:spMkLst>
            <pc:docMk/>
            <pc:sldMk cId="326152091" sldId="429"/>
            <ac:spMk id="26" creationId="{252EF21B-FF39-C6EF-02E0-5582A52DAAF5}"/>
          </ac:spMkLst>
        </pc:spChg>
        <pc:graphicFrameChg chg="del">
          <ac:chgData name="Welcome Mavingire" userId="70c2f19c-f79e-42a8-a0f7-f1ba85769a22" providerId="ADAL" clId="{B4C26FBF-DEB6-47E3-9A21-C83C51EB79C7}" dt="2025-07-29T21:56:08.394" v="1498" actId="478"/>
          <ac:graphicFrameMkLst>
            <pc:docMk/>
            <pc:sldMk cId="326152091" sldId="429"/>
            <ac:graphicFrameMk id="2" creationId="{EDC82EED-ABBE-8A55-7407-D5C3ED393B67}"/>
          </ac:graphicFrameMkLst>
        </pc:graphicFrameChg>
        <pc:graphicFrameChg chg="add mod modGraphic">
          <ac:chgData name="Welcome Mavingire" userId="70c2f19c-f79e-42a8-a0f7-f1ba85769a22" providerId="ADAL" clId="{B4C26FBF-DEB6-47E3-9A21-C83C51EB79C7}" dt="2025-07-29T21:58:25.921" v="1528" actId="2711"/>
          <ac:graphicFrameMkLst>
            <pc:docMk/>
            <pc:sldMk cId="326152091" sldId="429"/>
            <ac:graphicFrameMk id="3" creationId="{584C8BEE-7D73-3278-AFCC-F87659574D24}"/>
          </ac:graphicFrameMkLst>
        </pc:graphicFrameChg>
      </pc:sldChg>
      <pc:sldChg chg="addSp delSp modSp add mod">
        <pc:chgData name="Welcome Mavingire" userId="70c2f19c-f79e-42a8-a0f7-f1ba85769a22" providerId="ADAL" clId="{B4C26FBF-DEB6-47E3-9A21-C83C51EB79C7}" dt="2025-07-29T21:59:20.847" v="1549" actId="14100"/>
        <pc:sldMkLst>
          <pc:docMk/>
          <pc:sldMk cId="3174620933" sldId="430"/>
        </pc:sldMkLst>
        <pc:spChg chg="mod">
          <ac:chgData name="Welcome Mavingire" userId="70c2f19c-f79e-42a8-a0f7-f1ba85769a22" providerId="ADAL" clId="{B4C26FBF-DEB6-47E3-9A21-C83C51EB79C7}" dt="2025-07-29T21:57:02.460" v="1522" actId="20577"/>
          <ac:spMkLst>
            <pc:docMk/>
            <pc:sldMk cId="3174620933" sldId="430"/>
            <ac:spMk id="26" creationId="{720131AE-86B6-094D-BD7E-1B13EE4034C0}"/>
          </ac:spMkLst>
        </pc:spChg>
        <pc:graphicFrameChg chg="add mod modGraphic">
          <ac:chgData name="Welcome Mavingire" userId="70c2f19c-f79e-42a8-a0f7-f1ba85769a22" providerId="ADAL" clId="{B4C26FBF-DEB6-47E3-9A21-C83C51EB79C7}" dt="2025-07-29T21:59:20.847" v="1549" actId="14100"/>
          <ac:graphicFrameMkLst>
            <pc:docMk/>
            <pc:sldMk cId="3174620933" sldId="430"/>
            <ac:graphicFrameMk id="2" creationId="{D4220269-C33F-F249-049D-9F407EDB8A31}"/>
          </ac:graphicFrameMkLst>
        </pc:graphicFrameChg>
        <pc:graphicFrameChg chg="del">
          <ac:chgData name="Welcome Mavingire" userId="70c2f19c-f79e-42a8-a0f7-f1ba85769a22" providerId="ADAL" clId="{B4C26FBF-DEB6-47E3-9A21-C83C51EB79C7}" dt="2025-07-29T21:56:54.027" v="1505" actId="478"/>
          <ac:graphicFrameMkLst>
            <pc:docMk/>
            <pc:sldMk cId="3174620933" sldId="430"/>
            <ac:graphicFrameMk id="3" creationId="{675DAD37-EB82-598D-8340-433EDCCAFB9F}"/>
          </ac:graphicFrameMkLst>
        </pc:graphicFrameChg>
      </pc:sldChg>
      <pc:sldChg chg="addSp delSp modSp add mod">
        <pc:chgData name="Welcome Mavingire" userId="70c2f19c-f79e-42a8-a0f7-f1ba85769a22" providerId="ADAL" clId="{B4C26FBF-DEB6-47E3-9A21-C83C51EB79C7}" dt="2025-07-29T22:03:58.269" v="1557" actId="478"/>
        <pc:sldMkLst>
          <pc:docMk/>
          <pc:sldMk cId="3837562554" sldId="531"/>
        </pc:sldMkLst>
        <pc:spChg chg="del">
          <ac:chgData name="Welcome Mavingire" userId="70c2f19c-f79e-42a8-a0f7-f1ba85769a22" providerId="ADAL" clId="{B4C26FBF-DEB6-47E3-9A21-C83C51EB79C7}" dt="2025-07-29T22:03:28.614" v="1553" actId="478"/>
          <ac:spMkLst>
            <pc:docMk/>
            <pc:sldMk cId="3837562554" sldId="531"/>
            <ac:spMk id="2" creationId="{00000000-0000-0000-0000-000000000000}"/>
          </ac:spMkLst>
        </pc:spChg>
        <pc:spChg chg="add del mod">
          <ac:chgData name="Welcome Mavingire" userId="70c2f19c-f79e-42a8-a0f7-f1ba85769a22" providerId="ADAL" clId="{B4C26FBF-DEB6-47E3-9A21-C83C51EB79C7}" dt="2025-07-29T22:03:58.269" v="1557" actId="478"/>
          <ac:spMkLst>
            <pc:docMk/>
            <pc:sldMk cId="3837562554" sldId="531"/>
            <ac:spMk id="6" creationId="{2F5E8087-E055-682A-EDCD-E8FB50007676}"/>
          </ac:spMkLst>
        </pc:spChg>
        <pc:picChg chg="mod">
          <ac:chgData name="Welcome Mavingire" userId="70c2f19c-f79e-42a8-a0f7-f1ba85769a22" providerId="ADAL" clId="{B4C26FBF-DEB6-47E3-9A21-C83C51EB79C7}" dt="2025-07-29T22:03:53.501" v="1556" actId="14100"/>
          <ac:picMkLst>
            <pc:docMk/>
            <pc:sldMk cId="3837562554" sldId="531"/>
            <ac:picMk id="2052" creationId="{00000000-0000-0000-0000-000000000000}"/>
          </ac:picMkLst>
        </pc:picChg>
      </pc:sldChg>
      <pc:sldChg chg="addSp modSp add mod">
        <pc:chgData name="Welcome Mavingire" userId="70c2f19c-f79e-42a8-a0f7-f1ba85769a22" providerId="ADAL" clId="{B4C26FBF-DEB6-47E3-9A21-C83C51EB79C7}" dt="2025-07-30T08:03:05.038" v="3257" actId="14100"/>
        <pc:sldMkLst>
          <pc:docMk/>
          <pc:sldMk cId="739152069" sldId="532"/>
        </pc:sldMkLst>
        <pc:spChg chg="mod">
          <ac:chgData name="Welcome Mavingire" userId="70c2f19c-f79e-42a8-a0f7-f1ba85769a22" providerId="ADAL" clId="{B4C26FBF-DEB6-47E3-9A21-C83C51EB79C7}" dt="2025-07-29T22:08:43.282" v="1814" actId="6549"/>
          <ac:spMkLst>
            <pc:docMk/>
            <pc:sldMk cId="739152069" sldId="532"/>
            <ac:spMk id="26" creationId="{B0973E0C-846C-AB63-D680-0A9BD99A1FF4}"/>
          </ac:spMkLst>
        </pc:spChg>
        <pc:graphicFrameChg chg="add mod modGraphic">
          <ac:chgData name="Welcome Mavingire" userId="70c2f19c-f79e-42a8-a0f7-f1ba85769a22" providerId="ADAL" clId="{B4C26FBF-DEB6-47E3-9A21-C83C51EB79C7}" dt="2025-07-30T08:03:05.038" v="3257" actId="14100"/>
          <ac:graphicFrameMkLst>
            <pc:docMk/>
            <pc:sldMk cId="739152069" sldId="532"/>
            <ac:graphicFrameMk id="2" creationId="{C082CF84-7CDB-0B42-2F71-1D428DCC71C7}"/>
          </ac:graphicFrameMkLst>
        </pc:graphicFrameChg>
      </pc:sldChg>
      <pc:sldChg chg="modSp add del mod">
        <pc:chgData name="Welcome Mavingire" userId="70c2f19c-f79e-42a8-a0f7-f1ba85769a22" providerId="ADAL" clId="{B4C26FBF-DEB6-47E3-9A21-C83C51EB79C7}" dt="2025-07-30T07:54:36.002" v="3011" actId="47"/>
        <pc:sldMkLst>
          <pc:docMk/>
          <pc:sldMk cId="3996369380" sldId="533"/>
        </pc:sldMkLst>
        <pc:spChg chg="mod">
          <ac:chgData name="Welcome Mavingire" userId="70c2f19c-f79e-42a8-a0f7-f1ba85769a22" providerId="ADAL" clId="{B4C26FBF-DEB6-47E3-9A21-C83C51EB79C7}" dt="2025-07-29T22:11:03.824" v="1905" actId="6549"/>
          <ac:spMkLst>
            <pc:docMk/>
            <pc:sldMk cId="3996369380" sldId="533"/>
            <ac:spMk id="26" creationId="{E30582A4-43B2-0B37-13CC-291253403031}"/>
          </ac:spMkLst>
        </pc:spChg>
      </pc:sldChg>
    </pc:docChg>
  </pc:docChgLst>
</pc:chgInfo>
</file>

<file path=ppt/diagrams/_rels/data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image" Target="../media/image9.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image" Target="../media/image9.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F9F882-AE1C-4D0B-A41A-ABEB3D7F4913}" type="doc">
      <dgm:prSet loTypeId="urn:microsoft.com/office/officeart/2009/layout/ReverseList" loCatId="relationship" qsTypeId="urn:microsoft.com/office/officeart/2005/8/quickstyle/simple1" qsCatId="simple" csTypeId="urn:microsoft.com/office/officeart/2005/8/colors/accent1_2" csCatId="accent1" phldr="1"/>
      <dgm:spPr/>
      <dgm:t>
        <a:bodyPr/>
        <a:lstStyle/>
        <a:p>
          <a:endParaRPr lang="en-ZW"/>
        </a:p>
      </dgm:t>
    </dgm:pt>
    <dgm:pt modelId="{0EF58DC6-53C9-4701-A433-3AAEB04FC8B1}">
      <dgm:prSet phldrT="[Text]"/>
      <dgm:spPr/>
      <dgm:t>
        <a:bodyPr/>
        <a:lstStyle/>
        <a:p>
          <a:r>
            <a:rPr lang="en-ZW" b="1" dirty="0">
              <a:latin typeface="Century Gothic" panose="020B0502020202020204" pitchFamily="34" charset="0"/>
            </a:rPr>
            <a:t>The Science of Investing</a:t>
          </a:r>
        </a:p>
        <a:p>
          <a:r>
            <a:rPr lang="en-ZW" b="1" dirty="0">
              <a:latin typeface="Century Gothic" panose="020B0502020202020204" pitchFamily="34" charset="0"/>
            </a:rPr>
            <a:t>-</a:t>
          </a:r>
          <a:r>
            <a:rPr lang="en-ZW" dirty="0">
              <a:latin typeface="Century Gothic" panose="020B0502020202020204" pitchFamily="34" charset="0"/>
            </a:rPr>
            <a:t>Data &amp; Information</a:t>
          </a:r>
        </a:p>
        <a:p>
          <a:r>
            <a:rPr lang="en-ZW" dirty="0">
              <a:latin typeface="Century Gothic" panose="020B0502020202020204" pitchFamily="34" charset="0"/>
            </a:rPr>
            <a:t>- Research &amp; Analysis</a:t>
          </a:r>
        </a:p>
        <a:p>
          <a:r>
            <a:rPr lang="en-ZW" dirty="0">
              <a:latin typeface="Century Gothic" panose="020B0502020202020204" pitchFamily="34" charset="0"/>
            </a:rPr>
            <a:t>- Valuation &amp; Modelling</a:t>
          </a:r>
        </a:p>
      </dgm:t>
    </dgm:pt>
    <dgm:pt modelId="{B3135A78-1150-476A-BA96-55BE39177497}" type="parTrans" cxnId="{0192BAF4-466A-4CF9-8960-47F7FFEC64B3}">
      <dgm:prSet/>
      <dgm:spPr/>
      <dgm:t>
        <a:bodyPr/>
        <a:lstStyle/>
        <a:p>
          <a:endParaRPr lang="en-ZW">
            <a:latin typeface="Century Gothic" panose="020B0502020202020204" pitchFamily="34" charset="0"/>
          </a:endParaRPr>
        </a:p>
      </dgm:t>
    </dgm:pt>
    <dgm:pt modelId="{254B4107-9975-45E3-B1CF-B711F4D88CCE}" type="sibTrans" cxnId="{0192BAF4-466A-4CF9-8960-47F7FFEC64B3}">
      <dgm:prSet/>
      <dgm:spPr/>
      <dgm:t>
        <a:bodyPr/>
        <a:lstStyle/>
        <a:p>
          <a:endParaRPr lang="en-ZW">
            <a:latin typeface="Century Gothic" panose="020B0502020202020204" pitchFamily="34" charset="0"/>
          </a:endParaRPr>
        </a:p>
      </dgm:t>
    </dgm:pt>
    <dgm:pt modelId="{C25122CF-5DC7-4CD7-95DC-57553222D796}">
      <dgm:prSet phldrT="[Text]"/>
      <dgm:spPr/>
      <dgm:t>
        <a:bodyPr/>
        <a:lstStyle/>
        <a:p>
          <a:r>
            <a:rPr lang="en-ZW" b="1" dirty="0">
              <a:latin typeface="Century Gothic" panose="020B0502020202020204" pitchFamily="34" charset="0"/>
            </a:rPr>
            <a:t>The Art of Investing</a:t>
          </a:r>
        </a:p>
        <a:p>
          <a:r>
            <a:rPr lang="en-ZW" b="0" dirty="0">
              <a:latin typeface="Century Gothic" panose="020B0502020202020204" pitchFamily="34" charset="0"/>
            </a:rPr>
            <a:t>- Intuition &amp;  Experience</a:t>
          </a:r>
        </a:p>
        <a:p>
          <a:r>
            <a:rPr lang="en-ZW" b="0" dirty="0">
              <a:latin typeface="Century Gothic" panose="020B0502020202020204" pitchFamily="34" charset="0"/>
            </a:rPr>
            <a:t>- Judgement</a:t>
          </a:r>
        </a:p>
        <a:p>
          <a:r>
            <a:rPr lang="en-ZW" b="0" dirty="0">
              <a:latin typeface="Century Gothic" panose="020B0502020202020204" pitchFamily="34" charset="0"/>
            </a:rPr>
            <a:t>- Timing &amp;   sentiment</a:t>
          </a:r>
          <a:endParaRPr lang="en-ZW" b="1" dirty="0">
            <a:latin typeface="Century Gothic" panose="020B0502020202020204" pitchFamily="34" charset="0"/>
          </a:endParaRPr>
        </a:p>
      </dgm:t>
    </dgm:pt>
    <dgm:pt modelId="{F3CAD22C-101A-4894-870E-B16EA6212EEC}" type="parTrans" cxnId="{FBB78A34-458C-4068-B41B-1BE65899D02C}">
      <dgm:prSet/>
      <dgm:spPr/>
      <dgm:t>
        <a:bodyPr/>
        <a:lstStyle/>
        <a:p>
          <a:endParaRPr lang="en-ZW">
            <a:latin typeface="Century Gothic" panose="020B0502020202020204" pitchFamily="34" charset="0"/>
          </a:endParaRPr>
        </a:p>
      </dgm:t>
    </dgm:pt>
    <dgm:pt modelId="{FF579464-908D-4541-BC2A-3B0949403A9B}" type="sibTrans" cxnId="{FBB78A34-458C-4068-B41B-1BE65899D02C}">
      <dgm:prSet/>
      <dgm:spPr/>
      <dgm:t>
        <a:bodyPr/>
        <a:lstStyle/>
        <a:p>
          <a:endParaRPr lang="en-ZW">
            <a:latin typeface="Century Gothic" panose="020B0502020202020204" pitchFamily="34" charset="0"/>
          </a:endParaRPr>
        </a:p>
      </dgm:t>
    </dgm:pt>
    <dgm:pt modelId="{E362F8B6-594B-4ECA-B87F-82D70A89549D}" type="pres">
      <dgm:prSet presAssocID="{3CF9F882-AE1C-4D0B-A41A-ABEB3D7F4913}" presName="Name0" presStyleCnt="0">
        <dgm:presLayoutVars>
          <dgm:chMax val="2"/>
          <dgm:chPref val="2"/>
          <dgm:animLvl val="lvl"/>
        </dgm:presLayoutVars>
      </dgm:prSet>
      <dgm:spPr/>
    </dgm:pt>
    <dgm:pt modelId="{FFC1B738-A2C0-4048-A48C-8D09319E5CD5}" type="pres">
      <dgm:prSet presAssocID="{3CF9F882-AE1C-4D0B-A41A-ABEB3D7F4913}" presName="LeftText" presStyleLbl="revTx" presStyleIdx="0" presStyleCnt="0">
        <dgm:presLayoutVars>
          <dgm:bulletEnabled val="1"/>
        </dgm:presLayoutVars>
      </dgm:prSet>
      <dgm:spPr/>
    </dgm:pt>
    <dgm:pt modelId="{80301A90-48AB-4D3E-853B-F205F537CDDC}" type="pres">
      <dgm:prSet presAssocID="{3CF9F882-AE1C-4D0B-A41A-ABEB3D7F4913}" presName="LeftNode" presStyleLbl="bgImgPlace1" presStyleIdx="0" presStyleCnt="2">
        <dgm:presLayoutVars>
          <dgm:chMax val="2"/>
          <dgm:chPref val="2"/>
        </dgm:presLayoutVars>
      </dgm:prSet>
      <dgm:spPr/>
    </dgm:pt>
    <dgm:pt modelId="{076D7842-A385-4F01-9C9D-4A9F84096389}" type="pres">
      <dgm:prSet presAssocID="{3CF9F882-AE1C-4D0B-A41A-ABEB3D7F4913}" presName="RightText" presStyleLbl="revTx" presStyleIdx="0" presStyleCnt="0">
        <dgm:presLayoutVars>
          <dgm:bulletEnabled val="1"/>
        </dgm:presLayoutVars>
      </dgm:prSet>
      <dgm:spPr/>
    </dgm:pt>
    <dgm:pt modelId="{8E0AB7A7-806B-4E56-B2E5-2C9134F7E0F3}" type="pres">
      <dgm:prSet presAssocID="{3CF9F882-AE1C-4D0B-A41A-ABEB3D7F4913}" presName="RightNode" presStyleLbl="bgImgPlace1" presStyleIdx="1" presStyleCnt="2">
        <dgm:presLayoutVars>
          <dgm:chMax val="0"/>
          <dgm:chPref val="0"/>
        </dgm:presLayoutVars>
      </dgm:prSet>
      <dgm:spPr/>
    </dgm:pt>
    <dgm:pt modelId="{2BB93E4A-DF29-45E8-8FB4-A7A54C4C0BCD}" type="pres">
      <dgm:prSet presAssocID="{3CF9F882-AE1C-4D0B-A41A-ABEB3D7F4913}" presName="TopArrow" presStyleLbl="node1" presStyleIdx="0" presStyleCnt="2"/>
      <dgm:spPr/>
    </dgm:pt>
    <dgm:pt modelId="{BBB01294-A4A4-4D94-A03E-C1610693EA75}" type="pres">
      <dgm:prSet presAssocID="{3CF9F882-AE1C-4D0B-A41A-ABEB3D7F4913}" presName="BottomArrow" presStyleLbl="node1" presStyleIdx="1" presStyleCnt="2"/>
      <dgm:spPr/>
    </dgm:pt>
  </dgm:ptLst>
  <dgm:cxnLst>
    <dgm:cxn modelId="{CF07EA33-82C6-48DC-8DB4-2256C8F0E311}" type="presOf" srcId="{3CF9F882-AE1C-4D0B-A41A-ABEB3D7F4913}" destId="{E362F8B6-594B-4ECA-B87F-82D70A89549D}" srcOrd="0" destOrd="0" presId="urn:microsoft.com/office/officeart/2009/layout/ReverseList"/>
    <dgm:cxn modelId="{FBB78A34-458C-4068-B41B-1BE65899D02C}" srcId="{3CF9F882-AE1C-4D0B-A41A-ABEB3D7F4913}" destId="{C25122CF-5DC7-4CD7-95DC-57553222D796}" srcOrd="1" destOrd="0" parTransId="{F3CAD22C-101A-4894-870E-B16EA6212EEC}" sibTransId="{FF579464-908D-4541-BC2A-3B0949403A9B}"/>
    <dgm:cxn modelId="{55D8AA48-FE3A-49A2-A8FA-A91819B22267}" type="presOf" srcId="{C25122CF-5DC7-4CD7-95DC-57553222D796}" destId="{8E0AB7A7-806B-4E56-B2E5-2C9134F7E0F3}" srcOrd="1" destOrd="0" presId="urn:microsoft.com/office/officeart/2009/layout/ReverseList"/>
    <dgm:cxn modelId="{C04E48AD-09F6-4A53-9F16-78F8A7EADAFB}" type="presOf" srcId="{0EF58DC6-53C9-4701-A433-3AAEB04FC8B1}" destId="{FFC1B738-A2C0-4048-A48C-8D09319E5CD5}" srcOrd="0" destOrd="0" presId="urn:microsoft.com/office/officeart/2009/layout/ReverseList"/>
    <dgm:cxn modelId="{21E16CCF-46B5-499C-A4C0-317F707F2C33}" type="presOf" srcId="{0EF58DC6-53C9-4701-A433-3AAEB04FC8B1}" destId="{80301A90-48AB-4D3E-853B-F205F537CDDC}" srcOrd="1" destOrd="0" presId="urn:microsoft.com/office/officeart/2009/layout/ReverseList"/>
    <dgm:cxn modelId="{0192BAF4-466A-4CF9-8960-47F7FFEC64B3}" srcId="{3CF9F882-AE1C-4D0B-A41A-ABEB3D7F4913}" destId="{0EF58DC6-53C9-4701-A433-3AAEB04FC8B1}" srcOrd="0" destOrd="0" parTransId="{B3135A78-1150-476A-BA96-55BE39177497}" sibTransId="{254B4107-9975-45E3-B1CF-B711F4D88CCE}"/>
    <dgm:cxn modelId="{EE414EF8-D78D-4215-8638-F1B2D2333C0D}" type="presOf" srcId="{C25122CF-5DC7-4CD7-95DC-57553222D796}" destId="{076D7842-A385-4F01-9C9D-4A9F84096389}" srcOrd="0" destOrd="0" presId="urn:microsoft.com/office/officeart/2009/layout/ReverseList"/>
    <dgm:cxn modelId="{A77884C4-84B9-42A9-AF56-256B735AB177}" type="presParOf" srcId="{E362F8B6-594B-4ECA-B87F-82D70A89549D}" destId="{FFC1B738-A2C0-4048-A48C-8D09319E5CD5}" srcOrd="0" destOrd="0" presId="urn:microsoft.com/office/officeart/2009/layout/ReverseList"/>
    <dgm:cxn modelId="{ACCAC2D5-C34D-479C-90C5-75CCB7137684}" type="presParOf" srcId="{E362F8B6-594B-4ECA-B87F-82D70A89549D}" destId="{80301A90-48AB-4D3E-853B-F205F537CDDC}" srcOrd="1" destOrd="0" presId="urn:microsoft.com/office/officeart/2009/layout/ReverseList"/>
    <dgm:cxn modelId="{357C547F-0667-43AC-9735-C398A7468F59}" type="presParOf" srcId="{E362F8B6-594B-4ECA-B87F-82D70A89549D}" destId="{076D7842-A385-4F01-9C9D-4A9F84096389}" srcOrd="2" destOrd="0" presId="urn:microsoft.com/office/officeart/2009/layout/ReverseList"/>
    <dgm:cxn modelId="{C55C908B-91DD-4CC4-A908-52EE47697503}" type="presParOf" srcId="{E362F8B6-594B-4ECA-B87F-82D70A89549D}" destId="{8E0AB7A7-806B-4E56-B2E5-2C9134F7E0F3}" srcOrd="3" destOrd="0" presId="urn:microsoft.com/office/officeart/2009/layout/ReverseList"/>
    <dgm:cxn modelId="{7D29CE70-A088-4EFE-BEB0-998FE91A0017}" type="presParOf" srcId="{E362F8B6-594B-4ECA-B87F-82D70A89549D}" destId="{2BB93E4A-DF29-45E8-8FB4-A7A54C4C0BCD}" srcOrd="4" destOrd="0" presId="urn:microsoft.com/office/officeart/2009/layout/ReverseList"/>
    <dgm:cxn modelId="{61435885-927F-4CFE-8895-9FEF306A4EBB}" type="presParOf" srcId="{E362F8B6-594B-4ECA-B87F-82D70A89549D}" destId="{BBB01294-A4A4-4D94-A03E-C1610693EA75}" srcOrd="5" destOrd="0" presId="urn:microsoft.com/office/officeart/2009/layout/Reverse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FDBC95-F55D-43FC-9507-ED499CF995B9}" type="doc">
      <dgm:prSet loTypeId="urn:microsoft.com/office/officeart/2011/layout/ConvergingText" loCatId="process" qsTypeId="urn:microsoft.com/office/officeart/2005/8/quickstyle/simple1" qsCatId="simple" csTypeId="urn:microsoft.com/office/officeart/2005/8/colors/colorful3" csCatId="colorful" phldr="1"/>
      <dgm:spPr/>
      <dgm:t>
        <a:bodyPr/>
        <a:lstStyle/>
        <a:p>
          <a:endParaRPr lang="en-ZW"/>
        </a:p>
      </dgm:t>
    </dgm:pt>
    <dgm:pt modelId="{A340812C-B6A7-455B-A0D5-E775648D8FBE}">
      <dgm:prSet phldrT="[Text]"/>
      <dgm:spPr/>
      <dgm:t>
        <a:bodyPr/>
        <a:lstStyle/>
        <a:p>
          <a:r>
            <a:rPr lang="en-ZW" dirty="0">
              <a:latin typeface="Berlin Sans FB Demi" panose="020E0802020502020306" pitchFamily="34" charset="0"/>
              <a:ea typeface="ADLaM Display" panose="020F0502020204030204" pitchFamily="2" charset="0"/>
              <a:cs typeface="Aharoni" panose="020F0502020204030204" pitchFamily="2" charset="-79"/>
            </a:rPr>
            <a:t>Strategic Asset Allocation</a:t>
          </a:r>
        </a:p>
      </dgm:t>
    </dgm:pt>
    <dgm:pt modelId="{560A5CBB-6018-472B-B9F0-52DE8CB7ABA1}" type="parTrans" cxnId="{7F426ADD-2D25-4690-AD45-C29A67476D2F}">
      <dgm:prSet/>
      <dgm:spPr/>
      <dgm:t>
        <a:bodyPr/>
        <a:lstStyle/>
        <a:p>
          <a:endParaRPr lang="en-ZW">
            <a:latin typeface="Berlin Sans FB Demi" panose="020E0802020502020306" pitchFamily="34" charset="0"/>
            <a:ea typeface="ADLaM Display" panose="020F0502020204030204" pitchFamily="2" charset="0"/>
            <a:cs typeface="Aharoni" panose="020F0502020204030204" pitchFamily="2" charset="-79"/>
          </a:endParaRPr>
        </a:p>
      </dgm:t>
    </dgm:pt>
    <dgm:pt modelId="{6687A4AE-7C7C-48D0-B5FE-A72AD68F287A}" type="sibTrans" cxnId="{7F426ADD-2D25-4690-AD45-C29A67476D2F}">
      <dgm:prSet/>
      <dgm:spPr/>
      <dgm:t>
        <a:bodyPr/>
        <a:lstStyle/>
        <a:p>
          <a:endParaRPr lang="en-ZW">
            <a:latin typeface="Berlin Sans FB Demi" panose="020E0802020502020306" pitchFamily="34" charset="0"/>
            <a:ea typeface="ADLaM Display" panose="020F0502020204030204" pitchFamily="2" charset="0"/>
            <a:cs typeface="Aharoni" panose="020F0502020204030204" pitchFamily="2" charset="-79"/>
          </a:endParaRPr>
        </a:p>
      </dgm:t>
    </dgm:pt>
    <dgm:pt modelId="{E2981413-9CB8-44FA-AED4-950447727915}">
      <dgm:prSet phldrT="[Text]">
        <dgm:style>
          <a:lnRef idx="2">
            <a:schemeClr val="accent4"/>
          </a:lnRef>
          <a:fillRef idx="1">
            <a:schemeClr val="lt1"/>
          </a:fillRef>
          <a:effectRef idx="0">
            <a:schemeClr val="accent4"/>
          </a:effectRef>
          <a:fontRef idx="minor">
            <a:schemeClr val="dk1"/>
          </a:fontRef>
        </dgm:style>
      </dgm:prSet>
      <dgm:spPr/>
      <dgm:t>
        <a:bodyPr/>
        <a:lstStyle/>
        <a:p>
          <a:r>
            <a:rPr lang="en-ZW" dirty="0">
              <a:solidFill>
                <a:srgbClr val="92D050"/>
              </a:solidFill>
              <a:latin typeface="Berlin Sans FB Demi" panose="020E0802020502020306" pitchFamily="34" charset="0"/>
              <a:ea typeface="ADLaM Display" panose="020F0502020204030204" pitchFamily="2" charset="0"/>
              <a:cs typeface="Aharoni" panose="020F0502020204030204" pitchFamily="2" charset="-79"/>
            </a:rPr>
            <a:t>Liability Structure</a:t>
          </a:r>
        </a:p>
      </dgm:t>
    </dgm:pt>
    <dgm:pt modelId="{5E16F85B-A025-4C6D-A36B-B17A73817AD1}" type="parTrans" cxnId="{1A6E7B41-A5E1-4C88-BA09-3DEADF006E51}">
      <dgm:prSet/>
      <dgm:spPr/>
      <dgm:t>
        <a:bodyPr/>
        <a:lstStyle/>
        <a:p>
          <a:endParaRPr lang="en-ZW">
            <a:latin typeface="Berlin Sans FB Demi" panose="020E0802020502020306" pitchFamily="34" charset="0"/>
            <a:ea typeface="ADLaM Display" panose="020F0502020204030204" pitchFamily="2" charset="0"/>
            <a:cs typeface="Aharoni" panose="020F0502020204030204" pitchFamily="2" charset="-79"/>
          </a:endParaRPr>
        </a:p>
      </dgm:t>
    </dgm:pt>
    <dgm:pt modelId="{FB114D9D-A3FF-46F1-BC69-208735F9E0C7}" type="sibTrans" cxnId="{1A6E7B41-A5E1-4C88-BA09-3DEADF006E51}">
      <dgm:prSet/>
      <dgm:spPr/>
      <dgm:t>
        <a:bodyPr/>
        <a:lstStyle/>
        <a:p>
          <a:endParaRPr lang="en-ZW">
            <a:latin typeface="Berlin Sans FB Demi" panose="020E0802020502020306" pitchFamily="34" charset="0"/>
            <a:ea typeface="ADLaM Display" panose="020F0502020204030204" pitchFamily="2" charset="0"/>
            <a:cs typeface="Aharoni" panose="020F0502020204030204" pitchFamily="2" charset="-79"/>
          </a:endParaRPr>
        </a:p>
      </dgm:t>
    </dgm:pt>
    <dgm:pt modelId="{E6BEC7D7-3A88-4E99-B5AD-D7377D680954}">
      <dgm:prSet phldrT="[Text]">
        <dgm:style>
          <a:lnRef idx="2">
            <a:schemeClr val="accent4"/>
          </a:lnRef>
          <a:fillRef idx="1">
            <a:schemeClr val="lt1"/>
          </a:fillRef>
          <a:effectRef idx="0">
            <a:schemeClr val="accent4"/>
          </a:effectRef>
          <a:fontRef idx="minor">
            <a:schemeClr val="dk1"/>
          </a:fontRef>
        </dgm:style>
      </dgm:prSet>
      <dgm:spPr/>
      <dgm:t>
        <a:bodyPr/>
        <a:lstStyle/>
        <a:p>
          <a:r>
            <a:rPr lang="en-ZW" dirty="0">
              <a:solidFill>
                <a:srgbClr val="92D050"/>
              </a:solidFill>
              <a:latin typeface="Berlin Sans FB Demi" panose="020E0802020502020306" pitchFamily="34" charset="0"/>
              <a:ea typeface="ADLaM Display" panose="020F0502020204030204" pitchFamily="2" charset="0"/>
              <a:cs typeface="Aharoni" panose="020F0502020204030204" pitchFamily="2" charset="-79"/>
            </a:rPr>
            <a:t>Investment Policies</a:t>
          </a:r>
        </a:p>
      </dgm:t>
    </dgm:pt>
    <dgm:pt modelId="{979C48B5-AD44-427D-8D92-53461F50560C}" type="parTrans" cxnId="{A742728E-C44A-4CF6-85A8-E63966490712}">
      <dgm:prSet/>
      <dgm:spPr/>
      <dgm:t>
        <a:bodyPr/>
        <a:lstStyle/>
        <a:p>
          <a:endParaRPr lang="en-ZW">
            <a:latin typeface="Berlin Sans FB Demi" panose="020E0802020502020306" pitchFamily="34" charset="0"/>
            <a:ea typeface="ADLaM Display" panose="020F0502020204030204" pitchFamily="2" charset="0"/>
            <a:cs typeface="Aharoni" panose="020F0502020204030204" pitchFamily="2" charset="-79"/>
          </a:endParaRPr>
        </a:p>
      </dgm:t>
    </dgm:pt>
    <dgm:pt modelId="{95704D6C-7894-43A0-8933-7727B9635C80}" type="sibTrans" cxnId="{A742728E-C44A-4CF6-85A8-E63966490712}">
      <dgm:prSet/>
      <dgm:spPr/>
      <dgm:t>
        <a:bodyPr/>
        <a:lstStyle/>
        <a:p>
          <a:endParaRPr lang="en-ZW">
            <a:latin typeface="Berlin Sans FB Demi" panose="020E0802020502020306" pitchFamily="34" charset="0"/>
            <a:ea typeface="ADLaM Display" panose="020F0502020204030204" pitchFamily="2" charset="0"/>
            <a:cs typeface="Aharoni" panose="020F0502020204030204" pitchFamily="2" charset="-79"/>
          </a:endParaRPr>
        </a:p>
      </dgm:t>
    </dgm:pt>
    <dgm:pt modelId="{EEB89CB7-5517-4DCA-891E-8A3F062C53DD}">
      <dgm:prSet phldrT="[Text]">
        <dgm:style>
          <a:lnRef idx="2">
            <a:schemeClr val="accent4"/>
          </a:lnRef>
          <a:fillRef idx="1">
            <a:schemeClr val="lt1"/>
          </a:fillRef>
          <a:effectRef idx="0">
            <a:schemeClr val="accent4"/>
          </a:effectRef>
          <a:fontRef idx="minor">
            <a:schemeClr val="dk1"/>
          </a:fontRef>
        </dgm:style>
      </dgm:prSet>
      <dgm:spPr/>
      <dgm:t>
        <a:bodyPr/>
        <a:lstStyle/>
        <a:p>
          <a:r>
            <a:rPr lang="en-ZW" dirty="0">
              <a:solidFill>
                <a:srgbClr val="92D050"/>
              </a:solidFill>
              <a:latin typeface="Berlin Sans FB Demi" panose="020E0802020502020306" pitchFamily="34" charset="0"/>
              <a:ea typeface="ADLaM Display" panose="020F0502020204030204" pitchFamily="2" charset="0"/>
              <a:cs typeface="Aharoni" panose="020F0502020204030204" pitchFamily="2" charset="-79"/>
            </a:rPr>
            <a:t>Capital Market Expectations</a:t>
          </a:r>
        </a:p>
      </dgm:t>
    </dgm:pt>
    <dgm:pt modelId="{442FBF5B-65AF-4BFC-92F8-6E75875FD6FE}" type="parTrans" cxnId="{4F4F996E-C551-4CA0-A789-33D476EFB01E}">
      <dgm:prSet/>
      <dgm:spPr/>
      <dgm:t>
        <a:bodyPr/>
        <a:lstStyle/>
        <a:p>
          <a:endParaRPr lang="en-ZW">
            <a:latin typeface="Berlin Sans FB Demi" panose="020E0802020502020306" pitchFamily="34" charset="0"/>
            <a:ea typeface="ADLaM Display" panose="020F0502020204030204" pitchFamily="2" charset="0"/>
            <a:cs typeface="Aharoni" panose="020F0502020204030204" pitchFamily="2" charset="-79"/>
          </a:endParaRPr>
        </a:p>
      </dgm:t>
    </dgm:pt>
    <dgm:pt modelId="{FA4EE38D-23CF-4530-8A2B-B3EAFDEB8E0F}" type="sibTrans" cxnId="{4F4F996E-C551-4CA0-A789-33D476EFB01E}">
      <dgm:prSet/>
      <dgm:spPr/>
      <dgm:t>
        <a:bodyPr/>
        <a:lstStyle/>
        <a:p>
          <a:endParaRPr lang="en-ZW">
            <a:latin typeface="Berlin Sans FB Demi" panose="020E0802020502020306" pitchFamily="34" charset="0"/>
            <a:ea typeface="ADLaM Display" panose="020F0502020204030204" pitchFamily="2" charset="0"/>
            <a:cs typeface="Aharoni" panose="020F0502020204030204" pitchFamily="2" charset="-79"/>
          </a:endParaRPr>
        </a:p>
      </dgm:t>
    </dgm:pt>
    <dgm:pt modelId="{A5CB3EBD-75B0-4095-A24A-5EB0FBFF5ABB}" type="pres">
      <dgm:prSet presAssocID="{34FDBC95-F55D-43FC-9507-ED499CF995B9}" presName="Name0" presStyleCnt="0">
        <dgm:presLayoutVars>
          <dgm:chMax/>
          <dgm:chPref val="1"/>
          <dgm:dir/>
          <dgm:animOne val="branch"/>
          <dgm:animLvl val="lvl"/>
          <dgm:resizeHandles/>
        </dgm:presLayoutVars>
      </dgm:prSet>
      <dgm:spPr/>
    </dgm:pt>
    <dgm:pt modelId="{6D598080-137F-4101-8C9F-B8CCD028B31E}" type="pres">
      <dgm:prSet presAssocID="{A340812C-B6A7-455B-A0D5-E775648D8FBE}" presName="composite" presStyleCnt="0"/>
      <dgm:spPr/>
    </dgm:pt>
    <dgm:pt modelId="{DC1E7606-6209-40B5-A777-A541FB25A8F0}" type="pres">
      <dgm:prSet presAssocID="{A340812C-B6A7-455B-A0D5-E775648D8FBE}" presName="ParentAccent1" presStyleLbl="alignNode1" presStyleIdx="0" presStyleCnt="34"/>
      <dgm:spPr/>
    </dgm:pt>
    <dgm:pt modelId="{A89D7B89-AD9C-4EC0-9C9D-298BDC6E1620}" type="pres">
      <dgm:prSet presAssocID="{A340812C-B6A7-455B-A0D5-E775648D8FBE}" presName="ParentAccent2" presStyleLbl="alignNode1" presStyleIdx="1" presStyleCnt="34"/>
      <dgm:spPr/>
    </dgm:pt>
    <dgm:pt modelId="{876698AC-06B0-45AE-9202-23B59A579368}" type="pres">
      <dgm:prSet presAssocID="{A340812C-B6A7-455B-A0D5-E775648D8FBE}" presName="ParentAccent3" presStyleLbl="alignNode1" presStyleIdx="2" presStyleCnt="34"/>
      <dgm:spPr/>
    </dgm:pt>
    <dgm:pt modelId="{567E4604-2B18-4FC0-8DFE-238DD1C736D0}" type="pres">
      <dgm:prSet presAssocID="{A340812C-B6A7-455B-A0D5-E775648D8FBE}" presName="ParentAccent4" presStyleLbl="alignNode1" presStyleIdx="3" presStyleCnt="34"/>
      <dgm:spPr/>
    </dgm:pt>
    <dgm:pt modelId="{D1F39FAD-4B3F-4B3B-9525-8D7408BCE80D}" type="pres">
      <dgm:prSet presAssocID="{A340812C-B6A7-455B-A0D5-E775648D8FBE}" presName="ParentAccent5" presStyleLbl="alignNode1" presStyleIdx="4" presStyleCnt="34"/>
      <dgm:spPr/>
    </dgm:pt>
    <dgm:pt modelId="{D4730C51-5A77-4DA9-95EF-86A4D9839D76}" type="pres">
      <dgm:prSet presAssocID="{A340812C-B6A7-455B-A0D5-E775648D8FBE}" presName="ParentAccent6" presStyleLbl="alignNode1" presStyleIdx="5" presStyleCnt="34"/>
      <dgm:spPr/>
    </dgm:pt>
    <dgm:pt modelId="{168C0FD7-0F7C-48AB-BFC7-CF7F0B1702A8}" type="pres">
      <dgm:prSet presAssocID="{A340812C-B6A7-455B-A0D5-E775648D8FBE}" presName="ParentAccent7" presStyleLbl="alignNode1" presStyleIdx="6" presStyleCnt="34"/>
      <dgm:spPr/>
    </dgm:pt>
    <dgm:pt modelId="{E8053B36-55DA-4589-A013-2EE9B7825724}" type="pres">
      <dgm:prSet presAssocID="{A340812C-B6A7-455B-A0D5-E775648D8FBE}" presName="ParentAccent8" presStyleLbl="alignNode1" presStyleIdx="7" presStyleCnt="34"/>
      <dgm:spPr/>
    </dgm:pt>
    <dgm:pt modelId="{3BEF21F1-B095-4F8E-BCE6-1CE755DEF9D6}" type="pres">
      <dgm:prSet presAssocID="{A340812C-B6A7-455B-A0D5-E775648D8FBE}" presName="ParentAccent9" presStyleLbl="alignNode1" presStyleIdx="8" presStyleCnt="34"/>
      <dgm:spPr/>
    </dgm:pt>
    <dgm:pt modelId="{4360A3C5-6A1A-45BB-AC6D-B94D106CA15E}" type="pres">
      <dgm:prSet presAssocID="{A340812C-B6A7-455B-A0D5-E775648D8FBE}" presName="ParentAccent10" presStyleLbl="alignNode1" presStyleIdx="9" presStyleCnt="34"/>
      <dgm:spPr/>
    </dgm:pt>
    <dgm:pt modelId="{763A03F3-18ED-4960-86E6-17FFCBE861F8}" type="pres">
      <dgm:prSet presAssocID="{A340812C-B6A7-455B-A0D5-E775648D8FBE}" presName="Parent" presStyleLbl="alignNode1" presStyleIdx="10" presStyleCnt="34">
        <dgm:presLayoutVars>
          <dgm:chMax val="5"/>
          <dgm:chPref val="3"/>
          <dgm:bulletEnabled val="1"/>
        </dgm:presLayoutVars>
      </dgm:prSet>
      <dgm:spPr/>
    </dgm:pt>
    <dgm:pt modelId="{37F9A2D7-BA42-4FBD-8B21-D23DE47536AB}" type="pres">
      <dgm:prSet presAssocID="{E2981413-9CB8-44FA-AED4-950447727915}" presName="Child1Accent1" presStyleLbl="alignNode1" presStyleIdx="11" presStyleCnt="34"/>
      <dgm:spPr/>
    </dgm:pt>
    <dgm:pt modelId="{D236383F-F7D0-46A0-8606-2CCD30740F51}" type="pres">
      <dgm:prSet presAssocID="{E2981413-9CB8-44FA-AED4-950447727915}" presName="Child1Accent2" presStyleLbl="alignNode1" presStyleIdx="12" presStyleCnt="34"/>
      <dgm:spPr/>
    </dgm:pt>
    <dgm:pt modelId="{60A9B075-8C7D-4F2C-BCA5-ABADED313EAF}" type="pres">
      <dgm:prSet presAssocID="{E2981413-9CB8-44FA-AED4-950447727915}" presName="Child1Accent3" presStyleLbl="alignNode1" presStyleIdx="13" presStyleCnt="34"/>
      <dgm:spPr/>
    </dgm:pt>
    <dgm:pt modelId="{9884BD1C-F67D-46B5-8E9C-4F6F387D3174}" type="pres">
      <dgm:prSet presAssocID="{E2981413-9CB8-44FA-AED4-950447727915}" presName="Child1Accent4" presStyleLbl="alignNode1" presStyleIdx="14" presStyleCnt="34"/>
      <dgm:spPr/>
    </dgm:pt>
    <dgm:pt modelId="{DCE78A04-5F4E-4A7B-9B05-5EE455574251}" type="pres">
      <dgm:prSet presAssocID="{E2981413-9CB8-44FA-AED4-950447727915}" presName="Child1Accent5" presStyleLbl="alignNode1" presStyleIdx="15" presStyleCnt="34"/>
      <dgm:spPr/>
    </dgm:pt>
    <dgm:pt modelId="{EFB606FC-6A27-4BF6-8B78-0F2F090798DD}" type="pres">
      <dgm:prSet presAssocID="{E2981413-9CB8-44FA-AED4-950447727915}" presName="Child1Accent6" presStyleLbl="alignNode1" presStyleIdx="16" presStyleCnt="34"/>
      <dgm:spPr/>
    </dgm:pt>
    <dgm:pt modelId="{08CAC25E-9E2A-46F3-BD79-5981A4873D6C}" type="pres">
      <dgm:prSet presAssocID="{E2981413-9CB8-44FA-AED4-950447727915}" presName="Child1Accent7" presStyleLbl="alignNode1" presStyleIdx="17" presStyleCnt="34"/>
      <dgm:spPr/>
    </dgm:pt>
    <dgm:pt modelId="{103C11B8-0085-47CB-9AB8-9102F10D246F}" type="pres">
      <dgm:prSet presAssocID="{E2981413-9CB8-44FA-AED4-950447727915}" presName="Child1Accent8" presStyleLbl="alignNode1" presStyleIdx="18" presStyleCnt="34"/>
      <dgm:spPr/>
    </dgm:pt>
    <dgm:pt modelId="{2956F8BD-6C79-4B8B-8653-DE2B8AEDEF21}" type="pres">
      <dgm:prSet presAssocID="{E2981413-9CB8-44FA-AED4-950447727915}" presName="Child1Accent9" presStyleLbl="alignNode1" presStyleIdx="19" presStyleCnt="34"/>
      <dgm:spPr/>
    </dgm:pt>
    <dgm:pt modelId="{20C0732E-DC75-4A68-9E1A-1AA2F4C79D10}" type="pres">
      <dgm:prSet presAssocID="{E2981413-9CB8-44FA-AED4-950447727915}" presName="Child1" presStyleLbl="revTx" presStyleIdx="0" presStyleCnt="3">
        <dgm:presLayoutVars>
          <dgm:chMax/>
          <dgm:chPref val="0"/>
          <dgm:bulletEnabled val="1"/>
        </dgm:presLayoutVars>
      </dgm:prSet>
      <dgm:spPr/>
    </dgm:pt>
    <dgm:pt modelId="{A8482F35-090C-4FE8-8384-D55E97670D60}" type="pres">
      <dgm:prSet presAssocID="{E6BEC7D7-3A88-4E99-B5AD-D7377D680954}" presName="Child2Accent1" presStyleLbl="alignNode1" presStyleIdx="20" presStyleCnt="34"/>
      <dgm:spPr/>
    </dgm:pt>
    <dgm:pt modelId="{C5876665-975A-409F-BDA5-35C46CA6A10D}" type="pres">
      <dgm:prSet presAssocID="{E6BEC7D7-3A88-4E99-B5AD-D7377D680954}" presName="Child2Accent2" presStyleLbl="alignNode1" presStyleIdx="21" presStyleCnt="34"/>
      <dgm:spPr/>
    </dgm:pt>
    <dgm:pt modelId="{90872716-4839-4990-9E65-607DE30D6383}" type="pres">
      <dgm:prSet presAssocID="{E6BEC7D7-3A88-4E99-B5AD-D7377D680954}" presName="Child2Accent3" presStyleLbl="alignNode1" presStyleIdx="22" presStyleCnt="34"/>
      <dgm:spPr/>
    </dgm:pt>
    <dgm:pt modelId="{312C6EC7-B4AC-45B4-B181-79E1ECDDF616}" type="pres">
      <dgm:prSet presAssocID="{E6BEC7D7-3A88-4E99-B5AD-D7377D680954}" presName="Child2Accent4" presStyleLbl="alignNode1" presStyleIdx="23" presStyleCnt="34"/>
      <dgm:spPr/>
    </dgm:pt>
    <dgm:pt modelId="{6D8C5309-8A6D-4F45-BEBB-519552B4D56C}" type="pres">
      <dgm:prSet presAssocID="{E6BEC7D7-3A88-4E99-B5AD-D7377D680954}" presName="Child2Accent5" presStyleLbl="alignNode1" presStyleIdx="24" presStyleCnt="34"/>
      <dgm:spPr/>
    </dgm:pt>
    <dgm:pt modelId="{4D1B4E19-63E4-43E4-8CC8-08133DA9DF37}" type="pres">
      <dgm:prSet presAssocID="{E6BEC7D7-3A88-4E99-B5AD-D7377D680954}" presName="Child2Accent6" presStyleLbl="alignNode1" presStyleIdx="25" presStyleCnt="34"/>
      <dgm:spPr/>
    </dgm:pt>
    <dgm:pt modelId="{4ADD59C1-DA67-44BA-BE31-FE772DFA0018}" type="pres">
      <dgm:prSet presAssocID="{E6BEC7D7-3A88-4E99-B5AD-D7377D680954}" presName="Child2Accent7" presStyleLbl="alignNode1" presStyleIdx="26" presStyleCnt="34"/>
      <dgm:spPr/>
    </dgm:pt>
    <dgm:pt modelId="{2029A87B-863F-439A-AC95-3B901B0389EC}" type="pres">
      <dgm:prSet presAssocID="{E6BEC7D7-3A88-4E99-B5AD-D7377D680954}" presName="Child2" presStyleLbl="revTx" presStyleIdx="1" presStyleCnt="3" custScaleX="139275" custLinFactNeighborX="19596" custLinFactNeighborY="-5874">
        <dgm:presLayoutVars>
          <dgm:chMax/>
          <dgm:chPref val="0"/>
          <dgm:bulletEnabled val="1"/>
        </dgm:presLayoutVars>
      </dgm:prSet>
      <dgm:spPr/>
    </dgm:pt>
    <dgm:pt modelId="{A413B8DA-7C10-4C60-AA88-E9592B307E87}" type="pres">
      <dgm:prSet presAssocID="{EEB89CB7-5517-4DCA-891E-8A3F062C53DD}" presName="Child3Accent1" presStyleLbl="alignNode1" presStyleIdx="27" presStyleCnt="34"/>
      <dgm:spPr/>
    </dgm:pt>
    <dgm:pt modelId="{FDE7A953-175F-4B13-9DC0-2F328CD16E16}" type="pres">
      <dgm:prSet presAssocID="{EEB89CB7-5517-4DCA-891E-8A3F062C53DD}" presName="Child3Accent2" presStyleLbl="alignNode1" presStyleIdx="28" presStyleCnt="34"/>
      <dgm:spPr/>
    </dgm:pt>
    <dgm:pt modelId="{B6B64B41-F15E-4DB7-AA1F-9DC0E9626860}" type="pres">
      <dgm:prSet presAssocID="{EEB89CB7-5517-4DCA-891E-8A3F062C53DD}" presName="Child3Accent3" presStyleLbl="alignNode1" presStyleIdx="29" presStyleCnt="34"/>
      <dgm:spPr/>
    </dgm:pt>
    <dgm:pt modelId="{5E58CAD3-F51D-49C8-8979-25D33988D0FA}" type="pres">
      <dgm:prSet presAssocID="{EEB89CB7-5517-4DCA-891E-8A3F062C53DD}" presName="Child3Accent4" presStyleLbl="alignNode1" presStyleIdx="30" presStyleCnt="34"/>
      <dgm:spPr/>
    </dgm:pt>
    <dgm:pt modelId="{63CC7891-C290-4735-90B1-58C0513A15E3}" type="pres">
      <dgm:prSet presAssocID="{EEB89CB7-5517-4DCA-891E-8A3F062C53DD}" presName="Child3Accent5" presStyleLbl="alignNode1" presStyleIdx="31" presStyleCnt="34"/>
      <dgm:spPr/>
    </dgm:pt>
    <dgm:pt modelId="{40A8E30E-CB16-41F2-AE86-B84D9DD47530}" type="pres">
      <dgm:prSet presAssocID="{EEB89CB7-5517-4DCA-891E-8A3F062C53DD}" presName="Child3Accent6" presStyleLbl="alignNode1" presStyleIdx="32" presStyleCnt="34"/>
      <dgm:spPr/>
    </dgm:pt>
    <dgm:pt modelId="{F19AD9C0-D59B-42BB-8507-06E9BDFD323B}" type="pres">
      <dgm:prSet presAssocID="{EEB89CB7-5517-4DCA-891E-8A3F062C53DD}" presName="Child3Accent7" presStyleLbl="alignNode1" presStyleIdx="33" presStyleCnt="34"/>
      <dgm:spPr/>
    </dgm:pt>
    <dgm:pt modelId="{F09C6F1D-B6CF-40CC-8B15-5F3008DDE4CB}" type="pres">
      <dgm:prSet presAssocID="{EEB89CB7-5517-4DCA-891E-8A3F062C53DD}" presName="Child3" presStyleLbl="revTx" presStyleIdx="2" presStyleCnt="3" custScaleX="107306" custScaleY="134934" custLinFactNeighborX="-1288" custLinFactNeighborY="-23495">
        <dgm:presLayoutVars>
          <dgm:chMax/>
          <dgm:chPref val="0"/>
          <dgm:bulletEnabled val="1"/>
        </dgm:presLayoutVars>
      </dgm:prSet>
      <dgm:spPr/>
    </dgm:pt>
  </dgm:ptLst>
  <dgm:cxnLst>
    <dgm:cxn modelId="{1A6E7B41-A5E1-4C88-BA09-3DEADF006E51}" srcId="{A340812C-B6A7-455B-A0D5-E775648D8FBE}" destId="{E2981413-9CB8-44FA-AED4-950447727915}" srcOrd="0" destOrd="0" parTransId="{5E16F85B-A025-4C6D-A36B-B17A73817AD1}" sibTransId="{FB114D9D-A3FF-46F1-BC69-208735F9E0C7}"/>
    <dgm:cxn modelId="{4F4F996E-C551-4CA0-A789-33D476EFB01E}" srcId="{A340812C-B6A7-455B-A0D5-E775648D8FBE}" destId="{EEB89CB7-5517-4DCA-891E-8A3F062C53DD}" srcOrd="2" destOrd="0" parTransId="{442FBF5B-65AF-4BFC-92F8-6E75875FD6FE}" sibTransId="{FA4EE38D-23CF-4530-8A2B-B3EAFDEB8E0F}"/>
    <dgm:cxn modelId="{AF4FCB54-74B6-4A28-9A56-F9539123B51D}" type="presOf" srcId="{A340812C-B6A7-455B-A0D5-E775648D8FBE}" destId="{763A03F3-18ED-4960-86E6-17FFCBE861F8}" srcOrd="0" destOrd="0" presId="urn:microsoft.com/office/officeart/2011/layout/ConvergingText"/>
    <dgm:cxn modelId="{DF92E27E-FB55-4E88-950C-E4A04338EDA2}" type="presOf" srcId="{EEB89CB7-5517-4DCA-891E-8A3F062C53DD}" destId="{F09C6F1D-B6CF-40CC-8B15-5F3008DDE4CB}" srcOrd="0" destOrd="0" presId="urn:microsoft.com/office/officeart/2011/layout/ConvergingText"/>
    <dgm:cxn modelId="{A742728E-C44A-4CF6-85A8-E63966490712}" srcId="{A340812C-B6A7-455B-A0D5-E775648D8FBE}" destId="{E6BEC7D7-3A88-4E99-B5AD-D7377D680954}" srcOrd="1" destOrd="0" parTransId="{979C48B5-AD44-427D-8D92-53461F50560C}" sibTransId="{95704D6C-7894-43A0-8933-7727B9635C80}"/>
    <dgm:cxn modelId="{C859C591-8BD4-4B8E-9186-DAA78E5098E2}" type="presOf" srcId="{E2981413-9CB8-44FA-AED4-950447727915}" destId="{20C0732E-DC75-4A68-9E1A-1AA2F4C79D10}" srcOrd="0" destOrd="0" presId="urn:microsoft.com/office/officeart/2011/layout/ConvergingText"/>
    <dgm:cxn modelId="{98E265B4-2A42-4F1F-8A0B-4482534722BB}" type="presOf" srcId="{E6BEC7D7-3A88-4E99-B5AD-D7377D680954}" destId="{2029A87B-863F-439A-AC95-3B901B0389EC}" srcOrd="0" destOrd="0" presId="urn:microsoft.com/office/officeart/2011/layout/ConvergingText"/>
    <dgm:cxn modelId="{D8D76BBB-D011-4B85-9F07-5EDD01B581BE}" type="presOf" srcId="{34FDBC95-F55D-43FC-9507-ED499CF995B9}" destId="{A5CB3EBD-75B0-4095-A24A-5EB0FBFF5ABB}" srcOrd="0" destOrd="0" presId="urn:microsoft.com/office/officeart/2011/layout/ConvergingText"/>
    <dgm:cxn modelId="{7F426ADD-2D25-4690-AD45-C29A67476D2F}" srcId="{34FDBC95-F55D-43FC-9507-ED499CF995B9}" destId="{A340812C-B6A7-455B-A0D5-E775648D8FBE}" srcOrd="0" destOrd="0" parTransId="{560A5CBB-6018-472B-B9F0-52DE8CB7ABA1}" sibTransId="{6687A4AE-7C7C-48D0-B5FE-A72AD68F287A}"/>
    <dgm:cxn modelId="{837F6310-7937-4BFB-B786-49226BA652BF}" type="presParOf" srcId="{A5CB3EBD-75B0-4095-A24A-5EB0FBFF5ABB}" destId="{6D598080-137F-4101-8C9F-B8CCD028B31E}" srcOrd="0" destOrd="0" presId="urn:microsoft.com/office/officeart/2011/layout/ConvergingText"/>
    <dgm:cxn modelId="{9DE8EF65-B354-4D62-8489-6713BAC104E8}" type="presParOf" srcId="{6D598080-137F-4101-8C9F-B8CCD028B31E}" destId="{DC1E7606-6209-40B5-A777-A541FB25A8F0}" srcOrd="0" destOrd="0" presId="urn:microsoft.com/office/officeart/2011/layout/ConvergingText"/>
    <dgm:cxn modelId="{F3A179D6-EB45-41F8-A5AE-76F77B941F9A}" type="presParOf" srcId="{6D598080-137F-4101-8C9F-B8CCD028B31E}" destId="{A89D7B89-AD9C-4EC0-9C9D-298BDC6E1620}" srcOrd="1" destOrd="0" presId="urn:microsoft.com/office/officeart/2011/layout/ConvergingText"/>
    <dgm:cxn modelId="{E9ECF225-96BE-49CD-8FE9-406983168E25}" type="presParOf" srcId="{6D598080-137F-4101-8C9F-B8CCD028B31E}" destId="{876698AC-06B0-45AE-9202-23B59A579368}" srcOrd="2" destOrd="0" presId="urn:microsoft.com/office/officeart/2011/layout/ConvergingText"/>
    <dgm:cxn modelId="{56025719-FF91-44B0-809E-8A183F6D25FC}" type="presParOf" srcId="{6D598080-137F-4101-8C9F-B8CCD028B31E}" destId="{567E4604-2B18-4FC0-8DFE-238DD1C736D0}" srcOrd="3" destOrd="0" presId="urn:microsoft.com/office/officeart/2011/layout/ConvergingText"/>
    <dgm:cxn modelId="{58B95B48-C3C9-4727-924E-9EC4BE52EE4B}" type="presParOf" srcId="{6D598080-137F-4101-8C9F-B8CCD028B31E}" destId="{D1F39FAD-4B3F-4B3B-9525-8D7408BCE80D}" srcOrd="4" destOrd="0" presId="urn:microsoft.com/office/officeart/2011/layout/ConvergingText"/>
    <dgm:cxn modelId="{9EE77073-1D67-4663-92D6-EB236E8B71F8}" type="presParOf" srcId="{6D598080-137F-4101-8C9F-B8CCD028B31E}" destId="{D4730C51-5A77-4DA9-95EF-86A4D9839D76}" srcOrd="5" destOrd="0" presId="urn:microsoft.com/office/officeart/2011/layout/ConvergingText"/>
    <dgm:cxn modelId="{7BEEF8AE-1016-49A4-977C-9B10509477CD}" type="presParOf" srcId="{6D598080-137F-4101-8C9F-B8CCD028B31E}" destId="{168C0FD7-0F7C-48AB-BFC7-CF7F0B1702A8}" srcOrd="6" destOrd="0" presId="urn:microsoft.com/office/officeart/2011/layout/ConvergingText"/>
    <dgm:cxn modelId="{4156E4A9-1B05-4FF3-9264-FA271D8B2064}" type="presParOf" srcId="{6D598080-137F-4101-8C9F-B8CCD028B31E}" destId="{E8053B36-55DA-4589-A013-2EE9B7825724}" srcOrd="7" destOrd="0" presId="urn:microsoft.com/office/officeart/2011/layout/ConvergingText"/>
    <dgm:cxn modelId="{1639F982-3055-4FE7-BE5E-97890340B419}" type="presParOf" srcId="{6D598080-137F-4101-8C9F-B8CCD028B31E}" destId="{3BEF21F1-B095-4F8E-BCE6-1CE755DEF9D6}" srcOrd="8" destOrd="0" presId="urn:microsoft.com/office/officeart/2011/layout/ConvergingText"/>
    <dgm:cxn modelId="{A1ADA4ED-7883-4A7A-9C98-A71C3064B26B}" type="presParOf" srcId="{6D598080-137F-4101-8C9F-B8CCD028B31E}" destId="{4360A3C5-6A1A-45BB-AC6D-B94D106CA15E}" srcOrd="9" destOrd="0" presId="urn:microsoft.com/office/officeart/2011/layout/ConvergingText"/>
    <dgm:cxn modelId="{0ED91920-78ED-4FB6-90DE-5D04859A102C}" type="presParOf" srcId="{6D598080-137F-4101-8C9F-B8CCD028B31E}" destId="{763A03F3-18ED-4960-86E6-17FFCBE861F8}" srcOrd="10" destOrd="0" presId="urn:microsoft.com/office/officeart/2011/layout/ConvergingText"/>
    <dgm:cxn modelId="{67C697BB-C67D-42A5-B627-5696DF0F657C}" type="presParOf" srcId="{6D598080-137F-4101-8C9F-B8CCD028B31E}" destId="{37F9A2D7-BA42-4FBD-8B21-D23DE47536AB}" srcOrd="11" destOrd="0" presId="urn:microsoft.com/office/officeart/2011/layout/ConvergingText"/>
    <dgm:cxn modelId="{C5F57942-46D8-4182-A2AC-D32AD26FAD16}" type="presParOf" srcId="{6D598080-137F-4101-8C9F-B8CCD028B31E}" destId="{D236383F-F7D0-46A0-8606-2CCD30740F51}" srcOrd="12" destOrd="0" presId="urn:microsoft.com/office/officeart/2011/layout/ConvergingText"/>
    <dgm:cxn modelId="{743714DB-5262-45A3-9D72-96AF410FFBED}" type="presParOf" srcId="{6D598080-137F-4101-8C9F-B8CCD028B31E}" destId="{60A9B075-8C7D-4F2C-BCA5-ABADED313EAF}" srcOrd="13" destOrd="0" presId="urn:microsoft.com/office/officeart/2011/layout/ConvergingText"/>
    <dgm:cxn modelId="{86024E75-D320-41BF-8C2E-99F402779970}" type="presParOf" srcId="{6D598080-137F-4101-8C9F-B8CCD028B31E}" destId="{9884BD1C-F67D-46B5-8E9C-4F6F387D3174}" srcOrd="14" destOrd="0" presId="urn:microsoft.com/office/officeart/2011/layout/ConvergingText"/>
    <dgm:cxn modelId="{B6379E60-3A97-41BE-B1D7-550E5D76F318}" type="presParOf" srcId="{6D598080-137F-4101-8C9F-B8CCD028B31E}" destId="{DCE78A04-5F4E-4A7B-9B05-5EE455574251}" srcOrd="15" destOrd="0" presId="urn:microsoft.com/office/officeart/2011/layout/ConvergingText"/>
    <dgm:cxn modelId="{C87E56A9-9DD5-4CE2-AB88-F4A4C76DC512}" type="presParOf" srcId="{6D598080-137F-4101-8C9F-B8CCD028B31E}" destId="{EFB606FC-6A27-4BF6-8B78-0F2F090798DD}" srcOrd="16" destOrd="0" presId="urn:microsoft.com/office/officeart/2011/layout/ConvergingText"/>
    <dgm:cxn modelId="{5CB9195A-9DCB-4802-B347-EB45FEAEEB51}" type="presParOf" srcId="{6D598080-137F-4101-8C9F-B8CCD028B31E}" destId="{08CAC25E-9E2A-46F3-BD79-5981A4873D6C}" srcOrd="17" destOrd="0" presId="urn:microsoft.com/office/officeart/2011/layout/ConvergingText"/>
    <dgm:cxn modelId="{53357533-C323-413A-AB03-74EEDC7CE74F}" type="presParOf" srcId="{6D598080-137F-4101-8C9F-B8CCD028B31E}" destId="{103C11B8-0085-47CB-9AB8-9102F10D246F}" srcOrd="18" destOrd="0" presId="urn:microsoft.com/office/officeart/2011/layout/ConvergingText"/>
    <dgm:cxn modelId="{C1FB21EA-7071-4F96-96F4-3416984F9E7E}" type="presParOf" srcId="{6D598080-137F-4101-8C9F-B8CCD028B31E}" destId="{2956F8BD-6C79-4B8B-8653-DE2B8AEDEF21}" srcOrd="19" destOrd="0" presId="urn:microsoft.com/office/officeart/2011/layout/ConvergingText"/>
    <dgm:cxn modelId="{FB9EF7C3-C552-40E8-9391-8E1877666FBB}" type="presParOf" srcId="{6D598080-137F-4101-8C9F-B8CCD028B31E}" destId="{20C0732E-DC75-4A68-9E1A-1AA2F4C79D10}" srcOrd="20" destOrd="0" presId="urn:microsoft.com/office/officeart/2011/layout/ConvergingText"/>
    <dgm:cxn modelId="{74F1BD65-3D61-4629-ABA4-8BDDFD09ECBB}" type="presParOf" srcId="{6D598080-137F-4101-8C9F-B8CCD028B31E}" destId="{A8482F35-090C-4FE8-8384-D55E97670D60}" srcOrd="21" destOrd="0" presId="urn:microsoft.com/office/officeart/2011/layout/ConvergingText"/>
    <dgm:cxn modelId="{74DBFA5B-2541-4D9C-9782-7737D8914E7D}" type="presParOf" srcId="{6D598080-137F-4101-8C9F-B8CCD028B31E}" destId="{C5876665-975A-409F-BDA5-35C46CA6A10D}" srcOrd="22" destOrd="0" presId="urn:microsoft.com/office/officeart/2011/layout/ConvergingText"/>
    <dgm:cxn modelId="{4FA5DC9B-9D22-442E-82B1-B39F2F7704AE}" type="presParOf" srcId="{6D598080-137F-4101-8C9F-B8CCD028B31E}" destId="{90872716-4839-4990-9E65-607DE30D6383}" srcOrd="23" destOrd="0" presId="urn:microsoft.com/office/officeart/2011/layout/ConvergingText"/>
    <dgm:cxn modelId="{18459A9D-C10C-4F49-8FBC-29EC653C294B}" type="presParOf" srcId="{6D598080-137F-4101-8C9F-B8CCD028B31E}" destId="{312C6EC7-B4AC-45B4-B181-79E1ECDDF616}" srcOrd="24" destOrd="0" presId="urn:microsoft.com/office/officeart/2011/layout/ConvergingText"/>
    <dgm:cxn modelId="{2AF91684-96DB-4398-B814-934ACA082192}" type="presParOf" srcId="{6D598080-137F-4101-8C9F-B8CCD028B31E}" destId="{6D8C5309-8A6D-4F45-BEBB-519552B4D56C}" srcOrd="25" destOrd="0" presId="urn:microsoft.com/office/officeart/2011/layout/ConvergingText"/>
    <dgm:cxn modelId="{FF89ABC1-C61D-4743-97F4-F67CD2B62D8D}" type="presParOf" srcId="{6D598080-137F-4101-8C9F-B8CCD028B31E}" destId="{4D1B4E19-63E4-43E4-8CC8-08133DA9DF37}" srcOrd="26" destOrd="0" presId="urn:microsoft.com/office/officeart/2011/layout/ConvergingText"/>
    <dgm:cxn modelId="{277717CA-5FC2-4D0E-AB5E-08B1DE2645F2}" type="presParOf" srcId="{6D598080-137F-4101-8C9F-B8CCD028B31E}" destId="{4ADD59C1-DA67-44BA-BE31-FE772DFA0018}" srcOrd="27" destOrd="0" presId="urn:microsoft.com/office/officeart/2011/layout/ConvergingText"/>
    <dgm:cxn modelId="{6D496CB6-8098-4B66-A9C9-137F22FB0384}" type="presParOf" srcId="{6D598080-137F-4101-8C9F-B8CCD028B31E}" destId="{2029A87B-863F-439A-AC95-3B901B0389EC}" srcOrd="28" destOrd="0" presId="urn:microsoft.com/office/officeart/2011/layout/ConvergingText"/>
    <dgm:cxn modelId="{B5F6EB8D-871C-4BD4-96E4-914915186589}" type="presParOf" srcId="{6D598080-137F-4101-8C9F-B8CCD028B31E}" destId="{A413B8DA-7C10-4C60-AA88-E9592B307E87}" srcOrd="29" destOrd="0" presId="urn:microsoft.com/office/officeart/2011/layout/ConvergingText"/>
    <dgm:cxn modelId="{1048C656-7115-4357-93AB-5FF28F27B521}" type="presParOf" srcId="{6D598080-137F-4101-8C9F-B8CCD028B31E}" destId="{FDE7A953-175F-4B13-9DC0-2F328CD16E16}" srcOrd="30" destOrd="0" presId="urn:microsoft.com/office/officeart/2011/layout/ConvergingText"/>
    <dgm:cxn modelId="{2BB2AB98-6B02-473F-B782-36830452A05B}" type="presParOf" srcId="{6D598080-137F-4101-8C9F-B8CCD028B31E}" destId="{B6B64B41-F15E-4DB7-AA1F-9DC0E9626860}" srcOrd="31" destOrd="0" presId="urn:microsoft.com/office/officeart/2011/layout/ConvergingText"/>
    <dgm:cxn modelId="{80CC659B-F197-471B-B545-9B3904ABCE15}" type="presParOf" srcId="{6D598080-137F-4101-8C9F-B8CCD028B31E}" destId="{5E58CAD3-F51D-49C8-8979-25D33988D0FA}" srcOrd="32" destOrd="0" presId="urn:microsoft.com/office/officeart/2011/layout/ConvergingText"/>
    <dgm:cxn modelId="{2AF11E32-2ADE-42C8-ACAA-6961FE3DCA36}" type="presParOf" srcId="{6D598080-137F-4101-8C9F-B8CCD028B31E}" destId="{63CC7891-C290-4735-90B1-58C0513A15E3}" srcOrd="33" destOrd="0" presId="urn:microsoft.com/office/officeart/2011/layout/ConvergingText"/>
    <dgm:cxn modelId="{D260BFEE-87AB-4E96-B67D-23019C6F2ABD}" type="presParOf" srcId="{6D598080-137F-4101-8C9F-B8CCD028B31E}" destId="{40A8E30E-CB16-41F2-AE86-B84D9DD47530}" srcOrd="34" destOrd="0" presId="urn:microsoft.com/office/officeart/2011/layout/ConvergingText"/>
    <dgm:cxn modelId="{B6CC6CCA-D0CD-4A8B-8B15-FFACF394605D}" type="presParOf" srcId="{6D598080-137F-4101-8C9F-B8CCD028B31E}" destId="{F19AD9C0-D59B-42BB-8507-06E9BDFD323B}" srcOrd="35" destOrd="0" presId="urn:microsoft.com/office/officeart/2011/layout/ConvergingText"/>
    <dgm:cxn modelId="{CA1DAF11-9BFB-4D70-8CFB-58CE3D44FE18}" type="presParOf" srcId="{6D598080-137F-4101-8C9F-B8CCD028B31E}" destId="{F09C6F1D-B6CF-40CC-8B15-5F3008DDE4CB}" srcOrd="36" destOrd="0" presId="urn:microsoft.com/office/officeart/2011/layout/ConvergingTex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4EBC5C0-50D4-488F-93D2-30E6964D3A64}" type="doc">
      <dgm:prSet loTypeId="urn:microsoft.com/office/officeart/2005/8/layout/hList7" loCatId="list" qsTypeId="urn:microsoft.com/office/officeart/2005/8/quickstyle/simple1" qsCatId="simple" csTypeId="urn:microsoft.com/office/officeart/2005/8/colors/colorful3" csCatId="colorful" phldr="1"/>
      <dgm:spPr/>
      <dgm:t>
        <a:bodyPr/>
        <a:lstStyle/>
        <a:p>
          <a:endParaRPr lang="en-ZW"/>
        </a:p>
      </dgm:t>
    </dgm:pt>
    <dgm:pt modelId="{F8B7E6B2-3DDA-4D18-8D02-8D8DCBBC62E2}">
      <dgm:prSet phldrT="[Text]"/>
      <dgm:spPr/>
      <dgm:t>
        <a:bodyPr/>
        <a:lstStyle/>
        <a:p>
          <a:r>
            <a:rPr lang="en-ZW" dirty="0"/>
            <a:t>Returns</a:t>
          </a:r>
        </a:p>
      </dgm:t>
    </dgm:pt>
    <dgm:pt modelId="{95C6F86A-5444-4FED-8A85-404DEB044399}" type="parTrans" cxnId="{75695CEA-DFEA-4FF5-9112-4D7ACDD6B431}">
      <dgm:prSet/>
      <dgm:spPr/>
      <dgm:t>
        <a:bodyPr/>
        <a:lstStyle/>
        <a:p>
          <a:endParaRPr lang="en-ZW"/>
        </a:p>
      </dgm:t>
    </dgm:pt>
    <dgm:pt modelId="{682CCA84-B081-454E-8583-A72BC26DF697}" type="sibTrans" cxnId="{75695CEA-DFEA-4FF5-9112-4D7ACDD6B431}">
      <dgm:prSet/>
      <dgm:spPr/>
      <dgm:t>
        <a:bodyPr/>
        <a:lstStyle/>
        <a:p>
          <a:endParaRPr lang="en-ZW"/>
        </a:p>
      </dgm:t>
    </dgm:pt>
    <dgm:pt modelId="{6D9750B0-C17F-4B13-B453-D296D07C57FD}">
      <dgm:prSet phldrT="[Text]"/>
      <dgm:spPr/>
      <dgm:t>
        <a:bodyPr/>
        <a:lstStyle/>
        <a:p>
          <a:r>
            <a:rPr lang="en-ZW" dirty="0"/>
            <a:t>Risk</a:t>
          </a:r>
        </a:p>
      </dgm:t>
    </dgm:pt>
    <dgm:pt modelId="{F0FBC77F-70ED-4E4B-992B-03C39EC215B7}" type="parTrans" cxnId="{011B435D-3290-48BE-9F66-855BF4058774}">
      <dgm:prSet/>
      <dgm:spPr/>
      <dgm:t>
        <a:bodyPr/>
        <a:lstStyle/>
        <a:p>
          <a:endParaRPr lang="en-ZW"/>
        </a:p>
      </dgm:t>
    </dgm:pt>
    <dgm:pt modelId="{CA8C2539-C3E2-4384-84D1-BBB765CDA033}" type="sibTrans" cxnId="{011B435D-3290-48BE-9F66-855BF4058774}">
      <dgm:prSet/>
      <dgm:spPr/>
      <dgm:t>
        <a:bodyPr/>
        <a:lstStyle/>
        <a:p>
          <a:endParaRPr lang="en-ZW"/>
        </a:p>
      </dgm:t>
    </dgm:pt>
    <dgm:pt modelId="{2395452D-33D0-4CCB-8D37-880E04689AE5}">
      <dgm:prSet phldrT="[Text]"/>
      <dgm:spPr/>
      <dgm:t>
        <a:bodyPr/>
        <a:lstStyle/>
        <a:p>
          <a:r>
            <a:rPr lang="en-ZW" dirty="0"/>
            <a:t>Diversification</a:t>
          </a:r>
        </a:p>
      </dgm:t>
    </dgm:pt>
    <dgm:pt modelId="{0B8C84AD-D38E-48B7-83E9-12D22C705CA5}" type="parTrans" cxnId="{3F5284AD-88EA-4B9D-8BE5-48980E7C3161}">
      <dgm:prSet/>
      <dgm:spPr/>
      <dgm:t>
        <a:bodyPr/>
        <a:lstStyle/>
        <a:p>
          <a:endParaRPr lang="en-ZW"/>
        </a:p>
      </dgm:t>
    </dgm:pt>
    <dgm:pt modelId="{1C106450-1E21-4461-BC3B-4A0D0D0B9B00}" type="sibTrans" cxnId="{3F5284AD-88EA-4B9D-8BE5-48980E7C3161}">
      <dgm:prSet/>
      <dgm:spPr/>
      <dgm:t>
        <a:bodyPr/>
        <a:lstStyle/>
        <a:p>
          <a:endParaRPr lang="en-ZW"/>
        </a:p>
      </dgm:t>
    </dgm:pt>
    <dgm:pt modelId="{D7DDFCD1-DC8D-4A62-828A-83A086033392}" type="pres">
      <dgm:prSet presAssocID="{84EBC5C0-50D4-488F-93D2-30E6964D3A64}" presName="Name0" presStyleCnt="0">
        <dgm:presLayoutVars>
          <dgm:dir/>
          <dgm:resizeHandles val="exact"/>
        </dgm:presLayoutVars>
      </dgm:prSet>
      <dgm:spPr/>
    </dgm:pt>
    <dgm:pt modelId="{CD4CA45D-DB3D-4EC0-A560-BA5D5BF4B7BC}" type="pres">
      <dgm:prSet presAssocID="{84EBC5C0-50D4-488F-93D2-30E6964D3A64}" presName="fgShape" presStyleLbl="fgShp" presStyleIdx="0" presStyleCnt="1"/>
      <dgm:spPr/>
    </dgm:pt>
    <dgm:pt modelId="{A0C8CD20-B091-455C-8A3C-AC6CF4919FFC}" type="pres">
      <dgm:prSet presAssocID="{84EBC5C0-50D4-488F-93D2-30E6964D3A64}" presName="linComp" presStyleCnt="0"/>
      <dgm:spPr/>
    </dgm:pt>
    <dgm:pt modelId="{88BE41BD-6333-4CF8-B228-C8DD2E16C428}" type="pres">
      <dgm:prSet presAssocID="{F8B7E6B2-3DDA-4D18-8D02-8D8DCBBC62E2}" presName="compNode" presStyleCnt="0"/>
      <dgm:spPr/>
    </dgm:pt>
    <dgm:pt modelId="{E70BA3B2-D712-424B-A151-E1C2C568C3A8}" type="pres">
      <dgm:prSet presAssocID="{F8B7E6B2-3DDA-4D18-8D02-8D8DCBBC62E2}" presName="bkgdShape" presStyleLbl="node1" presStyleIdx="0" presStyleCnt="3"/>
      <dgm:spPr/>
    </dgm:pt>
    <dgm:pt modelId="{20751EB1-F405-4E9A-92B3-24067BF21B19}" type="pres">
      <dgm:prSet presAssocID="{F8B7E6B2-3DDA-4D18-8D02-8D8DCBBC62E2}" presName="nodeTx" presStyleLbl="node1" presStyleIdx="0" presStyleCnt="3">
        <dgm:presLayoutVars>
          <dgm:bulletEnabled val="1"/>
        </dgm:presLayoutVars>
      </dgm:prSet>
      <dgm:spPr/>
    </dgm:pt>
    <dgm:pt modelId="{36862839-2B7E-4587-92AD-FECDF7D4D1CF}" type="pres">
      <dgm:prSet presAssocID="{F8B7E6B2-3DDA-4D18-8D02-8D8DCBBC62E2}" presName="invisiNode" presStyleLbl="node1" presStyleIdx="0" presStyleCnt="3"/>
      <dgm:spPr/>
    </dgm:pt>
    <dgm:pt modelId="{55960265-D53A-4916-B529-BD82588C10B1}" type="pres">
      <dgm:prSet presAssocID="{F8B7E6B2-3DDA-4D18-8D02-8D8DCBBC62E2}"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11000" r="-11000"/>
          </a:stretch>
        </a:blipFill>
      </dgm:spPr>
    </dgm:pt>
    <dgm:pt modelId="{EF250B7B-8DA1-41FD-B507-B018B4BC4DCC}" type="pres">
      <dgm:prSet presAssocID="{682CCA84-B081-454E-8583-A72BC26DF697}" presName="sibTrans" presStyleLbl="sibTrans2D1" presStyleIdx="0" presStyleCnt="0"/>
      <dgm:spPr/>
    </dgm:pt>
    <dgm:pt modelId="{46917FD6-6ACC-4027-BA11-59037D528849}" type="pres">
      <dgm:prSet presAssocID="{6D9750B0-C17F-4B13-B453-D296D07C57FD}" presName="compNode" presStyleCnt="0"/>
      <dgm:spPr/>
    </dgm:pt>
    <dgm:pt modelId="{65AA982E-1BD4-431D-9243-A893A2CCB794}" type="pres">
      <dgm:prSet presAssocID="{6D9750B0-C17F-4B13-B453-D296D07C57FD}" presName="bkgdShape" presStyleLbl="node1" presStyleIdx="1" presStyleCnt="3"/>
      <dgm:spPr/>
    </dgm:pt>
    <dgm:pt modelId="{DFCDA9BA-302E-4D5D-B6A5-4D6FBBD4A6EA}" type="pres">
      <dgm:prSet presAssocID="{6D9750B0-C17F-4B13-B453-D296D07C57FD}" presName="nodeTx" presStyleLbl="node1" presStyleIdx="1" presStyleCnt="3">
        <dgm:presLayoutVars>
          <dgm:bulletEnabled val="1"/>
        </dgm:presLayoutVars>
      </dgm:prSet>
      <dgm:spPr/>
    </dgm:pt>
    <dgm:pt modelId="{40681307-6AF7-4AAD-B7D2-E1E30B5FB8D0}" type="pres">
      <dgm:prSet presAssocID="{6D9750B0-C17F-4B13-B453-D296D07C57FD}" presName="invisiNode" presStyleLbl="node1" presStyleIdx="1" presStyleCnt="3"/>
      <dgm:spPr/>
    </dgm:pt>
    <dgm:pt modelId="{F4902A5E-AC39-4DAB-8A24-366718169004}" type="pres">
      <dgm:prSet presAssocID="{6D9750B0-C17F-4B13-B453-D296D07C57FD}"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12000" r="-12000"/>
          </a:stretch>
        </a:blipFill>
      </dgm:spPr>
    </dgm:pt>
    <dgm:pt modelId="{295DB149-F38D-48D5-9382-DB813E3A4A93}" type="pres">
      <dgm:prSet presAssocID="{CA8C2539-C3E2-4384-84D1-BBB765CDA033}" presName="sibTrans" presStyleLbl="sibTrans2D1" presStyleIdx="0" presStyleCnt="0"/>
      <dgm:spPr/>
    </dgm:pt>
    <dgm:pt modelId="{7BA6B4EA-0BC4-4DD1-A12F-7B60C2FB5512}" type="pres">
      <dgm:prSet presAssocID="{2395452D-33D0-4CCB-8D37-880E04689AE5}" presName="compNode" presStyleCnt="0"/>
      <dgm:spPr/>
    </dgm:pt>
    <dgm:pt modelId="{2941EE09-66CC-4EBE-921C-B86F340F0DB4}" type="pres">
      <dgm:prSet presAssocID="{2395452D-33D0-4CCB-8D37-880E04689AE5}" presName="bkgdShape" presStyleLbl="node1" presStyleIdx="2" presStyleCnt="3"/>
      <dgm:spPr/>
    </dgm:pt>
    <dgm:pt modelId="{CD14D449-660B-45B3-9145-3D69BB30D838}" type="pres">
      <dgm:prSet presAssocID="{2395452D-33D0-4CCB-8D37-880E04689AE5}" presName="nodeTx" presStyleLbl="node1" presStyleIdx="2" presStyleCnt="3">
        <dgm:presLayoutVars>
          <dgm:bulletEnabled val="1"/>
        </dgm:presLayoutVars>
      </dgm:prSet>
      <dgm:spPr/>
    </dgm:pt>
    <dgm:pt modelId="{D5CF7BAA-7A88-4379-830C-14EB68654FF5}" type="pres">
      <dgm:prSet presAssocID="{2395452D-33D0-4CCB-8D37-880E04689AE5}" presName="invisiNode" presStyleLbl="node1" presStyleIdx="2" presStyleCnt="3"/>
      <dgm:spPr/>
    </dgm:pt>
    <dgm:pt modelId="{A1DEB34F-4B13-4385-AA7A-47FCECD9D050}" type="pres">
      <dgm:prSet presAssocID="{2395452D-33D0-4CCB-8D37-880E04689AE5}"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dgm:spPr>
    </dgm:pt>
  </dgm:ptLst>
  <dgm:cxnLst>
    <dgm:cxn modelId="{44FB8C1B-8C68-42ED-BD1C-AA953D932828}" type="presOf" srcId="{2395452D-33D0-4CCB-8D37-880E04689AE5}" destId="{CD14D449-660B-45B3-9145-3D69BB30D838}" srcOrd="1" destOrd="0" presId="urn:microsoft.com/office/officeart/2005/8/layout/hList7"/>
    <dgm:cxn modelId="{0181EE28-F725-4AA2-9B7B-F5BC298E3124}" type="presOf" srcId="{6D9750B0-C17F-4B13-B453-D296D07C57FD}" destId="{DFCDA9BA-302E-4D5D-B6A5-4D6FBBD4A6EA}" srcOrd="1" destOrd="0" presId="urn:microsoft.com/office/officeart/2005/8/layout/hList7"/>
    <dgm:cxn modelId="{011B435D-3290-48BE-9F66-855BF4058774}" srcId="{84EBC5C0-50D4-488F-93D2-30E6964D3A64}" destId="{6D9750B0-C17F-4B13-B453-D296D07C57FD}" srcOrd="1" destOrd="0" parTransId="{F0FBC77F-70ED-4E4B-992B-03C39EC215B7}" sibTransId="{CA8C2539-C3E2-4384-84D1-BBB765CDA033}"/>
    <dgm:cxn modelId="{5D896042-D4C0-4679-98F8-064E4F51AFAF}" type="presOf" srcId="{6D9750B0-C17F-4B13-B453-D296D07C57FD}" destId="{65AA982E-1BD4-431D-9243-A893A2CCB794}" srcOrd="0" destOrd="0" presId="urn:microsoft.com/office/officeart/2005/8/layout/hList7"/>
    <dgm:cxn modelId="{0513A765-9A01-4702-AF07-B20CC6CB41F7}" type="presOf" srcId="{84EBC5C0-50D4-488F-93D2-30E6964D3A64}" destId="{D7DDFCD1-DC8D-4A62-828A-83A086033392}" srcOrd="0" destOrd="0" presId="urn:microsoft.com/office/officeart/2005/8/layout/hList7"/>
    <dgm:cxn modelId="{E5765555-5745-4263-9AD6-580E0A72268E}" type="presOf" srcId="{CA8C2539-C3E2-4384-84D1-BBB765CDA033}" destId="{295DB149-F38D-48D5-9382-DB813E3A4A93}" srcOrd="0" destOrd="0" presId="urn:microsoft.com/office/officeart/2005/8/layout/hList7"/>
    <dgm:cxn modelId="{3F5284AD-88EA-4B9D-8BE5-48980E7C3161}" srcId="{84EBC5C0-50D4-488F-93D2-30E6964D3A64}" destId="{2395452D-33D0-4CCB-8D37-880E04689AE5}" srcOrd="2" destOrd="0" parTransId="{0B8C84AD-D38E-48B7-83E9-12D22C705CA5}" sibTransId="{1C106450-1E21-4461-BC3B-4A0D0D0B9B00}"/>
    <dgm:cxn modelId="{1A95E6AF-7E4D-4A06-AEBD-02FC619920E5}" type="presOf" srcId="{682CCA84-B081-454E-8583-A72BC26DF697}" destId="{EF250B7B-8DA1-41FD-B507-B018B4BC4DCC}" srcOrd="0" destOrd="0" presId="urn:microsoft.com/office/officeart/2005/8/layout/hList7"/>
    <dgm:cxn modelId="{60C74DB7-4915-4297-B6C0-2C4F178FD6F4}" type="presOf" srcId="{2395452D-33D0-4CCB-8D37-880E04689AE5}" destId="{2941EE09-66CC-4EBE-921C-B86F340F0DB4}" srcOrd="0" destOrd="0" presId="urn:microsoft.com/office/officeart/2005/8/layout/hList7"/>
    <dgm:cxn modelId="{3941CDC4-947A-4306-8984-ED5AE9C301A7}" type="presOf" srcId="{F8B7E6B2-3DDA-4D18-8D02-8D8DCBBC62E2}" destId="{20751EB1-F405-4E9A-92B3-24067BF21B19}" srcOrd="1" destOrd="0" presId="urn:microsoft.com/office/officeart/2005/8/layout/hList7"/>
    <dgm:cxn modelId="{75695CEA-DFEA-4FF5-9112-4D7ACDD6B431}" srcId="{84EBC5C0-50D4-488F-93D2-30E6964D3A64}" destId="{F8B7E6B2-3DDA-4D18-8D02-8D8DCBBC62E2}" srcOrd="0" destOrd="0" parTransId="{95C6F86A-5444-4FED-8A85-404DEB044399}" sibTransId="{682CCA84-B081-454E-8583-A72BC26DF697}"/>
    <dgm:cxn modelId="{B25BBBEF-B7E7-4A3E-B3A0-5B2694AEA23E}" type="presOf" srcId="{F8B7E6B2-3DDA-4D18-8D02-8D8DCBBC62E2}" destId="{E70BA3B2-D712-424B-A151-E1C2C568C3A8}" srcOrd="0" destOrd="0" presId="urn:microsoft.com/office/officeart/2005/8/layout/hList7"/>
    <dgm:cxn modelId="{D108F750-1D0F-4C54-A037-C0A2A59A86D9}" type="presParOf" srcId="{D7DDFCD1-DC8D-4A62-828A-83A086033392}" destId="{CD4CA45D-DB3D-4EC0-A560-BA5D5BF4B7BC}" srcOrd="0" destOrd="0" presId="urn:microsoft.com/office/officeart/2005/8/layout/hList7"/>
    <dgm:cxn modelId="{A0D31EA8-3056-436E-9DE6-D36F39AD0332}" type="presParOf" srcId="{D7DDFCD1-DC8D-4A62-828A-83A086033392}" destId="{A0C8CD20-B091-455C-8A3C-AC6CF4919FFC}" srcOrd="1" destOrd="0" presId="urn:microsoft.com/office/officeart/2005/8/layout/hList7"/>
    <dgm:cxn modelId="{B8581CA4-E9EF-46EF-839F-10121ABB714F}" type="presParOf" srcId="{A0C8CD20-B091-455C-8A3C-AC6CF4919FFC}" destId="{88BE41BD-6333-4CF8-B228-C8DD2E16C428}" srcOrd="0" destOrd="0" presId="urn:microsoft.com/office/officeart/2005/8/layout/hList7"/>
    <dgm:cxn modelId="{2E7F6FA4-64FE-458D-9771-5C35B959E673}" type="presParOf" srcId="{88BE41BD-6333-4CF8-B228-C8DD2E16C428}" destId="{E70BA3B2-D712-424B-A151-E1C2C568C3A8}" srcOrd="0" destOrd="0" presId="urn:microsoft.com/office/officeart/2005/8/layout/hList7"/>
    <dgm:cxn modelId="{A9E1DCC8-6275-47AE-AA9C-0639809EAB0A}" type="presParOf" srcId="{88BE41BD-6333-4CF8-B228-C8DD2E16C428}" destId="{20751EB1-F405-4E9A-92B3-24067BF21B19}" srcOrd="1" destOrd="0" presId="urn:microsoft.com/office/officeart/2005/8/layout/hList7"/>
    <dgm:cxn modelId="{5B29E883-4CD3-4204-B5B0-B7505F4E06BE}" type="presParOf" srcId="{88BE41BD-6333-4CF8-B228-C8DD2E16C428}" destId="{36862839-2B7E-4587-92AD-FECDF7D4D1CF}" srcOrd="2" destOrd="0" presId="urn:microsoft.com/office/officeart/2005/8/layout/hList7"/>
    <dgm:cxn modelId="{38B256C8-1747-466A-B757-D1195EA895AA}" type="presParOf" srcId="{88BE41BD-6333-4CF8-B228-C8DD2E16C428}" destId="{55960265-D53A-4916-B529-BD82588C10B1}" srcOrd="3" destOrd="0" presId="urn:microsoft.com/office/officeart/2005/8/layout/hList7"/>
    <dgm:cxn modelId="{FACA2298-652F-4750-8EF9-FD2E54FBA6DA}" type="presParOf" srcId="{A0C8CD20-B091-455C-8A3C-AC6CF4919FFC}" destId="{EF250B7B-8DA1-41FD-B507-B018B4BC4DCC}" srcOrd="1" destOrd="0" presId="urn:microsoft.com/office/officeart/2005/8/layout/hList7"/>
    <dgm:cxn modelId="{15F1656D-40B0-46C9-BC02-1F86DDB3F654}" type="presParOf" srcId="{A0C8CD20-B091-455C-8A3C-AC6CF4919FFC}" destId="{46917FD6-6ACC-4027-BA11-59037D528849}" srcOrd="2" destOrd="0" presId="urn:microsoft.com/office/officeart/2005/8/layout/hList7"/>
    <dgm:cxn modelId="{1994C878-40AC-4B44-891C-91F7C534AA6A}" type="presParOf" srcId="{46917FD6-6ACC-4027-BA11-59037D528849}" destId="{65AA982E-1BD4-431D-9243-A893A2CCB794}" srcOrd="0" destOrd="0" presId="urn:microsoft.com/office/officeart/2005/8/layout/hList7"/>
    <dgm:cxn modelId="{CA1A3FC0-ACE5-4D78-B7BD-04E4FFF9B72F}" type="presParOf" srcId="{46917FD6-6ACC-4027-BA11-59037D528849}" destId="{DFCDA9BA-302E-4D5D-B6A5-4D6FBBD4A6EA}" srcOrd="1" destOrd="0" presId="urn:microsoft.com/office/officeart/2005/8/layout/hList7"/>
    <dgm:cxn modelId="{96AAD10F-0CDF-43DE-A0F8-71C9093AC88B}" type="presParOf" srcId="{46917FD6-6ACC-4027-BA11-59037D528849}" destId="{40681307-6AF7-4AAD-B7D2-E1E30B5FB8D0}" srcOrd="2" destOrd="0" presId="urn:microsoft.com/office/officeart/2005/8/layout/hList7"/>
    <dgm:cxn modelId="{D6F2C0DF-B40E-450D-9544-17BC0A5CEF02}" type="presParOf" srcId="{46917FD6-6ACC-4027-BA11-59037D528849}" destId="{F4902A5E-AC39-4DAB-8A24-366718169004}" srcOrd="3" destOrd="0" presId="urn:microsoft.com/office/officeart/2005/8/layout/hList7"/>
    <dgm:cxn modelId="{C2AD7F55-C655-443B-8878-D66F07FD5DDA}" type="presParOf" srcId="{A0C8CD20-B091-455C-8A3C-AC6CF4919FFC}" destId="{295DB149-F38D-48D5-9382-DB813E3A4A93}" srcOrd="3" destOrd="0" presId="urn:microsoft.com/office/officeart/2005/8/layout/hList7"/>
    <dgm:cxn modelId="{EE1F2E71-9FE4-433B-BDC8-36FCEC170C63}" type="presParOf" srcId="{A0C8CD20-B091-455C-8A3C-AC6CF4919FFC}" destId="{7BA6B4EA-0BC4-4DD1-A12F-7B60C2FB5512}" srcOrd="4" destOrd="0" presId="urn:microsoft.com/office/officeart/2005/8/layout/hList7"/>
    <dgm:cxn modelId="{033168A9-614B-48BD-9B0E-6490B6CA33E1}" type="presParOf" srcId="{7BA6B4EA-0BC4-4DD1-A12F-7B60C2FB5512}" destId="{2941EE09-66CC-4EBE-921C-B86F340F0DB4}" srcOrd="0" destOrd="0" presId="urn:microsoft.com/office/officeart/2005/8/layout/hList7"/>
    <dgm:cxn modelId="{239C312B-1E3D-4F4A-8620-C27EBB30DB24}" type="presParOf" srcId="{7BA6B4EA-0BC4-4DD1-A12F-7B60C2FB5512}" destId="{CD14D449-660B-45B3-9145-3D69BB30D838}" srcOrd="1" destOrd="0" presId="urn:microsoft.com/office/officeart/2005/8/layout/hList7"/>
    <dgm:cxn modelId="{900FC91D-F6A3-4757-AD60-4C4E2BC7FCB2}" type="presParOf" srcId="{7BA6B4EA-0BC4-4DD1-A12F-7B60C2FB5512}" destId="{D5CF7BAA-7A88-4379-830C-14EB68654FF5}" srcOrd="2" destOrd="0" presId="urn:microsoft.com/office/officeart/2005/8/layout/hList7"/>
    <dgm:cxn modelId="{32C6371B-CE60-4602-9691-C0D8F9DE7DE8}" type="presParOf" srcId="{7BA6B4EA-0BC4-4DD1-A12F-7B60C2FB5512}" destId="{A1DEB34F-4B13-4385-AA7A-47FCECD9D050}" srcOrd="3" destOrd="0" presId="urn:microsoft.com/office/officeart/2005/8/layout/hList7"/>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C68058C-8FB6-403D-9E31-C9FEC84544F6}" type="doc">
      <dgm:prSet loTypeId="urn:microsoft.com/office/officeart/2005/8/layout/hierarchy2" loCatId="hierarchy" qsTypeId="urn:microsoft.com/office/officeart/2005/8/quickstyle/simple1" qsCatId="simple" csTypeId="urn:microsoft.com/office/officeart/2005/8/colors/accent3_1" csCatId="accent3" phldr="1"/>
      <dgm:spPr/>
      <dgm:t>
        <a:bodyPr/>
        <a:lstStyle/>
        <a:p>
          <a:endParaRPr lang="en-ZW"/>
        </a:p>
      </dgm:t>
    </dgm:pt>
    <dgm:pt modelId="{25A97E00-4C98-4E53-AC97-4A01C7CE8EE2}">
      <dgm:prSet phldrT="[Text]"/>
      <dgm:spPr/>
      <dgm:t>
        <a:bodyPr/>
        <a:lstStyle/>
        <a:p>
          <a:r>
            <a:rPr lang="en-ZW" b="1" dirty="0"/>
            <a:t>INVESTMENT ASSETS</a:t>
          </a:r>
        </a:p>
      </dgm:t>
    </dgm:pt>
    <dgm:pt modelId="{C6940EE9-6AA8-46A5-ACE6-F116C52D7B29}" type="parTrans" cxnId="{61A79B8C-1987-4561-9FEA-63081DC1809A}">
      <dgm:prSet/>
      <dgm:spPr/>
      <dgm:t>
        <a:bodyPr/>
        <a:lstStyle/>
        <a:p>
          <a:endParaRPr lang="en-ZW"/>
        </a:p>
      </dgm:t>
    </dgm:pt>
    <dgm:pt modelId="{F9712853-DD94-47CC-9C7A-EEFA23F30800}" type="sibTrans" cxnId="{61A79B8C-1987-4561-9FEA-63081DC1809A}">
      <dgm:prSet/>
      <dgm:spPr/>
      <dgm:t>
        <a:bodyPr/>
        <a:lstStyle/>
        <a:p>
          <a:endParaRPr lang="en-ZW"/>
        </a:p>
      </dgm:t>
    </dgm:pt>
    <dgm:pt modelId="{61E730ED-1427-4121-9690-ABC07907B9FE}">
      <dgm:prSet phldrT="[Text]"/>
      <dgm:spPr/>
      <dgm:t>
        <a:bodyPr/>
        <a:lstStyle/>
        <a:p>
          <a:r>
            <a:rPr lang="en-ZW" dirty="0"/>
            <a:t>TRADITIONAL INVESTMENTS</a:t>
          </a:r>
        </a:p>
      </dgm:t>
    </dgm:pt>
    <dgm:pt modelId="{61419E1F-7062-4CB2-9134-CE0F154BE55F}" type="parTrans" cxnId="{610C5DDE-8B4E-4ABA-AB2E-75136B3877CF}">
      <dgm:prSet/>
      <dgm:spPr/>
      <dgm:t>
        <a:bodyPr/>
        <a:lstStyle/>
        <a:p>
          <a:endParaRPr lang="en-ZW" dirty="0"/>
        </a:p>
      </dgm:t>
    </dgm:pt>
    <dgm:pt modelId="{2D76E2BE-CB26-4612-BAC6-32B7CB5B102F}" type="sibTrans" cxnId="{610C5DDE-8B4E-4ABA-AB2E-75136B3877CF}">
      <dgm:prSet/>
      <dgm:spPr/>
      <dgm:t>
        <a:bodyPr/>
        <a:lstStyle/>
        <a:p>
          <a:endParaRPr lang="en-ZW"/>
        </a:p>
      </dgm:t>
    </dgm:pt>
    <dgm:pt modelId="{11AF6B9C-D4F3-4BE3-A729-DC5EE91B0C1B}">
      <dgm:prSet phldrT="[Text]"/>
      <dgm:spPr/>
      <dgm:t>
        <a:bodyPr/>
        <a:lstStyle/>
        <a:p>
          <a:r>
            <a:rPr lang="en-ZW" dirty="0"/>
            <a:t>Fixed Income</a:t>
          </a:r>
        </a:p>
      </dgm:t>
    </dgm:pt>
    <dgm:pt modelId="{C5F30DD0-655A-4CCA-8D50-FD5B1603EA28}" type="parTrans" cxnId="{7A562CB6-8529-4F28-965D-DED6CE537F22}">
      <dgm:prSet/>
      <dgm:spPr/>
      <dgm:t>
        <a:bodyPr/>
        <a:lstStyle/>
        <a:p>
          <a:endParaRPr lang="en-ZW" dirty="0"/>
        </a:p>
      </dgm:t>
    </dgm:pt>
    <dgm:pt modelId="{5A8DC11B-8D0E-4210-A27A-4882A9318CFD}" type="sibTrans" cxnId="{7A562CB6-8529-4F28-965D-DED6CE537F22}">
      <dgm:prSet/>
      <dgm:spPr/>
      <dgm:t>
        <a:bodyPr/>
        <a:lstStyle/>
        <a:p>
          <a:endParaRPr lang="en-ZW"/>
        </a:p>
      </dgm:t>
    </dgm:pt>
    <dgm:pt modelId="{8C2CEA20-4753-4F10-8E86-4600F38E94AB}">
      <dgm:prSet phldrT="[Text]"/>
      <dgm:spPr/>
      <dgm:t>
        <a:bodyPr/>
        <a:lstStyle/>
        <a:p>
          <a:r>
            <a:rPr lang="en-ZW" dirty="0"/>
            <a:t>Equities</a:t>
          </a:r>
        </a:p>
      </dgm:t>
    </dgm:pt>
    <dgm:pt modelId="{992EAA3E-442B-4096-A827-A9EEBA4C82CB}" type="parTrans" cxnId="{55471C03-F35A-469E-9AAD-6440A0CEDA5A}">
      <dgm:prSet/>
      <dgm:spPr/>
      <dgm:t>
        <a:bodyPr/>
        <a:lstStyle/>
        <a:p>
          <a:endParaRPr lang="en-ZW" dirty="0"/>
        </a:p>
      </dgm:t>
    </dgm:pt>
    <dgm:pt modelId="{2EE1E71A-2744-465F-B96E-F10ECDCA57BB}" type="sibTrans" cxnId="{55471C03-F35A-469E-9AAD-6440A0CEDA5A}">
      <dgm:prSet/>
      <dgm:spPr/>
      <dgm:t>
        <a:bodyPr/>
        <a:lstStyle/>
        <a:p>
          <a:endParaRPr lang="en-ZW"/>
        </a:p>
      </dgm:t>
    </dgm:pt>
    <dgm:pt modelId="{7EBEE917-8829-4FF9-95E5-2D752D8B0173}">
      <dgm:prSet phldrT="[Text]"/>
      <dgm:spPr/>
      <dgm:t>
        <a:bodyPr/>
        <a:lstStyle/>
        <a:p>
          <a:r>
            <a:rPr lang="en-ZW" dirty="0"/>
            <a:t>ALTERNATIVE INVESTMENTS</a:t>
          </a:r>
        </a:p>
      </dgm:t>
    </dgm:pt>
    <dgm:pt modelId="{08C09103-23C3-4C44-842E-3D8E1D6590A3}" type="parTrans" cxnId="{49E2E595-5912-47C3-9916-27FDA60A79E5}">
      <dgm:prSet/>
      <dgm:spPr/>
      <dgm:t>
        <a:bodyPr/>
        <a:lstStyle/>
        <a:p>
          <a:endParaRPr lang="en-ZW" dirty="0"/>
        </a:p>
      </dgm:t>
    </dgm:pt>
    <dgm:pt modelId="{3CDB7D63-907B-4933-AE88-C5F02F168A40}" type="sibTrans" cxnId="{49E2E595-5912-47C3-9916-27FDA60A79E5}">
      <dgm:prSet/>
      <dgm:spPr/>
      <dgm:t>
        <a:bodyPr/>
        <a:lstStyle/>
        <a:p>
          <a:endParaRPr lang="en-ZW"/>
        </a:p>
      </dgm:t>
    </dgm:pt>
    <dgm:pt modelId="{198F4B68-479B-48AC-A79B-C032BEE02BAF}">
      <dgm:prSet phldrT="[Text]"/>
      <dgm:spPr/>
      <dgm:t>
        <a:bodyPr/>
        <a:lstStyle/>
        <a:p>
          <a:r>
            <a:rPr lang="en-ZW" dirty="0"/>
            <a:t>Real Assets</a:t>
          </a:r>
        </a:p>
      </dgm:t>
    </dgm:pt>
    <dgm:pt modelId="{CCF1C0D1-F8C3-4591-AA5A-760637D1006A}" type="parTrans" cxnId="{FFF8CD01-6AE4-4598-9BDD-784ABA37D37A}">
      <dgm:prSet/>
      <dgm:spPr/>
      <dgm:t>
        <a:bodyPr/>
        <a:lstStyle/>
        <a:p>
          <a:endParaRPr lang="en-ZW" dirty="0"/>
        </a:p>
      </dgm:t>
    </dgm:pt>
    <dgm:pt modelId="{0E8DE1F1-2365-41F7-BB5E-4F6A0C1D20FA}" type="sibTrans" cxnId="{FFF8CD01-6AE4-4598-9BDD-784ABA37D37A}">
      <dgm:prSet/>
      <dgm:spPr/>
      <dgm:t>
        <a:bodyPr/>
        <a:lstStyle/>
        <a:p>
          <a:endParaRPr lang="en-ZW"/>
        </a:p>
      </dgm:t>
    </dgm:pt>
    <dgm:pt modelId="{8B8CCF36-0117-4E03-8B9F-D440DDE93F5E}">
      <dgm:prSet/>
      <dgm:spPr/>
      <dgm:t>
        <a:bodyPr/>
        <a:lstStyle/>
        <a:p>
          <a:r>
            <a:rPr lang="en-ZW" dirty="0"/>
            <a:t>Derivatives/ Structures</a:t>
          </a:r>
        </a:p>
      </dgm:t>
    </dgm:pt>
    <dgm:pt modelId="{26342C0C-033F-465F-B66F-9DEF2D7806B7}" type="parTrans" cxnId="{09F55105-8AD8-4B83-AEAC-51FC1DA25F5F}">
      <dgm:prSet/>
      <dgm:spPr/>
      <dgm:t>
        <a:bodyPr/>
        <a:lstStyle/>
        <a:p>
          <a:endParaRPr lang="en-ZW" dirty="0"/>
        </a:p>
      </dgm:t>
    </dgm:pt>
    <dgm:pt modelId="{10B1D75A-2092-4E87-BCEF-00ACAFF2E80A}" type="sibTrans" cxnId="{09F55105-8AD8-4B83-AEAC-51FC1DA25F5F}">
      <dgm:prSet/>
      <dgm:spPr/>
      <dgm:t>
        <a:bodyPr/>
        <a:lstStyle/>
        <a:p>
          <a:endParaRPr lang="en-ZW"/>
        </a:p>
      </dgm:t>
    </dgm:pt>
    <dgm:pt modelId="{9D4A0BF0-563D-4503-9FE8-B5255C9D4DF5}">
      <dgm:prSet/>
      <dgm:spPr/>
      <dgm:t>
        <a:bodyPr/>
        <a:lstStyle/>
        <a:p>
          <a:r>
            <a:rPr lang="en-ZW" dirty="0"/>
            <a:t>Quasi-Equity</a:t>
          </a:r>
        </a:p>
      </dgm:t>
    </dgm:pt>
    <dgm:pt modelId="{539A018F-49A7-4201-8846-86EC18841886}" type="parTrans" cxnId="{20A42701-C940-4D3E-9621-DF35546589DF}">
      <dgm:prSet/>
      <dgm:spPr/>
      <dgm:t>
        <a:bodyPr/>
        <a:lstStyle/>
        <a:p>
          <a:endParaRPr lang="en-ZW" dirty="0"/>
        </a:p>
      </dgm:t>
    </dgm:pt>
    <dgm:pt modelId="{7C339D16-E307-4824-85FF-87141CD64FE2}" type="sibTrans" cxnId="{20A42701-C940-4D3E-9621-DF35546589DF}">
      <dgm:prSet/>
      <dgm:spPr/>
      <dgm:t>
        <a:bodyPr/>
        <a:lstStyle/>
        <a:p>
          <a:endParaRPr lang="en-ZW"/>
        </a:p>
      </dgm:t>
    </dgm:pt>
    <dgm:pt modelId="{F5838B6E-594A-4682-B83C-E4ECFDB413F2}">
      <dgm:prSet/>
      <dgm:spPr/>
      <dgm:t>
        <a:bodyPr/>
        <a:lstStyle/>
        <a:p>
          <a:r>
            <a:rPr lang="en-ZW" dirty="0"/>
            <a:t>Pooled Vehicles</a:t>
          </a:r>
        </a:p>
      </dgm:t>
    </dgm:pt>
    <dgm:pt modelId="{1C432F53-899D-4E26-B8EB-671D7B40F1BF}" type="parTrans" cxnId="{9E4EF49B-C8F3-477C-BFCA-942929F52B94}">
      <dgm:prSet/>
      <dgm:spPr/>
      <dgm:t>
        <a:bodyPr/>
        <a:lstStyle/>
        <a:p>
          <a:endParaRPr lang="en-ZW" dirty="0"/>
        </a:p>
      </dgm:t>
    </dgm:pt>
    <dgm:pt modelId="{863A1BEE-C65C-421A-A890-2B86041E1F50}" type="sibTrans" cxnId="{9E4EF49B-C8F3-477C-BFCA-942929F52B94}">
      <dgm:prSet/>
      <dgm:spPr/>
      <dgm:t>
        <a:bodyPr/>
        <a:lstStyle/>
        <a:p>
          <a:endParaRPr lang="en-ZW"/>
        </a:p>
      </dgm:t>
    </dgm:pt>
    <dgm:pt modelId="{498CCBCC-0C73-4723-A3EA-47E0D832A5B5}" type="pres">
      <dgm:prSet presAssocID="{4C68058C-8FB6-403D-9E31-C9FEC84544F6}" presName="diagram" presStyleCnt="0">
        <dgm:presLayoutVars>
          <dgm:chPref val="1"/>
          <dgm:dir/>
          <dgm:animOne val="branch"/>
          <dgm:animLvl val="lvl"/>
          <dgm:resizeHandles val="exact"/>
        </dgm:presLayoutVars>
      </dgm:prSet>
      <dgm:spPr/>
    </dgm:pt>
    <dgm:pt modelId="{B533F8B2-DA8C-4989-A497-EAAC078FD92A}" type="pres">
      <dgm:prSet presAssocID="{25A97E00-4C98-4E53-AC97-4A01C7CE8EE2}" presName="root1" presStyleCnt="0"/>
      <dgm:spPr/>
    </dgm:pt>
    <dgm:pt modelId="{913CEF66-1D17-4C36-854E-4C8E0A48D3DE}" type="pres">
      <dgm:prSet presAssocID="{25A97E00-4C98-4E53-AC97-4A01C7CE8EE2}" presName="LevelOneTextNode" presStyleLbl="node0" presStyleIdx="0" presStyleCnt="1" custScaleX="109947">
        <dgm:presLayoutVars>
          <dgm:chPref val="3"/>
        </dgm:presLayoutVars>
      </dgm:prSet>
      <dgm:spPr/>
    </dgm:pt>
    <dgm:pt modelId="{DEC462E9-975F-4EC1-90CF-5FCCF6A435A2}" type="pres">
      <dgm:prSet presAssocID="{25A97E00-4C98-4E53-AC97-4A01C7CE8EE2}" presName="level2hierChild" presStyleCnt="0"/>
      <dgm:spPr/>
    </dgm:pt>
    <dgm:pt modelId="{1EF37721-43F9-489B-B63E-6C904DD10A06}" type="pres">
      <dgm:prSet presAssocID="{61419E1F-7062-4CB2-9134-CE0F154BE55F}" presName="conn2-1" presStyleLbl="parChTrans1D2" presStyleIdx="0" presStyleCnt="2"/>
      <dgm:spPr/>
    </dgm:pt>
    <dgm:pt modelId="{EC89D713-A941-4136-A45B-3486D0970357}" type="pres">
      <dgm:prSet presAssocID="{61419E1F-7062-4CB2-9134-CE0F154BE55F}" presName="connTx" presStyleLbl="parChTrans1D2" presStyleIdx="0" presStyleCnt="2"/>
      <dgm:spPr/>
    </dgm:pt>
    <dgm:pt modelId="{37CD3FB9-7503-4561-B964-0FB2910D3ACF}" type="pres">
      <dgm:prSet presAssocID="{61E730ED-1427-4121-9690-ABC07907B9FE}" presName="root2" presStyleCnt="0"/>
      <dgm:spPr/>
    </dgm:pt>
    <dgm:pt modelId="{1D4B2852-6430-4CD8-8159-6A7F570B51F4}" type="pres">
      <dgm:prSet presAssocID="{61E730ED-1427-4121-9690-ABC07907B9FE}" presName="LevelTwoTextNode" presStyleLbl="node2" presStyleIdx="0" presStyleCnt="2">
        <dgm:presLayoutVars>
          <dgm:chPref val="3"/>
        </dgm:presLayoutVars>
      </dgm:prSet>
      <dgm:spPr/>
    </dgm:pt>
    <dgm:pt modelId="{B3E0F16D-069B-4473-9492-EF03BD78158D}" type="pres">
      <dgm:prSet presAssocID="{61E730ED-1427-4121-9690-ABC07907B9FE}" presName="level3hierChild" presStyleCnt="0"/>
      <dgm:spPr/>
    </dgm:pt>
    <dgm:pt modelId="{AD93E2DF-8241-48EA-B6E0-81AF0E61F710}" type="pres">
      <dgm:prSet presAssocID="{C5F30DD0-655A-4CCA-8D50-FD5B1603EA28}" presName="conn2-1" presStyleLbl="parChTrans1D3" presStyleIdx="0" presStyleCnt="6"/>
      <dgm:spPr/>
    </dgm:pt>
    <dgm:pt modelId="{DE7A4ABB-4C65-45A7-9078-95EDFA603390}" type="pres">
      <dgm:prSet presAssocID="{C5F30DD0-655A-4CCA-8D50-FD5B1603EA28}" presName="connTx" presStyleLbl="parChTrans1D3" presStyleIdx="0" presStyleCnt="6"/>
      <dgm:spPr/>
    </dgm:pt>
    <dgm:pt modelId="{9F75C0A0-77B4-4868-9F8A-1929A76FF944}" type="pres">
      <dgm:prSet presAssocID="{11AF6B9C-D4F3-4BE3-A729-DC5EE91B0C1B}" presName="root2" presStyleCnt="0"/>
      <dgm:spPr/>
    </dgm:pt>
    <dgm:pt modelId="{4EA8E3E1-DB02-48C0-8DCC-D2B83B2DF36B}" type="pres">
      <dgm:prSet presAssocID="{11AF6B9C-D4F3-4BE3-A729-DC5EE91B0C1B}" presName="LevelTwoTextNode" presStyleLbl="node3" presStyleIdx="0" presStyleCnt="6">
        <dgm:presLayoutVars>
          <dgm:chPref val="3"/>
        </dgm:presLayoutVars>
      </dgm:prSet>
      <dgm:spPr/>
    </dgm:pt>
    <dgm:pt modelId="{14809A7B-2640-481B-8A52-5878E9652EAB}" type="pres">
      <dgm:prSet presAssocID="{11AF6B9C-D4F3-4BE3-A729-DC5EE91B0C1B}" presName="level3hierChild" presStyleCnt="0"/>
      <dgm:spPr/>
    </dgm:pt>
    <dgm:pt modelId="{50C313FC-A458-4E9D-93C8-187E9A02BD60}" type="pres">
      <dgm:prSet presAssocID="{992EAA3E-442B-4096-A827-A9EEBA4C82CB}" presName="conn2-1" presStyleLbl="parChTrans1D3" presStyleIdx="1" presStyleCnt="6"/>
      <dgm:spPr/>
    </dgm:pt>
    <dgm:pt modelId="{A3804576-B62D-4B8E-A3A0-86E47C6C3A1B}" type="pres">
      <dgm:prSet presAssocID="{992EAA3E-442B-4096-A827-A9EEBA4C82CB}" presName="connTx" presStyleLbl="parChTrans1D3" presStyleIdx="1" presStyleCnt="6"/>
      <dgm:spPr/>
    </dgm:pt>
    <dgm:pt modelId="{480F26BA-201B-4CA1-BD3A-B406BD16AC4B}" type="pres">
      <dgm:prSet presAssocID="{8C2CEA20-4753-4F10-8E86-4600F38E94AB}" presName="root2" presStyleCnt="0"/>
      <dgm:spPr/>
    </dgm:pt>
    <dgm:pt modelId="{4DBFFAF3-B694-42DF-A813-0663184F2542}" type="pres">
      <dgm:prSet presAssocID="{8C2CEA20-4753-4F10-8E86-4600F38E94AB}" presName="LevelTwoTextNode" presStyleLbl="node3" presStyleIdx="1" presStyleCnt="6">
        <dgm:presLayoutVars>
          <dgm:chPref val="3"/>
        </dgm:presLayoutVars>
      </dgm:prSet>
      <dgm:spPr/>
    </dgm:pt>
    <dgm:pt modelId="{7CED2874-FDFD-4A11-866F-20A694EC5F01}" type="pres">
      <dgm:prSet presAssocID="{8C2CEA20-4753-4F10-8E86-4600F38E94AB}" presName="level3hierChild" presStyleCnt="0"/>
      <dgm:spPr/>
    </dgm:pt>
    <dgm:pt modelId="{FE766362-C2E3-44FB-9E7D-D25FA978C085}" type="pres">
      <dgm:prSet presAssocID="{539A018F-49A7-4201-8846-86EC18841886}" presName="conn2-1" presStyleLbl="parChTrans1D3" presStyleIdx="2" presStyleCnt="6"/>
      <dgm:spPr/>
    </dgm:pt>
    <dgm:pt modelId="{DA507241-569E-4D1A-B726-F76CA904892B}" type="pres">
      <dgm:prSet presAssocID="{539A018F-49A7-4201-8846-86EC18841886}" presName="connTx" presStyleLbl="parChTrans1D3" presStyleIdx="2" presStyleCnt="6"/>
      <dgm:spPr/>
    </dgm:pt>
    <dgm:pt modelId="{96CB3B9F-F877-477C-BCBA-1D005655340B}" type="pres">
      <dgm:prSet presAssocID="{9D4A0BF0-563D-4503-9FE8-B5255C9D4DF5}" presName="root2" presStyleCnt="0"/>
      <dgm:spPr/>
    </dgm:pt>
    <dgm:pt modelId="{7A3E0880-0B8C-42AF-8317-CF87148F6E61}" type="pres">
      <dgm:prSet presAssocID="{9D4A0BF0-563D-4503-9FE8-B5255C9D4DF5}" presName="LevelTwoTextNode" presStyleLbl="node3" presStyleIdx="2" presStyleCnt="6">
        <dgm:presLayoutVars>
          <dgm:chPref val="3"/>
        </dgm:presLayoutVars>
      </dgm:prSet>
      <dgm:spPr/>
    </dgm:pt>
    <dgm:pt modelId="{3349E2AC-7C77-4D82-877B-FE9F692F944F}" type="pres">
      <dgm:prSet presAssocID="{9D4A0BF0-563D-4503-9FE8-B5255C9D4DF5}" presName="level3hierChild" presStyleCnt="0"/>
      <dgm:spPr/>
    </dgm:pt>
    <dgm:pt modelId="{E333CC66-AC81-4198-8224-590D22E59D93}" type="pres">
      <dgm:prSet presAssocID="{08C09103-23C3-4C44-842E-3D8E1D6590A3}" presName="conn2-1" presStyleLbl="parChTrans1D2" presStyleIdx="1" presStyleCnt="2"/>
      <dgm:spPr/>
    </dgm:pt>
    <dgm:pt modelId="{091A2734-02D3-4D0C-84A3-3E0073EAD506}" type="pres">
      <dgm:prSet presAssocID="{08C09103-23C3-4C44-842E-3D8E1D6590A3}" presName="connTx" presStyleLbl="parChTrans1D2" presStyleIdx="1" presStyleCnt="2"/>
      <dgm:spPr/>
    </dgm:pt>
    <dgm:pt modelId="{40DDBCF6-65BF-4718-AFAB-2C2276FE8D8C}" type="pres">
      <dgm:prSet presAssocID="{7EBEE917-8829-4FF9-95E5-2D752D8B0173}" presName="root2" presStyleCnt="0"/>
      <dgm:spPr/>
    </dgm:pt>
    <dgm:pt modelId="{5D85689C-86C5-4BCA-8B5A-75B2188150F7}" type="pres">
      <dgm:prSet presAssocID="{7EBEE917-8829-4FF9-95E5-2D752D8B0173}" presName="LevelTwoTextNode" presStyleLbl="node2" presStyleIdx="1" presStyleCnt="2">
        <dgm:presLayoutVars>
          <dgm:chPref val="3"/>
        </dgm:presLayoutVars>
      </dgm:prSet>
      <dgm:spPr/>
    </dgm:pt>
    <dgm:pt modelId="{DDEB68FE-FC0C-45BD-AB0E-8029FDA24F05}" type="pres">
      <dgm:prSet presAssocID="{7EBEE917-8829-4FF9-95E5-2D752D8B0173}" presName="level3hierChild" presStyleCnt="0"/>
      <dgm:spPr/>
    </dgm:pt>
    <dgm:pt modelId="{9A802490-8699-4535-BFA4-9EED3069DAF6}" type="pres">
      <dgm:prSet presAssocID="{CCF1C0D1-F8C3-4591-AA5A-760637D1006A}" presName="conn2-1" presStyleLbl="parChTrans1D3" presStyleIdx="3" presStyleCnt="6"/>
      <dgm:spPr/>
    </dgm:pt>
    <dgm:pt modelId="{03ED657C-F7F3-40F8-8EB2-E97181C485AA}" type="pres">
      <dgm:prSet presAssocID="{CCF1C0D1-F8C3-4591-AA5A-760637D1006A}" presName="connTx" presStyleLbl="parChTrans1D3" presStyleIdx="3" presStyleCnt="6"/>
      <dgm:spPr/>
    </dgm:pt>
    <dgm:pt modelId="{B36E836F-A335-4967-92B6-54CD160A78CF}" type="pres">
      <dgm:prSet presAssocID="{198F4B68-479B-48AC-A79B-C032BEE02BAF}" presName="root2" presStyleCnt="0"/>
      <dgm:spPr/>
    </dgm:pt>
    <dgm:pt modelId="{45784920-8F40-4A81-B2BD-CF574CB447FB}" type="pres">
      <dgm:prSet presAssocID="{198F4B68-479B-48AC-A79B-C032BEE02BAF}" presName="LevelTwoTextNode" presStyleLbl="node3" presStyleIdx="3" presStyleCnt="6">
        <dgm:presLayoutVars>
          <dgm:chPref val="3"/>
        </dgm:presLayoutVars>
      </dgm:prSet>
      <dgm:spPr/>
    </dgm:pt>
    <dgm:pt modelId="{715088A5-A231-440E-8368-DBBFC9F72475}" type="pres">
      <dgm:prSet presAssocID="{198F4B68-479B-48AC-A79B-C032BEE02BAF}" presName="level3hierChild" presStyleCnt="0"/>
      <dgm:spPr/>
    </dgm:pt>
    <dgm:pt modelId="{7DB93C45-AB85-4179-B5A0-A96BEF3B9A80}" type="pres">
      <dgm:prSet presAssocID="{26342C0C-033F-465F-B66F-9DEF2D7806B7}" presName="conn2-1" presStyleLbl="parChTrans1D3" presStyleIdx="4" presStyleCnt="6"/>
      <dgm:spPr/>
    </dgm:pt>
    <dgm:pt modelId="{AC14C479-78C7-464F-BF2A-EF737AE14071}" type="pres">
      <dgm:prSet presAssocID="{26342C0C-033F-465F-B66F-9DEF2D7806B7}" presName="connTx" presStyleLbl="parChTrans1D3" presStyleIdx="4" presStyleCnt="6"/>
      <dgm:spPr/>
    </dgm:pt>
    <dgm:pt modelId="{46B9F9FE-DD6E-4A84-9AE5-1D62AEAC68B4}" type="pres">
      <dgm:prSet presAssocID="{8B8CCF36-0117-4E03-8B9F-D440DDE93F5E}" presName="root2" presStyleCnt="0"/>
      <dgm:spPr/>
    </dgm:pt>
    <dgm:pt modelId="{F77710EB-EEEC-45FB-B98A-D74DA26A377B}" type="pres">
      <dgm:prSet presAssocID="{8B8CCF36-0117-4E03-8B9F-D440DDE93F5E}" presName="LevelTwoTextNode" presStyleLbl="node3" presStyleIdx="4" presStyleCnt="6">
        <dgm:presLayoutVars>
          <dgm:chPref val="3"/>
        </dgm:presLayoutVars>
      </dgm:prSet>
      <dgm:spPr/>
    </dgm:pt>
    <dgm:pt modelId="{323ABFF9-A4F2-44D0-8107-D51DFD62BCF1}" type="pres">
      <dgm:prSet presAssocID="{8B8CCF36-0117-4E03-8B9F-D440DDE93F5E}" presName="level3hierChild" presStyleCnt="0"/>
      <dgm:spPr/>
    </dgm:pt>
    <dgm:pt modelId="{6DC5598C-1DE9-4DC8-AF52-1D2E14015519}" type="pres">
      <dgm:prSet presAssocID="{1C432F53-899D-4E26-B8EB-671D7B40F1BF}" presName="conn2-1" presStyleLbl="parChTrans1D3" presStyleIdx="5" presStyleCnt="6"/>
      <dgm:spPr/>
    </dgm:pt>
    <dgm:pt modelId="{DEE00152-6737-4729-968C-8298FEBBCC25}" type="pres">
      <dgm:prSet presAssocID="{1C432F53-899D-4E26-B8EB-671D7B40F1BF}" presName="connTx" presStyleLbl="parChTrans1D3" presStyleIdx="5" presStyleCnt="6"/>
      <dgm:spPr/>
    </dgm:pt>
    <dgm:pt modelId="{BC599E0C-C473-4B56-A4FF-696313763187}" type="pres">
      <dgm:prSet presAssocID="{F5838B6E-594A-4682-B83C-E4ECFDB413F2}" presName="root2" presStyleCnt="0"/>
      <dgm:spPr/>
    </dgm:pt>
    <dgm:pt modelId="{EB2D8CEF-A8C7-436C-AE8B-0418A687AF26}" type="pres">
      <dgm:prSet presAssocID="{F5838B6E-594A-4682-B83C-E4ECFDB413F2}" presName="LevelTwoTextNode" presStyleLbl="node3" presStyleIdx="5" presStyleCnt="6">
        <dgm:presLayoutVars>
          <dgm:chPref val="3"/>
        </dgm:presLayoutVars>
      </dgm:prSet>
      <dgm:spPr/>
    </dgm:pt>
    <dgm:pt modelId="{83F1A2D2-9899-460B-B75A-128D6992D747}" type="pres">
      <dgm:prSet presAssocID="{F5838B6E-594A-4682-B83C-E4ECFDB413F2}" presName="level3hierChild" presStyleCnt="0"/>
      <dgm:spPr/>
    </dgm:pt>
  </dgm:ptLst>
  <dgm:cxnLst>
    <dgm:cxn modelId="{20A42701-C940-4D3E-9621-DF35546589DF}" srcId="{61E730ED-1427-4121-9690-ABC07907B9FE}" destId="{9D4A0BF0-563D-4503-9FE8-B5255C9D4DF5}" srcOrd="2" destOrd="0" parTransId="{539A018F-49A7-4201-8846-86EC18841886}" sibTransId="{7C339D16-E307-4824-85FF-87141CD64FE2}"/>
    <dgm:cxn modelId="{FFF8CD01-6AE4-4598-9BDD-784ABA37D37A}" srcId="{7EBEE917-8829-4FF9-95E5-2D752D8B0173}" destId="{198F4B68-479B-48AC-A79B-C032BEE02BAF}" srcOrd="0" destOrd="0" parTransId="{CCF1C0D1-F8C3-4591-AA5A-760637D1006A}" sibTransId="{0E8DE1F1-2365-41F7-BB5E-4F6A0C1D20FA}"/>
    <dgm:cxn modelId="{55471C03-F35A-469E-9AAD-6440A0CEDA5A}" srcId="{61E730ED-1427-4121-9690-ABC07907B9FE}" destId="{8C2CEA20-4753-4F10-8E86-4600F38E94AB}" srcOrd="1" destOrd="0" parTransId="{992EAA3E-442B-4096-A827-A9EEBA4C82CB}" sibTransId="{2EE1E71A-2744-465F-B96E-F10ECDCA57BB}"/>
    <dgm:cxn modelId="{09F55105-8AD8-4B83-AEAC-51FC1DA25F5F}" srcId="{7EBEE917-8829-4FF9-95E5-2D752D8B0173}" destId="{8B8CCF36-0117-4E03-8B9F-D440DDE93F5E}" srcOrd="1" destOrd="0" parTransId="{26342C0C-033F-465F-B66F-9DEF2D7806B7}" sibTransId="{10B1D75A-2092-4E87-BCEF-00ACAFF2E80A}"/>
    <dgm:cxn modelId="{C5E23010-163E-4DF8-8E6F-52FF0CFDDE10}" type="presOf" srcId="{539A018F-49A7-4201-8846-86EC18841886}" destId="{DA507241-569E-4D1A-B726-F76CA904892B}" srcOrd="1" destOrd="0" presId="urn:microsoft.com/office/officeart/2005/8/layout/hierarchy2"/>
    <dgm:cxn modelId="{E8F1BD1D-538C-41C7-9C2E-2CD37BDF4099}" type="presOf" srcId="{26342C0C-033F-465F-B66F-9DEF2D7806B7}" destId="{AC14C479-78C7-464F-BF2A-EF737AE14071}" srcOrd="1" destOrd="0" presId="urn:microsoft.com/office/officeart/2005/8/layout/hierarchy2"/>
    <dgm:cxn modelId="{F61A7E20-0129-4CA1-9710-EDF8C27D382C}" type="presOf" srcId="{9D4A0BF0-563D-4503-9FE8-B5255C9D4DF5}" destId="{7A3E0880-0B8C-42AF-8317-CF87148F6E61}" srcOrd="0" destOrd="0" presId="urn:microsoft.com/office/officeart/2005/8/layout/hierarchy2"/>
    <dgm:cxn modelId="{387BC824-862C-495A-9FC7-AAA38FD32831}" type="presOf" srcId="{1C432F53-899D-4E26-B8EB-671D7B40F1BF}" destId="{6DC5598C-1DE9-4DC8-AF52-1D2E14015519}" srcOrd="0" destOrd="0" presId="urn:microsoft.com/office/officeart/2005/8/layout/hierarchy2"/>
    <dgm:cxn modelId="{60F16C2F-9957-44E7-9660-DB4D80BFD64C}" type="presOf" srcId="{992EAA3E-442B-4096-A827-A9EEBA4C82CB}" destId="{A3804576-B62D-4B8E-A3A0-86E47C6C3A1B}" srcOrd="1" destOrd="0" presId="urn:microsoft.com/office/officeart/2005/8/layout/hierarchy2"/>
    <dgm:cxn modelId="{4242C02F-5DD6-4F6F-892C-CE31B273F419}" type="presOf" srcId="{F5838B6E-594A-4682-B83C-E4ECFDB413F2}" destId="{EB2D8CEF-A8C7-436C-AE8B-0418A687AF26}" srcOrd="0" destOrd="0" presId="urn:microsoft.com/office/officeart/2005/8/layout/hierarchy2"/>
    <dgm:cxn modelId="{E9F7E83A-BC37-462E-9AF0-E4F532CC0C83}" type="presOf" srcId="{4C68058C-8FB6-403D-9E31-C9FEC84544F6}" destId="{498CCBCC-0C73-4723-A3EA-47E0D832A5B5}" srcOrd="0" destOrd="0" presId="urn:microsoft.com/office/officeart/2005/8/layout/hierarchy2"/>
    <dgm:cxn modelId="{BA87285C-C0EC-4202-8EC0-C3C01406A58F}" type="presOf" srcId="{992EAA3E-442B-4096-A827-A9EEBA4C82CB}" destId="{50C313FC-A458-4E9D-93C8-187E9A02BD60}" srcOrd="0" destOrd="0" presId="urn:microsoft.com/office/officeart/2005/8/layout/hierarchy2"/>
    <dgm:cxn modelId="{007B7341-F70F-428C-BD71-5EE6AFE57776}" type="presOf" srcId="{08C09103-23C3-4C44-842E-3D8E1D6590A3}" destId="{091A2734-02D3-4D0C-84A3-3E0073EAD506}" srcOrd="1" destOrd="0" presId="urn:microsoft.com/office/officeart/2005/8/layout/hierarchy2"/>
    <dgm:cxn modelId="{93455B64-03A4-4B24-BEE8-0BE97CE85399}" type="presOf" srcId="{8B8CCF36-0117-4E03-8B9F-D440DDE93F5E}" destId="{F77710EB-EEEC-45FB-B98A-D74DA26A377B}" srcOrd="0" destOrd="0" presId="urn:microsoft.com/office/officeart/2005/8/layout/hierarchy2"/>
    <dgm:cxn modelId="{EFA7164B-D3D8-4EF9-AD11-71BDC93D93D7}" type="presOf" srcId="{25A97E00-4C98-4E53-AC97-4A01C7CE8EE2}" destId="{913CEF66-1D17-4C36-854E-4C8E0A48D3DE}" srcOrd="0" destOrd="0" presId="urn:microsoft.com/office/officeart/2005/8/layout/hierarchy2"/>
    <dgm:cxn modelId="{ED02A950-2651-4590-898C-96EBA5C65DE6}" type="presOf" srcId="{C5F30DD0-655A-4CCA-8D50-FD5B1603EA28}" destId="{AD93E2DF-8241-48EA-B6E0-81AF0E61F710}" srcOrd="0" destOrd="0" presId="urn:microsoft.com/office/officeart/2005/8/layout/hierarchy2"/>
    <dgm:cxn modelId="{8D234279-4BBE-4F05-AEEF-4BFC15E97438}" type="presOf" srcId="{CCF1C0D1-F8C3-4591-AA5A-760637D1006A}" destId="{03ED657C-F7F3-40F8-8EB2-E97181C485AA}" srcOrd="1" destOrd="0" presId="urn:microsoft.com/office/officeart/2005/8/layout/hierarchy2"/>
    <dgm:cxn modelId="{DEF42586-4DB8-4B59-8504-7ABFD70661F6}" type="presOf" srcId="{7EBEE917-8829-4FF9-95E5-2D752D8B0173}" destId="{5D85689C-86C5-4BCA-8B5A-75B2188150F7}" srcOrd="0" destOrd="0" presId="urn:microsoft.com/office/officeart/2005/8/layout/hierarchy2"/>
    <dgm:cxn modelId="{FC8DDA88-6C48-451C-8420-F34819DE9828}" type="presOf" srcId="{61419E1F-7062-4CB2-9134-CE0F154BE55F}" destId="{1EF37721-43F9-489B-B63E-6C904DD10A06}" srcOrd="0" destOrd="0" presId="urn:microsoft.com/office/officeart/2005/8/layout/hierarchy2"/>
    <dgm:cxn modelId="{51C2C68A-D80D-4D41-A049-D076B5601288}" type="presOf" srcId="{8C2CEA20-4753-4F10-8E86-4600F38E94AB}" destId="{4DBFFAF3-B694-42DF-A813-0663184F2542}" srcOrd="0" destOrd="0" presId="urn:microsoft.com/office/officeart/2005/8/layout/hierarchy2"/>
    <dgm:cxn modelId="{61A79B8C-1987-4561-9FEA-63081DC1809A}" srcId="{4C68058C-8FB6-403D-9E31-C9FEC84544F6}" destId="{25A97E00-4C98-4E53-AC97-4A01C7CE8EE2}" srcOrd="0" destOrd="0" parTransId="{C6940EE9-6AA8-46A5-ACE6-F116C52D7B29}" sibTransId="{F9712853-DD94-47CC-9C7A-EEFA23F30800}"/>
    <dgm:cxn modelId="{49E2E595-5912-47C3-9916-27FDA60A79E5}" srcId="{25A97E00-4C98-4E53-AC97-4A01C7CE8EE2}" destId="{7EBEE917-8829-4FF9-95E5-2D752D8B0173}" srcOrd="1" destOrd="0" parTransId="{08C09103-23C3-4C44-842E-3D8E1D6590A3}" sibTransId="{3CDB7D63-907B-4933-AE88-C5F02F168A40}"/>
    <dgm:cxn modelId="{9E4EF49B-C8F3-477C-BFCA-942929F52B94}" srcId="{7EBEE917-8829-4FF9-95E5-2D752D8B0173}" destId="{F5838B6E-594A-4682-B83C-E4ECFDB413F2}" srcOrd="2" destOrd="0" parTransId="{1C432F53-899D-4E26-B8EB-671D7B40F1BF}" sibTransId="{863A1BEE-C65C-421A-A890-2B86041E1F50}"/>
    <dgm:cxn modelId="{B9B31E9D-5847-479D-A279-77C96921CA97}" type="presOf" srcId="{11AF6B9C-D4F3-4BE3-A729-DC5EE91B0C1B}" destId="{4EA8E3E1-DB02-48C0-8DCC-D2B83B2DF36B}" srcOrd="0" destOrd="0" presId="urn:microsoft.com/office/officeart/2005/8/layout/hierarchy2"/>
    <dgm:cxn modelId="{117F05A2-6008-41FF-9082-B073D459DAE7}" type="presOf" srcId="{61E730ED-1427-4121-9690-ABC07907B9FE}" destId="{1D4B2852-6430-4CD8-8159-6A7F570B51F4}" srcOrd="0" destOrd="0" presId="urn:microsoft.com/office/officeart/2005/8/layout/hierarchy2"/>
    <dgm:cxn modelId="{354CD9AF-2EFB-4FCA-94BD-210782A18062}" type="presOf" srcId="{61419E1F-7062-4CB2-9134-CE0F154BE55F}" destId="{EC89D713-A941-4136-A45B-3486D0970357}" srcOrd="1" destOrd="0" presId="urn:microsoft.com/office/officeart/2005/8/layout/hierarchy2"/>
    <dgm:cxn modelId="{6AAC38B0-E62D-49C9-9D92-C14CC4839524}" type="presOf" srcId="{C5F30DD0-655A-4CCA-8D50-FD5B1603EA28}" destId="{DE7A4ABB-4C65-45A7-9078-95EDFA603390}" srcOrd="1" destOrd="0" presId="urn:microsoft.com/office/officeart/2005/8/layout/hierarchy2"/>
    <dgm:cxn modelId="{7A562CB6-8529-4F28-965D-DED6CE537F22}" srcId="{61E730ED-1427-4121-9690-ABC07907B9FE}" destId="{11AF6B9C-D4F3-4BE3-A729-DC5EE91B0C1B}" srcOrd="0" destOrd="0" parTransId="{C5F30DD0-655A-4CCA-8D50-FD5B1603EA28}" sibTransId="{5A8DC11B-8D0E-4210-A27A-4882A9318CFD}"/>
    <dgm:cxn modelId="{CE059AC2-58F5-412B-BDEA-7CEBF0321163}" type="presOf" srcId="{08C09103-23C3-4C44-842E-3D8E1D6590A3}" destId="{E333CC66-AC81-4198-8224-590D22E59D93}" srcOrd="0" destOrd="0" presId="urn:microsoft.com/office/officeart/2005/8/layout/hierarchy2"/>
    <dgm:cxn modelId="{BFD76AC6-98AF-4001-98E5-8438C8A7504E}" type="presOf" srcId="{1C432F53-899D-4E26-B8EB-671D7B40F1BF}" destId="{DEE00152-6737-4729-968C-8298FEBBCC25}" srcOrd="1" destOrd="0" presId="urn:microsoft.com/office/officeart/2005/8/layout/hierarchy2"/>
    <dgm:cxn modelId="{3A1021CD-DC5B-426D-A802-CF36E06A17E6}" type="presOf" srcId="{CCF1C0D1-F8C3-4591-AA5A-760637D1006A}" destId="{9A802490-8699-4535-BFA4-9EED3069DAF6}" srcOrd="0" destOrd="0" presId="urn:microsoft.com/office/officeart/2005/8/layout/hierarchy2"/>
    <dgm:cxn modelId="{E5FC6CD3-1B43-4B54-9849-08EA7BB26C5B}" type="presOf" srcId="{198F4B68-479B-48AC-A79B-C032BEE02BAF}" destId="{45784920-8F40-4A81-B2BD-CF574CB447FB}" srcOrd="0" destOrd="0" presId="urn:microsoft.com/office/officeart/2005/8/layout/hierarchy2"/>
    <dgm:cxn modelId="{610C5DDE-8B4E-4ABA-AB2E-75136B3877CF}" srcId="{25A97E00-4C98-4E53-AC97-4A01C7CE8EE2}" destId="{61E730ED-1427-4121-9690-ABC07907B9FE}" srcOrd="0" destOrd="0" parTransId="{61419E1F-7062-4CB2-9134-CE0F154BE55F}" sibTransId="{2D76E2BE-CB26-4612-BAC6-32B7CB5B102F}"/>
    <dgm:cxn modelId="{3554A8F1-8D1D-4BED-9E42-CEF609BD493E}" type="presOf" srcId="{26342C0C-033F-465F-B66F-9DEF2D7806B7}" destId="{7DB93C45-AB85-4179-B5A0-A96BEF3B9A80}" srcOrd="0" destOrd="0" presId="urn:microsoft.com/office/officeart/2005/8/layout/hierarchy2"/>
    <dgm:cxn modelId="{53EC7EFC-879A-404D-86AA-866FEA4DFA1C}" type="presOf" srcId="{539A018F-49A7-4201-8846-86EC18841886}" destId="{FE766362-C2E3-44FB-9E7D-D25FA978C085}" srcOrd="0" destOrd="0" presId="urn:microsoft.com/office/officeart/2005/8/layout/hierarchy2"/>
    <dgm:cxn modelId="{14F38747-751A-4EC0-A344-6228518C309E}" type="presParOf" srcId="{498CCBCC-0C73-4723-A3EA-47E0D832A5B5}" destId="{B533F8B2-DA8C-4989-A497-EAAC078FD92A}" srcOrd="0" destOrd="0" presId="urn:microsoft.com/office/officeart/2005/8/layout/hierarchy2"/>
    <dgm:cxn modelId="{99E3D940-886E-4F5E-9029-1491F427E88C}" type="presParOf" srcId="{B533F8B2-DA8C-4989-A497-EAAC078FD92A}" destId="{913CEF66-1D17-4C36-854E-4C8E0A48D3DE}" srcOrd="0" destOrd="0" presId="urn:microsoft.com/office/officeart/2005/8/layout/hierarchy2"/>
    <dgm:cxn modelId="{40E53227-AF28-4FDB-B033-0C039283429D}" type="presParOf" srcId="{B533F8B2-DA8C-4989-A497-EAAC078FD92A}" destId="{DEC462E9-975F-4EC1-90CF-5FCCF6A435A2}" srcOrd="1" destOrd="0" presId="urn:microsoft.com/office/officeart/2005/8/layout/hierarchy2"/>
    <dgm:cxn modelId="{F666F743-44A3-480C-8693-2F48A1CF85C9}" type="presParOf" srcId="{DEC462E9-975F-4EC1-90CF-5FCCF6A435A2}" destId="{1EF37721-43F9-489B-B63E-6C904DD10A06}" srcOrd="0" destOrd="0" presId="urn:microsoft.com/office/officeart/2005/8/layout/hierarchy2"/>
    <dgm:cxn modelId="{77ECD114-B363-4922-AFDF-BBA147197873}" type="presParOf" srcId="{1EF37721-43F9-489B-B63E-6C904DD10A06}" destId="{EC89D713-A941-4136-A45B-3486D0970357}" srcOrd="0" destOrd="0" presId="urn:microsoft.com/office/officeart/2005/8/layout/hierarchy2"/>
    <dgm:cxn modelId="{D054C6EC-7B0B-4A06-B070-24056EC878BE}" type="presParOf" srcId="{DEC462E9-975F-4EC1-90CF-5FCCF6A435A2}" destId="{37CD3FB9-7503-4561-B964-0FB2910D3ACF}" srcOrd="1" destOrd="0" presId="urn:microsoft.com/office/officeart/2005/8/layout/hierarchy2"/>
    <dgm:cxn modelId="{74072F09-4A41-42C7-996B-BC2C71226E5B}" type="presParOf" srcId="{37CD3FB9-7503-4561-B964-0FB2910D3ACF}" destId="{1D4B2852-6430-4CD8-8159-6A7F570B51F4}" srcOrd="0" destOrd="0" presId="urn:microsoft.com/office/officeart/2005/8/layout/hierarchy2"/>
    <dgm:cxn modelId="{80089B0A-212D-47A1-9391-BE42F3F40087}" type="presParOf" srcId="{37CD3FB9-7503-4561-B964-0FB2910D3ACF}" destId="{B3E0F16D-069B-4473-9492-EF03BD78158D}" srcOrd="1" destOrd="0" presId="urn:microsoft.com/office/officeart/2005/8/layout/hierarchy2"/>
    <dgm:cxn modelId="{D2687CF2-B81D-48B4-9886-3899AB70D666}" type="presParOf" srcId="{B3E0F16D-069B-4473-9492-EF03BD78158D}" destId="{AD93E2DF-8241-48EA-B6E0-81AF0E61F710}" srcOrd="0" destOrd="0" presId="urn:microsoft.com/office/officeart/2005/8/layout/hierarchy2"/>
    <dgm:cxn modelId="{CF696F5F-D945-40DF-B18F-3CFFCDCC2684}" type="presParOf" srcId="{AD93E2DF-8241-48EA-B6E0-81AF0E61F710}" destId="{DE7A4ABB-4C65-45A7-9078-95EDFA603390}" srcOrd="0" destOrd="0" presId="urn:microsoft.com/office/officeart/2005/8/layout/hierarchy2"/>
    <dgm:cxn modelId="{5D5050FA-5053-4361-9BA4-B6FA0CF304AD}" type="presParOf" srcId="{B3E0F16D-069B-4473-9492-EF03BD78158D}" destId="{9F75C0A0-77B4-4868-9F8A-1929A76FF944}" srcOrd="1" destOrd="0" presId="urn:microsoft.com/office/officeart/2005/8/layout/hierarchy2"/>
    <dgm:cxn modelId="{0903FEE9-FE06-4450-92E8-E6B7A7DCF2C3}" type="presParOf" srcId="{9F75C0A0-77B4-4868-9F8A-1929A76FF944}" destId="{4EA8E3E1-DB02-48C0-8DCC-D2B83B2DF36B}" srcOrd="0" destOrd="0" presId="urn:microsoft.com/office/officeart/2005/8/layout/hierarchy2"/>
    <dgm:cxn modelId="{30F65146-74F7-4146-891D-BAE60953B8A3}" type="presParOf" srcId="{9F75C0A0-77B4-4868-9F8A-1929A76FF944}" destId="{14809A7B-2640-481B-8A52-5878E9652EAB}" srcOrd="1" destOrd="0" presId="urn:microsoft.com/office/officeart/2005/8/layout/hierarchy2"/>
    <dgm:cxn modelId="{F956F007-A4B9-4D15-8481-65C66A7F9432}" type="presParOf" srcId="{B3E0F16D-069B-4473-9492-EF03BD78158D}" destId="{50C313FC-A458-4E9D-93C8-187E9A02BD60}" srcOrd="2" destOrd="0" presId="urn:microsoft.com/office/officeart/2005/8/layout/hierarchy2"/>
    <dgm:cxn modelId="{F18AB33E-EC47-462C-81CF-9F17578646BA}" type="presParOf" srcId="{50C313FC-A458-4E9D-93C8-187E9A02BD60}" destId="{A3804576-B62D-4B8E-A3A0-86E47C6C3A1B}" srcOrd="0" destOrd="0" presId="urn:microsoft.com/office/officeart/2005/8/layout/hierarchy2"/>
    <dgm:cxn modelId="{A7DBB649-4E9C-44B4-889F-863A66F072D5}" type="presParOf" srcId="{B3E0F16D-069B-4473-9492-EF03BD78158D}" destId="{480F26BA-201B-4CA1-BD3A-B406BD16AC4B}" srcOrd="3" destOrd="0" presId="urn:microsoft.com/office/officeart/2005/8/layout/hierarchy2"/>
    <dgm:cxn modelId="{ED8CC7A3-4C26-44B4-A22F-F1E485F52F30}" type="presParOf" srcId="{480F26BA-201B-4CA1-BD3A-B406BD16AC4B}" destId="{4DBFFAF3-B694-42DF-A813-0663184F2542}" srcOrd="0" destOrd="0" presId="urn:microsoft.com/office/officeart/2005/8/layout/hierarchy2"/>
    <dgm:cxn modelId="{8258942E-3578-49AD-8748-EF74D740AF5A}" type="presParOf" srcId="{480F26BA-201B-4CA1-BD3A-B406BD16AC4B}" destId="{7CED2874-FDFD-4A11-866F-20A694EC5F01}" srcOrd="1" destOrd="0" presId="urn:microsoft.com/office/officeart/2005/8/layout/hierarchy2"/>
    <dgm:cxn modelId="{CF3D35BF-5B60-4AEB-A0BA-399F593F7728}" type="presParOf" srcId="{B3E0F16D-069B-4473-9492-EF03BD78158D}" destId="{FE766362-C2E3-44FB-9E7D-D25FA978C085}" srcOrd="4" destOrd="0" presId="urn:microsoft.com/office/officeart/2005/8/layout/hierarchy2"/>
    <dgm:cxn modelId="{82717604-5992-426A-865E-2AE9FDCD1619}" type="presParOf" srcId="{FE766362-C2E3-44FB-9E7D-D25FA978C085}" destId="{DA507241-569E-4D1A-B726-F76CA904892B}" srcOrd="0" destOrd="0" presId="urn:microsoft.com/office/officeart/2005/8/layout/hierarchy2"/>
    <dgm:cxn modelId="{B9BA629E-4771-4850-B140-B73497E18435}" type="presParOf" srcId="{B3E0F16D-069B-4473-9492-EF03BD78158D}" destId="{96CB3B9F-F877-477C-BCBA-1D005655340B}" srcOrd="5" destOrd="0" presId="urn:microsoft.com/office/officeart/2005/8/layout/hierarchy2"/>
    <dgm:cxn modelId="{4A94AA72-2953-4F2B-9DA6-0855CC15108E}" type="presParOf" srcId="{96CB3B9F-F877-477C-BCBA-1D005655340B}" destId="{7A3E0880-0B8C-42AF-8317-CF87148F6E61}" srcOrd="0" destOrd="0" presId="urn:microsoft.com/office/officeart/2005/8/layout/hierarchy2"/>
    <dgm:cxn modelId="{A527FE53-AC09-4E5E-9C83-4705D26C9BA9}" type="presParOf" srcId="{96CB3B9F-F877-477C-BCBA-1D005655340B}" destId="{3349E2AC-7C77-4D82-877B-FE9F692F944F}" srcOrd="1" destOrd="0" presId="urn:microsoft.com/office/officeart/2005/8/layout/hierarchy2"/>
    <dgm:cxn modelId="{7BAC3BF1-9BB9-4F9A-ADDD-DB29B89462EF}" type="presParOf" srcId="{DEC462E9-975F-4EC1-90CF-5FCCF6A435A2}" destId="{E333CC66-AC81-4198-8224-590D22E59D93}" srcOrd="2" destOrd="0" presId="urn:microsoft.com/office/officeart/2005/8/layout/hierarchy2"/>
    <dgm:cxn modelId="{7F9BC51B-B019-4688-A212-BBF944EE7AB3}" type="presParOf" srcId="{E333CC66-AC81-4198-8224-590D22E59D93}" destId="{091A2734-02D3-4D0C-84A3-3E0073EAD506}" srcOrd="0" destOrd="0" presId="urn:microsoft.com/office/officeart/2005/8/layout/hierarchy2"/>
    <dgm:cxn modelId="{42B1B4A0-7445-48E6-83EE-C8F16447818E}" type="presParOf" srcId="{DEC462E9-975F-4EC1-90CF-5FCCF6A435A2}" destId="{40DDBCF6-65BF-4718-AFAB-2C2276FE8D8C}" srcOrd="3" destOrd="0" presId="urn:microsoft.com/office/officeart/2005/8/layout/hierarchy2"/>
    <dgm:cxn modelId="{FB10FCC2-940A-402E-AC93-714810403849}" type="presParOf" srcId="{40DDBCF6-65BF-4718-AFAB-2C2276FE8D8C}" destId="{5D85689C-86C5-4BCA-8B5A-75B2188150F7}" srcOrd="0" destOrd="0" presId="urn:microsoft.com/office/officeart/2005/8/layout/hierarchy2"/>
    <dgm:cxn modelId="{E3AEBB70-E5F6-4EEB-B9B0-400903D7052F}" type="presParOf" srcId="{40DDBCF6-65BF-4718-AFAB-2C2276FE8D8C}" destId="{DDEB68FE-FC0C-45BD-AB0E-8029FDA24F05}" srcOrd="1" destOrd="0" presId="urn:microsoft.com/office/officeart/2005/8/layout/hierarchy2"/>
    <dgm:cxn modelId="{2E4B7697-C211-48C6-A290-2B5B2DAFEFA2}" type="presParOf" srcId="{DDEB68FE-FC0C-45BD-AB0E-8029FDA24F05}" destId="{9A802490-8699-4535-BFA4-9EED3069DAF6}" srcOrd="0" destOrd="0" presId="urn:microsoft.com/office/officeart/2005/8/layout/hierarchy2"/>
    <dgm:cxn modelId="{6CA0D2DB-E1C0-4C65-A937-85BEDBF47469}" type="presParOf" srcId="{9A802490-8699-4535-BFA4-9EED3069DAF6}" destId="{03ED657C-F7F3-40F8-8EB2-E97181C485AA}" srcOrd="0" destOrd="0" presId="urn:microsoft.com/office/officeart/2005/8/layout/hierarchy2"/>
    <dgm:cxn modelId="{86C717E6-3503-455D-A056-DF27514738DE}" type="presParOf" srcId="{DDEB68FE-FC0C-45BD-AB0E-8029FDA24F05}" destId="{B36E836F-A335-4967-92B6-54CD160A78CF}" srcOrd="1" destOrd="0" presId="urn:microsoft.com/office/officeart/2005/8/layout/hierarchy2"/>
    <dgm:cxn modelId="{DE3733A0-08A5-42BD-8F2F-646E6B5055C1}" type="presParOf" srcId="{B36E836F-A335-4967-92B6-54CD160A78CF}" destId="{45784920-8F40-4A81-B2BD-CF574CB447FB}" srcOrd="0" destOrd="0" presId="urn:microsoft.com/office/officeart/2005/8/layout/hierarchy2"/>
    <dgm:cxn modelId="{CCF187F8-1C75-451D-825A-127603119B05}" type="presParOf" srcId="{B36E836F-A335-4967-92B6-54CD160A78CF}" destId="{715088A5-A231-440E-8368-DBBFC9F72475}" srcOrd="1" destOrd="0" presId="urn:microsoft.com/office/officeart/2005/8/layout/hierarchy2"/>
    <dgm:cxn modelId="{70DEAC61-A608-40D3-A05C-7EF9EC32C504}" type="presParOf" srcId="{DDEB68FE-FC0C-45BD-AB0E-8029FDA24F05}" destId="{7DB93C45-AB85-4179-B5A0-A96BEF3B9A80}" srcOrd="2" destOrd="0" presId="urn:microsoft.com/office/officeart/2005/8/layout/hierarchy2"/>
    <dgm:cxn modelId="{264FAF52-61AA-4ED2-8964-37372F4EB556}" type="presParOf" srcId="{7DB93C45-AB85-4179-B5A0-A96BEF3B9A80}" destId="{AC14C479-78C7-464F-BF2A-EF737AE14071}" srcOrd="0" destOrd="0" presId="urn:microsoft.com/office/officeart/2005/8/layout/hierarchy2"/>
    <dgm:cxn modelId="{802D4A41-61FB-4131-8183-C88B3C84349A}" type="presParOf" srcId="{DDEB68FE-FC0C-45BD-AB0E-8029FDA24F05}" destId="{46B9F9FE-DD6E-4A84-9AE5-1D62AEAC68B4}" srcOrd="3" destOrd="0" presId="urn:microsoft.com/office/officeart/2005/8/layout/hierarchy2"/>
    <dgm:cxn modelId="{E8784387-3473-415D-8DD4-1A53FF5F07C3}" type="presParOf" srcId="{46B9F9FE-DD6E-4A84-9AE5-1D62AEAC68B4}" destId="{F77710EB-EEEC-45FB-B98A-D74DA26A377B}" srcOrd="0" destOrd="0" presId="urn:microsoft.com/office/officeart/2005/8/layout/hierarchy2"/>
    <dgm:cxn modelId="{F7F4200E-6E69-47F5-BE14-A81DA565F8D6}" type="presParOf" srcId="{46B9F9FE-DD6E-4A84-9AE5-1D62AEAC68B4}" destId="{323ABFF9-A4F2-44D0-8107-D51DFD62BCF1}" srcOrd="1" destOrd="0" presId="urn:microsoft.com/office/officeart/2005/8/layout/hierarchy2"/>
    <dgm:cxn modelId="{93A399A9-BD5C-48CC-9FEE-1412B5CC9A4C}" type="presParOf" srcId="{DDEB68FE-FC0C-45BD-AB0E-8029FDA24F05}" destId="{6DC5598C-1DE9-4DC8-AF52-1D2E14015519}" srcOrd="4" destOrd="0" presId="urn:microsoft.com/office/officeart/2005/8/layout/hierarchy2"/>
    <dgm:cxn modelId="{E8EA16F3-78BB-4184-B111-AC85F27FA1EF}" type="presParOf" srcId="{6DC5598C-1DE9-4DC8-AF52-1D2E14015519}" destId="{DEE00152-6737-4729-968C-8298FEBBCC25}" srcOrd="0" destOrd="0" presId="urn:microsoft.com/office/officeart/2005/8/layout/hierarchy2"/>
    <dgm:cxn modelId="{9E0818B3-BF3E-4BC0-9345-B09E35D1FA7A}" type="presParOf" srcId="{DDEB68FE-FC0C-45BD-AB0E-8029FDA24F05}" destId="{BC599E0C-C473-4B56-A4FF-696313763187}" srcOrd="5" destOrd="0" presId="urn:microsoft.com/office/officeart/2005/8/layout/hierarchy2"/>
    <dgm:cxn modelId="{4BE9C089-8CAE-477D-98C6-C4190C1D337F}" type="presParOf" srcId="{BC599E0C-C473-4B56-A4FF-696313763187}" destId="{EB2D8CEF-A8C7-436C-AE8B-0418A687AF26}" srcOrd="0" destOrd="0" presId="urn:microsoft.com/office/officeart/2005/8/layout/hierarchy2"/>
    <dgm:cxn modelId="{BF53E14C-C4E3-428A-86BA-634E31270B73}" type="presParOf" srcId="{BC599E0C-C473-4B56-A4FF-696313763187}" destId="{83F1A2D2-9899-460B-B75A-128D6992D747}" srcOrd="1" destOrd="0" presId="urn:microsoft.com/office/officeart/2005/8/layout/hierarchy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FE7868B-4C1C-4B1C-92E4-FA4AF57DBF58}" type="doc">
      <dgm:prSet loTypeId="urn:microsoft.com/office/officeart/2005/8/layout/process4" loCatId="process" qsTypeId="urn:microsoft.com/office/officeart/2005/8/quickstyle/simple1" qsCatId="simple" csTypeId="urn:microsoft.com/office/officeart/2005/8/colors/colorful5" csCatId="colorful" phldr="1"/>
      <dgm:spPr/>
      <dgm:t>
        <a:bodyPr/>
        <a:lstStyle/>
        <a:p>
          <a:endParaRPr lang="en-ZW"/>
        </a:p>
      </dgm:t>
    </dgm:pt>
    <dgm:pt modelId="{BD24C9A1-7A67-4D6D-882B-206407CB9812}">
      <dgm:prSet phldrT="[Text]"/>
      <dgm:spPr/>
      <dgm:t>
        <a:bodyPr/>
        <a:lstStyle/>
        <a:p>
          <a:r>
            <a:rPr lang="en-ZW" dirty="0"/>
            <a:t>Decide on Approach to Investment Decisions &amp; Implementation</a:t>
          </a:r>
        </a:p>
      </dgm:t>
    </dgm:pt>
    <dgm:pt modelId="{D328D553-FEE6-44B7-AE4C-E17BE9BDDA2F}" type="parTrans" cxnId="{A75DA6C7-71C8-4DA9-9EFB-DB7E28595442}">
      <dgm:prSet/>
      <dgm:spPr/>
      <dgm:t>
        <a:bodyPr/>
        <a:lstStyle/>
        <a:p>
          <a:endParaRPr lang="en-ZW"/>
        </a:p>
      </dgm:t>
    </dgm:pt>
    <dgm:pt modelId="{E997392D-768E-4783-8506-8F1B768A0C6A}" type="sibTrans" cxnId="{A75DA6C7-71C8-4DA9-9EFB-DB7E28595442}">
      <dgm:prSet/>
      <dgm:spPr/>
      <dgm:t>
        <a:bodyPr/>
        <a:lstStyle/>
        <a:p>
          <a:endParaRPr lang="en-ZW"/>
        </a:p>
      </dgm:t>
    </dgm:pt>
    <dgm:pt modelId="{DCCAA3E2-04F6-4F2B-93AF-C4BFA54A3949}">
      <dgm:prSet phldrT="[Text]"/>
      <dgm:spPr/>
      <dgm:t>
        <a:bodyPr/>
        <a:lstStyle/>
        <a:p>
          <a:r>
            <a:rPr lang="en-ZW" dirty="0"/>
            <a:t>Outsourcing</a:t>
          </a:r>
        </a:p>
      </dgm:t>
    </dgm:pt>
    <dgm:pt modelId="{58DB842D-AD42-4275-8CC2-7A874589AE58}" type="parTrans" cxnId="{443E3771-AD68-4936-ADA2-FC038A0F52D8}">
      <dgm:prSet/>
      <dgm:spPr/>
      <dgm:t>
        <a:bodyPr/>
        <a:lstStyle/>
        <a:p>
          <a:endParaRPr lang="en-ZW"/>
        </a:p>
      </dgm:t>
    </dgm:pt>
    <dgm:pt modelId="{5ED186FE-C0A2-49DF-BA7D-1E679BE0EC1F}" type="sibTrans" cxnId="{443E3771-AD68-4936-ADA2-FC038A0F52D8}">
      <dgm:prSet/>
      <dgm:spPr/>
      <dgm:t>
        <a:bodyPr/>
        <a:lstStyle/>
        <a:p>
          <a:endParaRPr lang="en-ZW"/>
        </a:p>
      </dgm:t>
    </dgm:pt>
    <dgm:pt modelId="{1AA7CFD5-4931-487B-B224-19038870ACC2}">
      <dgm:prSet phldrT="[Text]"/>
      <dgm:spPr/>
      <dgm:t>
        <a:bodyPr/>
        <a:lstStyle/>
        <a:p>
          <a:r>
            <a:rPr lang="en-ZW" dirty="0"/>
            <a:t>Insourcing</a:t>
          </a:r>
        </a:p>
      </dgm:t>
    </dgm:pt>
    <dgm:pt modelId="{21131030-5A25-4D46-AC3A-D703B699D40C}" type="parTrans" cxnId="{EA53B43F-5C31-4842-B587-AB1834D72027}">
      <dgm:prSet/>
      <dgm:spPr/>
      <dgm:t>
        <a:bodyPr/>
        <a:lstStyle/>
        <a:p>
          <a:endParaRPr lang="en-ZW"/>
        </a:p>
      </dgm:t>
    </dgm:pt>
    <dgm:pt modelId="{CF0CCF64-A06F-4A0E-94CB-819C34AC6DD0}" type="sibTrans" cxnId="{EA53B43F-5C31-4842-B587-AB1834D72027}">
      <dgm:prSet/>
      <dgm:spPr/>
      <dgm:t>
        <a:bodyPr/>
        <a:lstStyle/>
        <a:p>
          <a:endParaRPr lang="en-ZW"/>
        </a:p>
      </dgm:t>
    </dgm:pt>
    <dgm:pt modelId="{D8C0136E-47BB-48FA-9DC4-BFF49BCD11A0}">
      <dgm:prSet phldrT="[Text]"/>
      <dgm:spPr/>
      <dgm:t>
        <a:bodyPr/>
        <a:lstStyle/>
        <a:p>
          <a:r>
            <a:rPr lang="en-ZW" dirty="0"/>
            <a:t>Policies &amp; Strategic Asset Allocation</a:t>
          </a:r>
        </a:p>
      </dgm:t>
    </dgm:pt>
    <dgm:pt modelId="{B7639102-CFED-4878-895C-D5FEA7A56BC0}" type="parTrans" cxnId="{AC5E5B3D-EF95-42B1-8BDC-F754AD67F436}">
      <dgm:prSet/>
      <dgm:spPr/>
      <dgm:t>
        <a:bodyPr/>
        <a:lstStyle/>
        <a:p>
          <a:endParaRPr lang="en-ZW"/>
        </a:p>
      </dgm:t>
    </dgm:pt>
    <dgm:pt modelId="{3E04D793-8A7C-402C-8A67-C2FB7AB01788}" type="sibTrans" cxnId="{AC5E5B3D-EF95-42B1-8BDC-F754AD67F436}">
      <dgm:prSet/>
      <dgm:spPr/>
      <dgm:t>
        <a:bodyPr/>
        <a:lstStyle/>
        <a:p>
          <a:endParaRPr lang="en-ZW"/>
        </a:p>
      </dgm:t>
    </dgm:pt>
    <dgm:pt modelId="{6396E020-D82B-4A41-A855-85571E6107D4}">
      <dgm:prSet phldrT="[Text]"/>
      <dgm:spPr/>
      <dgm:t>
        <a:bodyPr/>
        <a:lstStyle/>
        <a:p>
          <a:r>
            <a:rPr lang="en-ZW" dirty="0"/>
            <a:t>Liability Structure</a:t>
          </a:r>
        </a:p>
      </dgm:t>
    </dgm:pt>
    <dgm:pt modelId="{61E96197-03B4-499D-88E8-4E7CB6427F32}" type="parTrans" cxnId="{BC6799F9-9E82-44D7-8EB2-7C9C5C1C7009}">
      <dgm:prSet/>
      <dgm:spPr/>
      <dgm:t>
        <a:bodyPr/>
        <a:lstStyle/>
        <a:p>
          <a:endParaRPr lang="en-ZW"/>
        </a:p>
      </dgm:t>
    </dgm:pt>
    <dgm:pt modelId="{2652CE86-E03E-489F-B983-C7911E76C87E}" type="sibTrans" cxnId="{BC6799F9-9E82-44D7-8EB2-7C9C5C1C7009}">
      <dgm:prSet/>
      <dgm:spPr/>
      <dgm:t>
        <a:bodyPr/>
        <a:lstStyle/>
        <a:p>
          <a:endParaRPr lang="en-ZW"/>
        </a:p>
      </dgm:t>
    </dgm:pt>
    <dgm:pt modelId="{BAACDBAC-7A8E-4A65-A0A8-FD91166D9785}">
      <dgm:prSet phldrT="[Text]"/>
      <dgm:spPr/>
      <dgm:t>
        <a:bodyPr/>
        <a:lstStyle/>
        <a:p>
          <a:r>
            <a:rPr lang="en-ZW" dirty="0"/>
            <a:t>Capital Market Expectations</a:t>
          </a:r>
        </a:p>
      </dgm:t>
    </dgm:pt>
    <dgm:pt modelId="{DE88F67D-FA2C-4346-A44D-CE6F01D7F82F}" type="parTrans" cxnId="{A8963300-AC32-433B-B5DB-C28340D1679B}">
      <dgm:prSet/>
      <dgm:spPr/>
      <dgm:t>
        <a:bodyPr/>
        <a:lstStyle/>
        <a:p>
          <a:endParaRPr lang="en-ZW"/>
        </a:p>
      </dgm:t>
    </dgm:pt>
    <dgm:pt modelId="{077304D7-BBD5-4A41-B1CC-42754AF5FC81}" type="sibTrans" cxnId="{A8963300-AC32-433B-B5DB-C28340D1679B}">
      <dgm:prSet/>
      <dgm:spPr/>
      <dgm:t>
        <a:bodyPr/>
        <a:lstStyle/>
        <a:p>
          <a:endParaRPr lang="en-ZW"/>
        </a:p>
      </dgm:t>
    </dgm:pt>
    <dgm:pt modelId="{05130186-F30C-41AD-8777-BAA0FEAEFA80}">
      <dgm:prSet phldrT="[Text]"/>
      <dgm:spPr/>
      <dgm:t>
        <a:bodyPr/>
        <a:lstStyle/>
        <a:p>
          <a:r>
            <a:rPr lang="en-ZW" dirty="0"/>
            <a:t>Manager Selection &amp; Monitoring</a:t>
          </a:r>
        </a:p>
      </dgm:t>
    </dgm:pt>
    <dgm:pt modelId="{9C6B99E3-94C4-4EAD-80E7-FF1A3397C477}" type="parTrans" cxnId="{0E13CE4B-6D78-4C04-AFB0-C849BD1E2A79}">
      <dgm:prSet/>
      <dgm:spPr/>
      <dgm:t>
        <a:bodyPr/>
        <a:lstStyle/>
        <a:p>
          <a:endParaRPr lang="en-ZW"/>
        </a:p>
      </dgm:t>
    </dgm:pt>
    <dgm:pt modelId="{9122CA93-9E83-4619-B216-D09E7D2191CB}" type="sibTrans" cxnId="{0E13CE4B-6D78-4C04-AFB0-C849BD1E2A79}">
      <dgm:prSet/>
      <dgm:spPr/>
      <dgm:t>
        <a:bodyPr/>
        <a:lstStyle/>
        <a:p>
          <a:endParaRPr lang="en-ZW"/>
        </a:p>
      </dgm:t>
    </dgm:pt>
    <dgm:pt modelId="{3732AAFA-FA10-48D0-91F0-4012A4DC1656}">
      <dgm:prSet phldrT="[Text]"/>
      <dgm:spPr/>
      <dgm:t>
        <a:bodyPr/>
        <a:lstStyle/>
        <a:p>
          <a:r>
            <a:rPr lang="en-ZW" dirty="0"/>
            <a:t>Active</a:t>
          </a:r>
        </a:p>
      </dgm:t>
    </dgm:pt>
    <dgm:pt modelId="{F8E3829A-D88D-4C3D-A1A9-FDF8CECA9AC8}" type="parTrans" cxnId="{1AE1F386-7604-46C3-B0D4-9B557B42AB3D}">
      <dgm:prSet/>
      <dgm:spPr/>
      <dgm:t>
        <a:bodyPr/>
        <a:lstStyle/>
        <a:p>
          <a:endParaRPr lang="en-ZW"/>
        </a:p>
      </dgm:t>
    </dgm:pt>
    <dgm:pt modelId="{D1C59237-5DD0-4954-B2C8-B91F8A6F6867}" type="sibTrans" cxnId="{1AE1F386-7604-46C3-B0D4-9B557B42AB3D}">
      <dgm:prSet/>
      <dgm:spPr/>
      <dgm:t>
        <a:bodyPr/>
        <a:lstStyle/>
        <a:p>
          <a:endParaRPr lang="en-ZW"/>
        </a:p>
      </dgm:t>
    </dgm:pt>
    <dgm:pt modelId="{3D5DC9E2-9197-4C0B-91B4-26E554CD2F06}">
      <dgm:prSet phldrT="[Text]"/>
      <dgm:spPr/>
      <dgm:t>
        <a:bodyPr/>
        <a:lstStyle/>
        <a:p>
          <a:r>
            <a:rPr lang="en-ZW" dirty="0"/>
            <a:t>Passive</a:t>
          </a:r>
        </a:p>
      </dgm:t>
    </dgm:pt>
    <dgm:pt modelId="{DB0CB1C6-386C-48E9-BC58-715C4699E46C}" type="parTrans" cxnId="{0D1D8DAE-D945-4DFB-91D0-2EF7FDAEFCE6}">
      <dgm:prSet/>
      <dgm:spPr/>
      <dgm:t>
        <a:bodyPr/>
        <a:lstStyle/>
        <a:p>
          <a:endParaRPr lang="en-ZW"/>
        </a:p>
      </dgm:t>
    </dgm:pt>
    <dgm:pt modelId="{4A616C60-0AC4-4BB0-86F1-7653701E2964}" type="sibTrans" cxnId="{0D1D8DAE-D945-4DFB-91D0-2EF7FDAEFCE6}">
      <dgm:prSet/>
      <dgm:spPr/>
      <dgm:t>
        <a:bodyPr/>
        <a:lstStyle/>
        <a:p>
          <a:endParaRPr lang="en-ZW"/>
        </a:p>
      </dgm:t>
    </dgm:pt>
    <dgm:pt modelId="{56BA66D2-2209-4B6E-88E7-9C96F43710E9}" type="pres">
      <dgm:prSet presAssocID="{AFE7868B-4C1C-4B1C-92E4-FA4AF57DBF58}" presName="Name0" presStyleCnt="0">
        <dgm:presLayoutVars>
          <dgm:dir/>
          <dgm:animLvl val="lvl"/>
          <dgm:resizeHandles val="exact"/>
        </dgm:presLayoutVars>
      </dgm:prSet>
      <dgm:spPr/>
    </dgm:pt>
    <dgm:pt modelId="{DBD701C0-CC31-4CEE-83CD-0E820D950E4A}" type="pres">
      <dgm:prSet presAssocID="{05130186-F30C-41AD-8777-BAA0FEAEFA80}" presName="boxAndChildren" presStyleCnt="0"/>
      <dgm:spPr/>
    </dgm:pt>
    <dgm:pt modelId="{A747F323-36AB-48F8-AB59-60578FC7878C}" type="pres">
      <dgm:prSet presAssocID="{05130186-F30C-41AD-8777-BAA0FEAEFA80}" presName="parentTextBox" presStyleLbl="node1" presStyleIdx="0" presStyleCnt="3"/>
      <dgm:spPr/>
    </dgm:pt>
    <dgm:pt modelId="{B97A4602-5E82-4277-BF4E-636986E78412}" type="pres">
      <dgm:prSet presAssocID="{05130186-F30C-41AD-8777-BAA0FEAEFA80}" presName="entireBox" presStyleLbl="node1" presStyleIdx="0" presStyleCnt="3"/>
      <dgm:spPr/>
    </dgm:pt>
    <dgm:pt modelId="{3F9BBF75-A493-4BBE-A2BA-36E9416BA482}" type="pres">
      <dgm:prSet presAssocID="{05130186-F30C-41AD-8777-BAA0FEAEFA80}" presName="descendantBox" presStyleCnt="0"/>
      <dgm:spPr/>
    </dgm:pt>
    <dgm:pt modelId="{26B5D720-052E-438B-9DD0-77F52C517EF6}" type="pres">
      <dgm:prSet presAssocID="{3732AAFA-FA10-48D0-91F0-4012A4DC1656}" presName="childTextBox" presStyleLbl="fgAccFollowNode1" presStyleIdx="0" presStyleCnt="6">
        <dgm:presLayoutVars>
          <dgm:bulletEnabled val="1"/>
        </dgm:presLayoutVars>
      </dgm:prSet>
      <dgm:spPr/>
    </dgm:pt>
    <dgm:pt modelId="{FD816D1B-ACD9-40AB-A572-A17ED5137B56}" type="pres">
      <dgm:prSet presAssocID="{3D5DC9E2-9197-4C0B-91B4-26E554CD2F06}" presName="childTextBox" presStyleLbl="fgAccFollowNode1" presStyleIdx="1" presStyleCnt="6">
        <dgm:presLayoutVars>
          <dgm:bulletEnabled val="1"/>
        </dgm:presLayoutVars>
      </dgm:prSet>
      <dgm:spPr/>
    </dgm:pt>
    <dgm:pt modelId="{56B93C6B-D5C9-4B94-8DC0-26FD10B60CB3}" type="pres">
      <dgm:prSet presAssocID="{3E04D793-8A7C-402C-8A67-C2FB7AB01788}" presName="sp" presStyleCnt="0"/>
      <dgm:spPr/>
    </dgm:pt>
    <dgm:pt modelId="{DB827A60-2CB2-4F9F-B2F8-15B21DC0AB80}" type="pres">
      <dgm:prSet presAssocID="{D8C0136E-47BB-48FA-9DC4-BFF49BCD11A0}" presName="arrowAndChildren" presStyleCnt="0"/>
      <dgm:spPr/>
    </dgm:pt>
    <dgm:pt modelId="{E4C2C56D-6D66-4398-9196-FC123ED95B25}" type="pres">
      <dgm:prSet presAssocID="{D8C0136E-47BB-48FA-9DC4-BFF49BCD11A0}" presName="parentTextArrow" presStyleLbl="node1" presStyleIdx="0" presStyleCnt="3"/>
      <dgm:spPr/>
    </dgm:pt>
    <dgm:pt modelId="{86EA9D1B-EE63-4243-87DE-1ACA0E6A3B31}" type="pres">
      <dgm:prSet presAssocID="{D8C0136E-47BB-48FA-9DC4-BFF49BCD11A0}" presName="arrow" presStyleLbl="node1" presStyleIdx="1" presStyleCnt="3"/>
      <dgm:spPr/>
    </dgm:pt>
    <dgm:pt modelId="{6805DDEC-972F-4B5D-BB42-8365655771AD}" type="pres">
      <dgm:prSet presAssocID="{D8C0136E-47BB-48FA-9DC4-BFF49BCD11A0}" presName="descendantArrow" presStyleCnt="0"/>
      <dgm:spPr/>
    </dgm:pt>
    <dgm:pt modelId="{73DFFBF9-858A-477C-ABE0-06A96D0DBA58}" type="pres">
      <dgm:prSet presAssocID="{6396E020-D82B-4A41-A855-85571E6107D4}" presName="childTextArrow" presStyleLbl="fgAccFollowNode1" presStyleIdx="2" presStyleCnt="6">
        <dgm:presLayoutVars>
          <dgm:bulletEnabled val="1"/>
        </dgm:presLayoutVars>
      </dgm:prSet>
      <dgm:spPr/>
    </dgm:pt>
    <dgm:pt modelId="{FA5CBE52-CA75-463B-BFB7-2F218DB12A9A}" type="pres">
      <dgm:prSet presAssocID="{BAACDBAC-7A8E-4A65-A0A8-FD91166D9785}" presName="childTextArrow" presStyleLbl="fgAccFollowNode1" presStyleIdx="3" presStyleCnt="6">
        <dgm:presLayoutVars>
          <dgm:bulletEnabled val="1"/>
        </dgm:presLayoutVars>
      </dgm:prSet>
      <dgm:spPr/>
    </dgm:pt>
    <dgm:pt modelId="{28987F98-4640-4B9E-A2FF-EC961F072AAD}" type="pres">
      <dgm:prSet presAssocID="{E997392D-768E-4783-8506-8F1B768A0C6A}" presName="sp" presStyleCnt="0"/>
      <dgm:spPr/>
    </dgm:pt>
    <dgm:pt modelId="{78CD598F-53C8-4C70-8814-F2DA41BE348B}" type="pres">
      <dgm:prSet presAssocID="{BD24C9A1-7A67-4D6D-882B-206407CB9812}" presName="arrowAndChildren" presStyleCnt="0"/>
      <dgm:spPr/>
    </dgm:pt>
    <dgm:pt modelId="{9693664C-DC64-4828-B28B-7BC5F3BEA0E7}" type="pres">
      <dgm:prSet presAssocID="{BD24C9A1-7A67-4D6D-882B-206407CB9812}" presName="parentTextArrow" presStyleLbl="node1" presStyleIdx="1" presStyleCnt="3"/>
      <dgm:spPr/>
    </dgm:pt>
    <dgm:pt modelId="{F46C99BC-D752-4C18-A9A5-52909B167B99}" type="pres">
      <dgm:prSet presAssocID="{BD24C9A1-7A67-4D6D-882B-206407CB9812}" presName="arrow" presStyleLbl="node1" presStyleIdx="2" presStyleCnt="3"/>
      <dgm:spPr/>
    </dgm:pt>
    <dgm:pt modelId="{7854E978-582A-47F2-9350-5218AE7ED505}" type="pres">
      <dgm:prSet presAssocID="{BD24C9A1-7A67-4D6D-882B-206407CB9812}" presName="descendantArrow" presStyleCnt="0"/>
      <dgm:spPr/>
    </dgm:pt>
    <dgm:pt modelId="{031F5583-25D1-4457-8B89-63766EC041F8}" type="pres">
      <dgm:prSet presAssocID="{DCCAA3E2-04F6-4F2B-93AF-C4BFA54A3949}" presName="childTextArrow" presStyleLbl="fgAccFollowNode1" presStyleIdx="4" presStyleCnt="6">
        <dgm:presLayoutVars>
          <dgm:bulletEnabled val="1"/>
        </dgm:presLayoutVars>
      </dgm:prSet>
      <dgm:spPr/>
    </dgm:pt>
    <dgm:pt modelId="{0D1ED0EE-E641-4F4B-9329-4F485C10B4D8}" type="pres">
      <dgm:prSet presAssocID="{1AA7CFD5-4931-487B-B224-19038870ACC2}" presName="childTextArrow" presStyleLbl="fgAccFollowNode1" presStyleIdx="5" presStyleCnt="6">
        <dgm:presLayoutVars>
          <dgm:bulletEnabled val="1"/>
        </dgm:presLayoutVars>
      </dgm:prSet>
      <dgm:spPr/>
    </dgm:pt>
  </dgm:ptLst>
  <dgm:cxnLst>
    <dgm:cxn modelId="{A8963300-AC32-433B-B5DB-C28340D1679B}" srcId="{D8C0136E-47BB-48FA-9DC4-BFF49BCD11A0}" destId="{BAACDBAC-7A8E-4A65-A0A8-FD91166D9785}" srcOrd="1" destOrd="0" parTransId="{DE88F67D-FA2C-4346-A44D-CE6F01D7F82F}" sibTransId="{077304D7-BBD5-4A41-B1CC-42754AF5FC81}"/>
    <dgm:cxn modelId="{1637C73C-9ACE-48CA-8252-BC1670EF7ED3}" type="presOf" srcId="{BD24C9A1-7A67-4D6D-882B-206407CB9812}" destId="{9693664C-DC64-4828-B28B-7BC5F3BEA0E7}" srcOrd="0" destOrd="0" presId="urn:microsoft.com/office/officeart/2005/8/layout/process4"/>
    <dgm:cxn modelId="{AC5E5B3D-EF95-42B1-8BDC-F754AD67F436}" srcId="{AFE7868B-4C1C-4B1C-92E4-FA4AF57DBF58}" destId="{D8C0136E-47BB-48FA-9DC4-BFF49BCD11A0}" srcOrd="1" destOrd="0" parTransId="{B7639102-CFED-4878-895C-D5FEA7A56BC0}" sibTransId="{3E04D793-8A7C-402C-8A67-C2FB7AB01788}"/>
    <dgm:cxn modelId="{EA53B43F-5C31-4842-B587-AB1834D72027}" srcId="{BD24C9A1-7A67-4D6D-882B-206407CB9812}" destId="{1AA7CFD5-4931-487B-B224-19038870ACC2}" srcOrd="1" destOrd="0" parTransId="{21131030-5A25-4D46-AC3A-D703B699D40C}" sibTransId="{CF0CCF64-A06F-4A0E-94CB-819C34AC6DD0}"/>
    <dgm:cxn modelId="{914E1C65-D07E-4DF5-8F4E-C2BDBDAF5919}" type="presOf" srcId="{DCCAA3E2-04F6-4F2B-93AF-C4BFA54A3949}" destId="{031F5583-25D1-4457-8B89-63766EC041F8}" srcOrd="0" destOrd="0" presId="urn:microsoft.com/office/officeart/2005/8/layout/process4"/>
    <dgm:cxn modelId="{F3516E66-84BB-424C-AFEB-F56C4AA07C55}" type="presOf" srcId="{6396E020-D82B-4A41-A855-85571E6107D4}" destId="{73DFFBF9-858A-477C-ABE0-06A96D0DBA58}" srcOrd="0" destOrd="0" presId="urn:microsoft.com/office/officeart/2005/8/layout/process4"/>
    <dgm:cxn modelId="{E270D16A-E7A1-49C8-A639-2CC7987269A7}" type="presOf" srcId="{AFE7868B-4C1C-4B1C-92E4-FA4AF57DBF58}" destId="{56BA66D2-2209-4B6E-88E7-9C96F43710E9}" srcOrd="0" destOrd="0" presId="urn:microsoft.com/office/officeart/2005/8/layout/process4"/>
    <dgm:cxn modelId="{0E13CE4B-6D78-4C04-AFB0-C849BD1E2A79}" srcId="{AFE7868B-4C1C-4B1C-92E4-FA4AF57DBF58}" destId="{05130186-F30C-41AD-8777-BAA0FEAEFA80}" srcOrd="2" destOrd="0" parTransId="{9C6B99E3-94C4-4EAD-80E7-FF1A3397C477}" sibTransId="{9122CA93-9E83-4619-B216-D09E7D2191CB}"/>
    <dgm:cxn modelId="{443E3771-AD68-4936-ADA2-FC038A0F52D8}" srcId="{BD24C9A1-7A67-4D6D-882B-206407CB9812}" destId="{DCCAA3E2-04F6-4F2B-93AF-C4BFA54A3949}" srcOrd="0" destOrd="0" parTransId="{58DB842D-AD42-4275-8CC2-7A874589AE58}" sibTransId="{5ED186FE-C0A2-49DF-BA7D-1E679BE0EC1F}"/>
    <dgm:cxn modelId="{1AE1F386-7604-46C3-B0D4-9B557B42AB3D}" srcId="{05130186-F30C-41AD-8777-BAA0FEAEFA80}" destId="{3732AAFA-FA10-48D0-91F0-4012A4DC1656}" srcOrd="0" destOrd="0" parTransId="{F8E3829A-D88D-4C3D-A1A9-FDF8CECA9AC8}" sibTransId="{D1C59237-5DD0-4954-B2C8-B91F8A6F6867}"/>
    <dgm:cxn modelId="{5147D397-E790-4240-8B48-8B37BF33C83B}" type="presOf" srcId="{D8C0136E-47BB-48FA-9DC4-BFF49BCD11A0}" destId="{E4C2C56D-6D66-4398-9196-FC123ED95B25}" srcOrd="0" destOrd="0" presId="urn:microsoft.com/office/officeart/2005/8/layout/process4"/>
    <dgm:cxn modelId="{0D1D8DAE-D945-4DFB-91D0-2EF7FDAEFCE6}" srcId="{05130186-F30C-41AD-8777-BAA0FEAEFA80}" destId="{3D5DC9E2-9197-4C0B-91B4-26E554CD2F06}" srcOrd="1" destOrd="0" parTransId="{DB0CB1C6-386C-48E9-BC58-715C4699E46C}" sibTransId="{4A616C60-0AC4-4BB0-86F1-7653701E2964}"/>
    <dgm:cxn modelId="{7403EDBD-0BCB-4FAB-9410-ED7686A9BB14}" type="presOf" srcId="{3732AAFA-FA10-48D0-91F0-4012A4DC1656}" destId="{26B5D720-052E-438B-9DD0-77F52C517EF6}" srcOrd="0" destOrd="0" presId="urn:microsoft.com/office/officeart/2005/8/layout/process4"/>
    <dgm:cxn modelId="{DFD0B8C2-A58C-48EE-8A5F-B12BA5D7B2C8}" type="presOf" srcId="{05130186-F30C-41AD-8777-BAA0FEAEFA80}" destId="{A747F323-36AB-48F8-AB59-60578FC7878C}" srcOrd="0" destOrd="0" presId="urn:microsoft.com/office/officeart/2005/8/layout/process4"/>
    <dgm:cxn modelId="{1895A7C5-A63B-435F-AD8E-0A3E7FC4E7E7}" type="presOf" srcId="{BAACDBAC-7A8E-4A65-A0A8-FD91166D9785}" destId="{FA5CBE52-CA75-463B-BFB7-2F218DB12A9A}" srcOrd="0" destOrd="0" presId="urn:microsoft.com/office/officeart/2005/8/layout/process4"/>
    <dgm:cxn modelId="{A75DA6C7-71C8-4DA9-9EFB-DB7E28595442}" srcId="{AFE7868B-4C1C-4B1C-92E4-FA4AF57DBF58}" destId="{BD24C9A1-7A67-4D6D-882B-206407CB9812}" srcOrd="0" destOrd="0" parTransId="{D328D553-FEE6-44B7-AE4C-E17BE9BDDA2F}" sibTransId="{E997392D-768E-4783-8506-8F1B768A0C6A}"/>
    <dgm:cxn modelId="{30136FDA-CD5F-4A01-BB39-7D072EE6E96F}" type="presOf" srcId="{05130186-F30C-41AD-8777-BAA0FEAEFA80}" destId="{B97A4602-5E82-4277-BF4E-636986E78412}" srcOrd="1" destOrd="0" presId="urn:microsoft.com/office/officeart/2005/8/layout/process4"/>
    <dgm:cxn modelId="{CE2FF0DD-F01F-4630-B848-BE32AF86C213}" type="presOf" srcId="{BD24C9A1-7A67-4D6D-882B-206407CB9812}" destId="{F46C99BC-D752-4C18-A9A5-52909B167B99}" srcOrd="1" destOrd="0" presId="urn:microsoft.com/office/officeart/2005/8/layout/process4"/>
    <dgm:cxn modelId="{116AEADE-2CF9-4480-9379-E511116BAC7A}" type="presOf" srcId="{D8C0136E-47BB-48FA-9DC4-BFF49BCD11A0}" destId="{86EA9D1B-EE63-4243-87DE-1ACA0E6A3B31}" srcOrd="1" destOrd="0" presId="urn:microsoft.com/office/officeart/2005/8/layout/process4"/>
    <dgm:cxn modelId="{28FE99E7-A4DD-4CD9-8696-1A307AC430AA}" type="presOf" srcId="{1AA7CFD5-4931-487B-B224-19038870ACC2}" destId="{0D1ED0EE-E641-4F4B-9329-4F485C10B4D8}" srcOrd="0" destOrd="0" presId="urn:microsoft.com/office/officeart/2005/8/layout/process4"/>
    <dgm:cxn modelId="{BC6799F9-9E82-44D7-8EB2-7C9C5C1C7009}" srcId="{D8C0136E-47BB-48FA-9DC4-BFF49BCD11A0}" destId="{6396E020-D82B-4A41-A855-85571E6107D4}" srcOrd="0" destOrd="0" parTransId="{61E96197-03B4-499D-88E8-4E7CB6427F32}" sibTransId="{2652CE86-E03E-489F-B983-C7911E76C87E}"/>
    <dgm:cxn modelId="{85BE03FF-F848-4BD1-B1EA-18D053D96843}" type="presOf" srcId="{3D5DC9E2-9197-4C0B-91B4-26E554CD2F06}" destId="{FD816D1B-ACD9-40AB-A572-A17ED5137B56}" srcOrd="0" destOrd="0" presId="urn:microsoft.com/office/officeart/2005/8/layout/process4"/>
    <dgm:cxn modelId="{067CEAF4-E001-4A21-8F2F-96B3E134D9CA}" type="presParOf" srcId="{56BA66D2-2209-4B6E-88E7-9C96F43710E9}" destId="{DBD701C0-CC31-4CEE-83CD-0E820D950E4A}" srcOrd="0" destOrd="0" presId="urn:microsoft.com/office/officeart/2005/8/layout/process4"/>
    <dgm:cxn modelId="{35D5F754-FB6E-4B58-A520-1B057D858EA1}" type="presParOf" srcId="{DBD701C0-CC31-4CEE-83CD-0E820D950E4A}" destId="{A747F323-36AB-48F8-AB59-60578FC7878C}" srcOrd="0" destOrd="0" presId="urn:microsoft.com/office/officeart/2005/8/layout/process4"/>
    <dgm:cxn modelId="{09C53859-C90B-4C84-9D5F-19DC8587214F}" type="presParOf" srcId="{DBD701C0-CC31-4CEE-83CD-0E820D950E4A}" destId="{B97A4602-5E82-4277-BF4E-636986E78412}" srcOrd="1" destOrd="0" presId="urn:microsoft.com/office/officeart/2005/8/layout/process4"/>
    <dgm:cxn modelId="{2DFBA633-D8EA-422F-B412-CF8207680638}" type="presParOf" srcId="{DBD701C0-CC31-4CEE-83CD-0E820D950E4A}" destId="{3F9BBF75-A493-4BBE-A2BA-36E9416BA482}" srcOrd="2" destOrd="0" presId="urn:microsoft.com/office/officeart/2005/8/layout/process4"/>
    <dgm:cxn modelId="{8B4254BB-D19D-488A-9CE3-B039D02DD250}" type="presParOf" srcId="{3F9BBF75-A493-4BBE-A2BA-36E9416BA482}" destId="{26B5D720-052E-438B-9DD0-77F52C517EF6}" srcOrd="0" destOrd="0" presId="urn:microsoft.com/office/officeart/2005/8/layout/process4"/>
    <dgm:cxn modelId="{5B92F421-4407-448A-8D4A-AE83A58B73B9}" type="presParOf" srcId="{3F9BBF75-A493-4BBE-A2BA-36E9416BA482}" destId="{FD816D1B-ACD9-40AB-A572-A17ED5137B56}" srcOrd="1" destOrd="0" presId="urn:microsoft.com/office/officeart/2005/8/layout/process4"/>
    <dgm:cxn modelId="{71074E13-7F51-4B21-BBD1-4DA5DEFD16C8}" type="presParOf" srcId="{56BA66D2-2209-4B6E-88E7-9C96F43710E9}" destId="{56B93C6B-D5C9-4B94-8DC0-26FD10B60CB3}" srcOrd="1" destOrd="0" presId="urn:microsoft.com/office/officeart/2005/8/layout/process4"/>
    <dgm:cxn modelId="{CF801DF2-4E0C-45AD-9112-61F1C0E3F8A3}" type="presParOf" srcId="{56BA66D2-2209-4B6E-88E7-9C96F43710E9}" destId="{DB827A60-2CB2-4F9F-B2F8-15B21DC0AB80}" srcOrd="2" destOrd="0" presId="urn:microsoft.com/office/officeart/2005/8/layout/process4"/>
    <dgm:cxn modelId="{D9CF08AF-C831-4262-A47E-2F7D62614EC1}" type="presParOf" srcId="{DB827A60-2CB2-4F9F-B2F8-15B21DC0AB80}" destId="{E4C2C56D-6D66-4398-9196-FC123ED95B25}" srcOrd="0" destOrd="0" presId="urn:microsoft.com/office/officeart/2005/8/layout/process4"/>
    <dgm:cxn modelId="{57F9F2B4-4E5F-4D07-AE4D-2A357E585A98}" type="presParOf" srcId="{DB827A60-2CB2-4F9F-B2F8-15B21DC0AB80}" destId="{86EA9D1B-EE63-4243-87DE-1ACA0E6A3B31}" srcOrd="1" destOrd="0" presId="urn:microsoft.com/office/officeart/2005/8/layout/process4"/>
    <dgm:cxn modelId="{B9417902-F76A-4D50-B423-B1D576B0194E}" type="presParOf" srcId="{DB827A60-2CB2-4F9F-B2F8-15B21DC0AB80}" destId="{6805DDEC-972F-4B5D-BB42-8365655771AD}" srcOrd="2" destOrd="0" presId="urn:microsoft.com/office/officeart/2005/8/layout/process4"/>
    <dgm:cxn modelId="{574F287B-D6D9-4AE2-975E-9A5B6A8B87B6}" type="presParOf" srcId="{6805DDEC-972F-4B5D-BB42-8365655771AD}" destId="{73DFFBF9-858A-477C-ABE0-06A96D0DBA58}" srcOrd="0" destOrd="0" presId="urn:microsoft.com/office/officeart/2005/8/layout/process4"/>
    <dgm:cxn modelId="{2651CC08-E34E-45F8-8D3E-A51EC15A69EA}" type="presParOf" srcId="{6805DDEC-972F-4B5D-BB42-8365655771AD}" destId="{FA5CBE52-CA75-463B-BFB7-2F218DB12A9A}" srcOrd="1" destOrd="0" presId="urn:microsoft.com/office/officeart/2005/8/layout/process4"/>
    <dgm:cxn modelId="{8E1FEBAA-ED96-46D0-9B21-5AA7A20C6418}" type="presParOf" srcId="{56BA66D2-2209-4B6E-88E7-9C96F43710E9}" destId="{28987F98-4640-4B9E-A2FF-EC961F072AAD}" srcOrd="3" destOrd="0" presId="urn:microsoft.com/office/officeart/2005/8/layout/process4"/>
    <dgm:cxn modelId="{113D9ACE-F4B7-451E-89FF-2D6E6D0D603F}" type="presParOf" srcId="{56BA66D2-2209-4B6E-88E7-9C96F43710E9}" destId="{78CD598F-53C8-4C70-8814-F2DA41BE348B}" srcOrd="4" destOrd="0" presId="urn:microsoft.com/office/officeart/2005/8/layout/process4"/>
    <dgm:cxn modelId="{6C29A033-ED0E-48C5-BF2B-BE24FCD7B945}" type="presParOf" srcId="{78CD598F-53C8-4C70-8814-F2DA41BE348B}" destId="{9693664C-DC64-4828-B28B-7BC5F3BEA0E7}" srcOrd="0" destOrd="0" presId="urn:microsoft.com/office/officeart/2005/8/layout/process4"/>
    <dgm:cxn modelId="{06F09C4B-BCF3-4BAD-AF96-8B73FC252B56}" type="presParOf" srcId="{78CD598F-53C8-4C70-8814-F2DA41BE348B}" destId="{F46C99BC-D752-4C18-A9A5-52909B167B99}" srcOrd="1" destOrd="0" presId="urn:microsoft.com/office/officeart/2005/8/layout/process4"/>
    <dgm:cxn modelId="{7C09D468-6A59-49E7-9779-71BBB9121E50}" type="presParOf" srcId="{78CD598F-53C8-4C70-8814-F2DA41BE348B}" destId="{7854E978-582A-47F2-9350-5218AE7ED505}" srcOrd="2" destOrd="0" presId="urn:microsoft.com/office/officeart/2005/8/layout/process4"/>
    <dgm:cxn modelId="{A04063E3-2B6B-4948-B8C9-FAB1DB4A0DDB}" type="presParOf" srcId="{7854E978-582A-47F2-9350-5218AE7ED505}" destId="{031F5583-25D1-4457-8B89-63766EC041F8}" srcOrd="0" destOrd="0" presId="urn:microsoft.com/office/officeart/2005/8/layout/process4"/>
    <dgm:cxn modelId="{DA8CFF64-8C8D-4928-9D00-CB7440EEC0C7}" type="presParOf" srcId="{7854E978-582A-47F2-9350-5218AE7ED505}" destId="{0D1ED0EE-E641-4F4B-9329-4F485C10B4D8}" srcOrd="1" destOrd="0" presId="urn:microsoft.com/office/officeart/2005/8/layout/process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01A90-48AB-4D3E-853B-F205F537CDDC}">
      <dsp:nvSpPr>
        <dsp:cNvPr id="0" name=""/>
        <dsp:cNvSpPr/>
      </dsp:nvSpPr>
      <dsp:spPr>
        <a:xfrm rot="16200000">
          <a:off x="1635112" y="1956073"/>
          <a:ext cx="4142022" cy="2531214"/>
        </a:xfrm>
        <a:prstGeom prst="round2SameRect">
          <a:avLst>
            <a:gd name="adj1" fmla="val 16670"/>
            <a:gd name="adj2" fmla="val 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71450" rIns="154305" bIns="171450" numCol="1" spcCol="1270" anchor="t" anchorCtr="0">
          <a:noAutofit/>
        </a:bodyPr>
        <a:lstStyle/>
        <a:p>
          <a:pPr marL="0" lvl="0" indent="0" algn="l" defTabSz="1200150">
            <a:lnSpc>
              <a:spcPct val="90000"/>
            </a:lnSpc>
            <a:spcBef>
              <a:spcPct val="0"/>
            </a:spcBef>
            <a:spcAft>
              <a:spcPct val="35000"/>
            </a:spcAft>
            <a:buNone/>
          </a:pPr>
          <a:r>
            <a:rPr lang="en-ZW" sz="2700" b="1" kern="1200" dirty="0">
              <a:latin typeface="Century Gothic" panose="020B0502020202020204" pitchFamily="34" charset="0"/>
            </a:rPr>
            <a:t>The Science of Investing</a:t>
          </a:r>
        </a:p>
        <a:p>
          <a:pPr marL="0" lvl="0" indent="0" algn="l" defTabSz="1200150">
            <a:lnSpc>
              <a:spcPct val="90000"/>
            </a:lnSpc>
            <a:spcBef>
              <a:spcPct val="0"/>
            </a:spcBef>
            <a:spcAft>
              <a:spcPct val="35000"/>
            </a:spcAft>
            <a:buNone/>
          </a:pPr>
          <a:r>
            <a:rPr lang="en-ZW" sz="2700" b="1" kern="1200" dirty="0">
              <a:latin typeface="Century Gothic" panose="020B0502020202020204" pitchFamily="34" charset="0"/>
            </a:rPr>
            <a:t>-</a:t>
          </a:r>
          <a:r>
            <a:rPr lang="en-ZW" sz="2700" kern="1200" dirty="0">
              <a:latin typeface="Century Gothic" panose="020B0502020202020204" pitchFamily="34" charset="0"/>
            </a:rPr>
            <a:t>Data &amp; Information</a:t>
          </a:r>
        </a:p>
        <a:p>
          <a:pPr marL="0" lvl="0" indent="0" algn="l" defTabSz="1200150">
            <a:lnSpc>
              <a:spcPct val="90000"/>
            </a:lnSpc>
            <a:spcBef>
              <a:spcPct val="0"/>
            </a:spcBef>
            <a:spcAft>
              <a:spcPct val="35000"/>
            </a:spcAft>
            <a:buNone/>
          </a:pPr>
          <a:r>
            <a:rPr lang="en-ZW" sz="2700" kern="1200" dirty="0">
              <a:latin typeface="Century Gothic" panose="020B0502020202020204" pitchFamily="34" charset="0"/>
            </a:rPr>
            <a:t>- Research &amp; Analysis</a:t>
          </a:r>
        </a:p>
        <a:p>
          <a:pPr marL="0" lvl="0" indent="0" algn="l" defTabSz="1200150">
            <a:lnSpc>
              <a:spcPct val="90000"/>
            </a:lnSpc>
            <a:spcBef>
              <a:spcPct val="0"/>
            </a:spcBef>
            <a:spcAft>
              <a:spcPct val="35000"/>
            </a:spcAft>
            <a:buNone/>
          </a:pPr>
          <a:r>
            <a:rPr lang="en-ZW" sz="2700" kern="1200" dirty="0">
              <a:latin typeface="Century Gothic" panose="020B0502020202020204" pitchFamily="34" charset="0"/>
            </a:rPr>
            <a:t>- Valuation &amp; Modelling</a:t>
          </a:r>
        </a:p>
      </dsp:txBody>
      <dsp:txXfrm rot="5400000">
        <a:off x="2564102" y="1274255"/>
        <a:ext cx="2407628" cy="3894850"/>
      </dsp:txXfrm>
    </dsp:sp>
    <dsp:sp modelId="{8E0AB7A7-806B-4E56-B2E5-2C9134F7E0F3}">
      <dsp:nvSpPr>
        <dsp:cNvPr id="0" name=""/>
        <dsp:cNvSpPr/>
      </dsp:nvSpPr>
      <dsp:spPr>
        <a:xfrm rot="5400000">
          <a:off x="4281264" y="1956073"/>
          <a:ext cx="4142022" cy="2531214"/>
        </a:xfrm>
        <a:prstGeom prst="round2SameRect">
          <a:avLst>
            <a:gd name="adj1" fmla="val 16670"/>
            <a:gd name="adj2" fmla="val 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4305" tIns="171450" rIns="102870" bIns="171450" numCol="1" spcCol="1270" anchor="t" anchorCtr="0">
          <a:noAutofit/>
        </a:bodyPr>
        <a:lstStyle/>
        <a:p>
          <a:pPr marL="0" lvl="0" indent="0" algn="l" defTabSz="1200150">
            <a:lnSpc>
              <a:spcPct val="90000"/>
            </a:lnSpc>
            <a:spcBef>
              <a:spcPct val="0"/>
            </a:spcBef>
            <a:spcAft>
              <a:spcPct val="35000"/>
            </a:spcAft>
            <a:buNone/>
          </a:pPr>
          <a:r>
            <a:rPr lang="en-ZW" sz="2700" b="1" kern="1200" dirty="0">
              <a:latin typeface="Century Gothic" panose="020B0502020202020204" pitchFamily="34" charset="0"/>
            </a:rPr>
            <a:t>The Art of Investing</a:t>
          </a:r>
        </a:p>
        <a:p>
          <a:pPr marL="0" lvl="0" indent="0" algn="l" defTabSz="1200150">
            <a:lnSpc>
              <a:spcPct val="90000"/>
            </a:lnSpc>
            <a:spcBef>
              <a:spcPct val="0"/>
            </a:spcBef>
            <a:spcAft>
              <a:spcPct val="35000"/>
            </a:spcAft>
            <a:buNone/>
          </a:pPr>
          <a:r>
            <a:rPr lang="en-ZW" sz="2700" b="0" kern="1200" dirty="0">
              <a:latin typeface="Century Gothic" panose="020B0502020202020204" pitchFamily="34" charset="0"/>
            </a:rPr>
            <a:t>- Intuition &amp;  Experience</a:t>
          </a:r>
        </a:p>
        <a:p>
          <a:pPr marL="0" lvl="0" indent="0" algn="l" defTabSz="1200150">
            <a:lnSpc>
              <a:spcPct val="90000"/>
            </a:lnSpc>
            <a:spcBef>
              <a:spcPct val="0"/>
            </a:spcBef>
            <a:spcAft>
              <a:spcPct val="35000"/>
            </a:spcAft>
            <a:buNone/>
          </a:pPr>
          <a:r>
            <a:rPr lang="en-ZW" sz="2700" b="0" kern="1200" dirty="0">
              <a:latin typeface="Century Gothic" panose="020B0502020202020204" pitchFamily="34" charset="0"/>
            </a:rPr>
            <a:t>- Judgement</a:t>
          </a:r>
        </a:p>
        <a:p>
          <a:pPr marL="0" lvl="0" indent="0" algn="l" defTabSz="1200150">
            <a:lnSpc>
              <a:spcPct val="90000"/>
            </a:lnSpc>
            <a:spcBef>
              <a:spcPct val="0"/>
            </a:spcBef>
            <a:spcAft>
              <a:spcPct val="35000"/>
            </a:spcAft>
            <a:buNone/>
          </a:pPr>
          <a:r>
            <a:rPr lang="en-ZW" sz="2700" b="0" kern="1200" dirty="0">
              <a:latin typeface="Century Gothic" panose="020B0502020202020204" pitchFamily="34" charset="0"/>
            </a:rPr>
            <a:t>- Timing &amp;   sentiment</a:t>
          </a:r>
          <a:endParaRPr lang="en-ZW" sz="2700" b="1" kern="1200" dirty="0">
            <a:latin typeface="Century Gothic" panose="020B0502020202020204" pitchFamily="34" charset="0"/>
          </a:endParaRPr>
        </a:p>
      </dsp:txBody>
      <dsp:txXfrm rot="-5400000">
        <a:off x="5086668" y="1274255"/>
        <a:ext cx="2407628" cy="3894850"/>
      </dsp:txXfrm>
    </dsp:sp>
    <dsp:sp modelId="{2BB93E4A-DF29-45E8-8FB4-A7A54C4C0BCD}">
      <dsp:nvSpPr>
        <dsp:cNvPr id="0" name=""/>
        <dsp:cNvSpPr/>
      </dsp:nvSpPr>
      <dsp:spPr>
        <a:xfrm>
          <a:off x="3705864" y="0"/>
          <a:ext cx="2646152" cy="2646023"/>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B01294-A4A4-4D94-A03E-C1610693EA75}">
      <dsp:nvSpPr>
        <dsp:cNvPr id="0" name=""/>
        <dsp:cNvSpPr/>
      </dsp:nvSpPr>
      <dsp:spPr>
        <a:xfrm rot="10800000">
          <a:off x="3705864" y="3796693"/>
          <a:ext cx="2646152" cy="2646023"/>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1E7606-6209-40B5-A777-A541FB25A8F0}">
      <dsp:nvSpPr>
        <dsp:cNvPr id="0" name=""/>
        <dsp:cNvSpPr/>
      </dsp:nvSpPr>
      <dsp:spPr>
        <a:xfrm>
          <a:off x="5826503" y="2400677"/>
          <a:ext cx="163715" cy="163713"/>
        </a:xfrm>
        <a:prstGeom prst="ellips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9D7B89-AD9C-4EC0-9C9D-298BDC6E1620}">
      <dsp:nvSpPr>
        <dsp:cNvPr id="0" name=""/>
        <dsp:cNvSpPr/>
      </dsp:nvSpPr>
      <dsp:spPr>
        <a:xfrm>
          <a:off x="5526452" y="2400677"/>
          <a:ext cx="163715" cy="163713"/>
        </a:xfrm>
        <a:prstGeom prst="ellipse">
          <a:avLst/>
        </a:prstGeom>
        <a:solidFill>
          <a:schemeClr val="accent3">
            <a:hueOff val="340917"/>
            <a:satOff val="-512"/>
            <a:lumOff val="-83"/>
            <a:alphaOff val="0"/>
          </a:schemeClr>
        </a:solidFill>
        <a:ln w="25400" cap="flat" cmpd="sng" algn="ctr">
          <a:solidFill>
            <a:schemeClr val="accent3">
              <a:hueOff val="340917"/>
              <a:satOff val="-512"/>
              <a:lumOff val="-8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6698AC-06B0-45AE-9202-23B59A579368}">
      <dsp:nvSpPr>
        <dsp:cNvPr id="0" name=""/>
        <dsp:cNvSpPr/>
      </dsp:nvSpPr>
      <dsp:spPr>
        <a:xfrm>
          <a:off x="5226401" y="2400677"/>
          <a:ext cx="163715" cy="163713"/>
        </a:xfrm>
        <a:prstGeom prst="ellipse">
          <a:avLst/>
        </a:prstGeom>
        <a:solidFill>
          <a:schemeClr val="accent3">
            <a:hueOff val="681834"/>
            <a:satOff val="-1023"/>
            <a:lumOff val="-166"/>
            <a:alphaOff val="0"/>
          </a:schemeClr>
        </a:solidFill>
        <a:ln w="25400" cap="flat" cmpd="sng" algn="ctr">
          <a:solidFill>
            <a:schemeClr val="accent3">
              <a:hueOff val="681834"/>
              <a:satOff val="-1023"/>
              <a:lumOff val="-16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7E4604-2B18-4FC0-8DFE-238DD1C736D0}">
      <dsp:nvSpPr>
        <dsp:cNvPr id="0" name=""/>
        <dsp:cNvSpPr/>
      </dsp:nvSpPr>
      <dsp:spPr>
        <a:xfrm>
          <a:off x="4926921" y="2400677"/>
          <a:ext cx="163715" cy="163713"/>
        </a:xfrm>
        <a:prstGeom prst="ellipse">
          <a:avLst/>
        </a:prstGeom>
        <a:solidFill>
          <a:schemeClr val="accent3">
            <a:hueOff val="1022751"/>
            <a:satOff val="-1535"/>
            <a:lumOff val="-250"/>
            <a:alphaOff val="0"/>
          </a:schemeClr>
        </a:solidFill>
        <a:ln w="25400" cap="flat" cmpd="sng" algn="ctr">
          <a:solidFill>
            <a:schemeClr val="accent3">
              <a:hueOff val="1022751"/>
              <a:satOff val="-1535"/>
              <a:lumOff val="-25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F39FAD-4B3F-4B3B-9525-8D7408BCE80D}">
      <dsp:nvSpPr>
        <dsp:cNvPr id="0" name=""/>
        <dsp:cNvSpPr/>
      </dsp:nvSpPr>
      <dsp:spPr>
        <a:xfrm>
          <a:off x="4626870" y="2400677"/>
          <a:ext cx="163715" cy="163713"/>
        </a:xfrm>
        <a:prstGeom prst="ellipse">
          <a:avLst/>
        </a:prstGeom>
        <a:solidFill>
          <a:schemeClr val="accent3">
            <a:hueOff val="1363668"/>
            <a:satOff val="-2046"/>
            <a:lumOff val="-333"/>
            <a:alphaOff val="0"/>
          </a:schemeClr>
        </a:solidFill>
        <a:ln w="25400" cap="flat" cmpd="sng" algn="ctr">
          <a:solidFill>
            <a:schemeClr val="accent3">
              <a:hueOff val="1363668"/>
              <a:satOff val="-2046"/>
              <a:lumOff val="-33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730C51-5A77-4DA9-95EF-86A4D9839D76}">
      <dsp:nvSpPr>
        <dsp:cNvPr id="0" name=""/>
        <dsp:cNvSpPr/>
      </dsp:nvSpPr>
      <dsp:spPr>
        <a:xfrm>
          <a:off x="4163103" y="2318820"/>
          <a:ext cx="327431" cy="327696"/>
        </a:xfrm>
        <a:prstGeom prst="ellipse">
          <a:avLst/>
        </a:prstGeom>
        <a:solidFill>
          <a:schemeClr val="accent3">
            <a:hueOff val="1704585"/>
            <a:satOff val="-2558"/>
            <a:lumOff val="-416"/>
            <a:alphaOff val="0"/>
          </a:schemeClr>
        </a:solidFill>
        <a:ln w="25400" cap="flat" cmpd="sng" algn="ctr">
          <a:solidFill>
            <a:schemeClr val="accent3">
              <a:hueOff val="1704585"/>
              <a:satOff val="-2558"/>
              <a:lumOff val="-41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8C0FD7-0F7C-48AB-BFC7-CF7F0B1702A8}">
      <dsp:nvSpPr>
        <dsp:cNvPr id="0" name=""/>
        <dsp:cNvSpPr/>
      </dsp:nvSpPr>
      <dsp:spPr>
        <a:xfrm>
          <a:off x="5559537" y="2062480"/>
          <a:ext cx="163715" cy="163713"/>
        </a:xfrm>
        <a:prstGeom prst="ellipse">
          <a:avLst/>
        </a:prstGeom>
        <a:solidFill>
          <a:schemeClr val="accent3">
            <a:hueOff val="2045503"/>
            <a:satOff val="-3069"/>
            <a:lumOff val="-499"/>
            <a:alphaOff val="0"/>
          </a:schemeClr>
        </a:solidFill>
        <a:ln w="25400" cap="flat" cmpd="sng" algn="ctr">
          <a:solidFill>
            <a:schemeClr val="accent3">
              <a:hueOff val="2045503"/>
              <a:satOff val="-3069"/>
              <a:lumOff val="-49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053B36-55DA-4589-A013-2EE9B7825724}">
      <dsp:nvSpPr>
        <dsp:cNvPr id="0" name=""/>
        <dsp:cNvSpPr/>
      </dsp:nvSpPr>
      <dsp:spPr>
        <a:xfrm>
          <a:off x="5559537" y="2741298"/>
          <a:ext cx="163715" cy="163713"/>
        </a:xfrm>
        <a:prstGeom prst="ellipse">
          <a:avLst/>
        </a:prstGeom>
        <a:solidFill>
          <a:schemeClr val="accent3">
            <a:hueOff val="2386420"/>
            <a:satOff val="-3581"/>
            <a:lumOff val="-582"/>
            <a:alphaOff val="0"/>
          </a:schemeClr>
        </a:solidFill>
        <a:ln w="25400" cap="flat" cmpd="sng" algn="ctr">
          <a:solidFill>
            <a:schemeClr val="accent3">
              <a:hueOff val="2386420"/>
              <a:satOff val="-3581"/>
              <a:lumOff val="-58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EF21F1-B095-4F8E-BCE6-1CE755DEF9D6}">
      <dsp:nvSpPr>
        <dsp:cNvPr id="0" name=""/>
        <dsp:cNvSpPr/>
      </dsp:nvSpPr>
      <dsp:spPr>
        <a:xfrm>
          <a:off x="5705570" y="2209499"/>
          <a:ext cx="163715" cy="163713"/>
        </a:xfrm>
        <a:prstGeom prst="ellipse">
          <a:avLst/>
        </a:prstGeom>
        <a:solidFill>
          <a:schemeClr val="accent3">
            <a:hueOff val="2727337"/>
            <a:satOff val="-4092"/>
            <a:lumOff val="-665"/>
            <a:alphaOff val="0"/>
          </a:schemeClr>
        </a:solidFill>
        <a:ln w="25400" cap="flat" cmpd="sng" algn="ctr">
          <a:solidFill>
            <a:schemeClr val="accent3">
              <a:hueOff val="2727337"/>
              <a:satOff val="-4092"/>
              <a:lumOff val="-66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60A3C5-6A1A-45BB-AC6D-B94D106CA15E}">
      <dsp:nvSpPr>
        <dsp:cNvPr id="0" name=""/>
        <dsp:cNvSpPr/>
      </dsp:nvSpPr>
      <dsp:spPr>
        <a:xfrm>
          <a:off x="5715267" y="2595087"/>
          <a:ext cx="163715" cy="163713"/>
        </a:xfrm>
        <a:prstGeom prst="ellipse">
          <a:avLst/>
        </a:prstGeom>
        <a:solidFill>
          <a:schemeClr val="accent3">
            <a:hueOff val="3068254"/>
            <a:satOff val="-4604"/>
            <a:lumOff val="-749"/>
            <a:alphaOff val="0"/>
          </a:schemeClr>
        </a:solidFill>
        <a:ln w="25400" cap="flat" cmpd="sng" algn="ctr">
          <a:solidFill>
            <a:schemeClr val="accent3">
              <a:hueOff val="3068254"/>
              <a:satOff val="-4604"/>
              <a:lumOff val="-74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3A03F3-18ED-4960-86E6-17FFCBE861F8}">
      <dsp:nvSpPr>
        <dsp:cNvPr id="0" name=""/>
        <dsp:cNvSpPr/>
      </dsp:nvSpPr>
      <dsp:spPr>
        <a:xfrm>
          <a:off x="2369643" y="1653735"/>
          <a:ext cx="1657695" cy="1657867"/>
        </a:xfrm>
        <a:prstGeom prst="ellipse">
          <a:avLst/>
        </a:prstGeom>
        <a:solidFill>
          <a:schemeClr val="accent3">
            <a:hueOff val="3409171"/>
            <a:satOff val="-5115"/>
            <a:lumOff val="-832"/>
            <a:alphaOff val="0"/>
          </a:schemeClr>
        </a:solidFill>
        <a:ln w="25400" cap="flat" cmpd="sng" algn="ctr">
          <a:solidFill>
            <a:schemeClr val="accent3">
              <a:hueOff val="3409171"/>
              <a:satOff val="-5115"/>
              <a:lumOff val="-83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ZW" sz="1900" kern="1200" dirty="0">
              <a:latin typeface="Berlin Sans FB Demi" panose="020E0802020502020306" pitchFamily="34" charset="0"/>
              <a:ea typeface="ADLaM Display" panose="020F0502020204030204" pitchFamily="2" charset="0"/>
              <a:cs typeface="Aharoni" panose="020F0502020204030204" pitchFamily="2" charset="-79"/>
            </a:rPr>
            <a:t>Strategic Asset Allocation</a:t>
          </a:r>
        </a:p>
      </dsp:txBody>
      <dsp:txXfrm>
        <a:off x="2612407" y="1896524"/>
        <a:ext cx="1172167" cy="1172289"/>
      </dsp:txXfrm>
    </dsp:sp>
    <dsp:sp modelId="{37F9A2D7-BA42-4FBD-8B21-D23DE47536AB}">
      <dsp:nvSpPr>
        <dsp:cNvPr id="0" name=""/>
        <dsp:cNvSpPr/>
      </dsp:nvSpPr>
      <dsp:spPr>
        <a:xfrm>
          <a:off x="2245858" y="1512101"/>
          <a:ext cx="327431" cy="327696"/>
        </a:xfrm>
        <a:prstGeom prst="ellipse">
          <a:avLst/>
        </a:prstGeom>
        <a:solidFill>
          <a:schemeClr val="accent3">
            <a:hueOff val="3750088"/>
            <a:satOff val="-5627"/>
            <a:lumOff val="-915"/>
            <a:alphaOff val="0"/>
          </a:schemeClr>
        </a:solidFill>
        <a:ln w="25400" cap="flat" cmpd="sng" algn="ctr">
          <a:solidFill>
            <a:schemeClr val="accent3">
              <a:hueOff val="3750088"/>
              <a:satOff val="-5627"/>
              <a:lumOff val="-91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36383F-F7D0-46A0-8606-2CCD30740F51}">
      <dsp:nvSpPr>
        <dsp:cNvPr id="0" name=""/>
        <dsp:cNvSpPr/>
      </dsp:nvSpPr>
      <dsp:spPr>
        <a:xfrm>
          <a:off x="2035936" y="1339233"/>
          <a:ext cx="163715" cy="163713"/>
        </a:xfrm>
        <a:prstGeom prst="ellipse">
          <a:avLst/>
        </a:prstGeom>
        <a:solidFill>
          <a:schemeClr val="accent3">
            <a:hueOff val="4091005"/>
            <a:satOff val="-6138"/>
            <a:lumOff val="-998"/>
            <a:alphaOff val="0"/>
          </a:schemeClr>
        </a:solidFill>
        <a:ln w="25400" cap="flat" cmpd="sng" algn="ctr">
          <a:solidFill>
            <a:schemeClr val="accent3">
              <a:hueOff val="4091005"/>
              <a:satOff val="-6138"/>
              <a:lumOff val="-99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A9B075-8C7D-4F2C-BCA5-ABADED313EAF}">
      <dsp:nvSpPr>
        <dsp:cNvPr id="0" name=""/>
        <dsp:cNvSpPr/>
      </dsp:nvSpPr>
      <dsp:spPr>
        <a:xfrm>
          <a:off x="1686257" y="1339233"/>
          <a:ext cx="163715" cy="163713"/>
        </a:xfrm>
        <a:prstGeom prst="ellipse">
          <a:avLst/>
        </a:prstGeom>
        <a:solidFill>
          <a:schemeClr val="accent3">
            <a:hueOff val="4431922"/>
            <a:satOff val="-6650"/>
            <a:lumOff val="-1081"/>
            <a:alphaOff val="0"/>
          </a:schemeClr>
        </a:solidFill>
        <a:ln w="25400" cap="flat" cmpd="sng" algn="ctr">
          <a:solidFill>
            <a:schemeClr val="accent3">
              <a:hueOff val="4431922"/>
              <a:satOff val="-6650"/>
              <a:lumOff val="-108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84BD1C-F67D-46B5-8E9C-4F6F387D3174}">
      <dsp:nvSpPr>
        <dsp:cNvPr id="0" name=""/>
        <dsp:cNvSpPr/>
      </dsp:nvSpPr>
      <dsp:spPr>
        <a:xfrm>
          <a:off x="1336578" y="1339233"/>
          <a:ext cx="163715" cy="163713"/>
        </a:xfrm>
        <a:prstGeom prst="ellipse">
          <a:avLst/>
        </a:prstGeom>
        <a:solidFill>
          <a:schemeClr val="accent3">
            <a:hueOff val="4772839"/>
            <a:satOff val="-7161"/>
            <a:lumOff val="-1165"/>
            <a:alphaOff val="0"/>
          </a:schemeClr>
        </a:solidFill>
        <a:ln w="25400" cap="flat" cmpd="sng" algn="ctr">
          <a:solidFill>
            <a:schemeClr val="accent3">
              <a:hueOff val="4772839"/>
              <a:satOff val="-7161"/>
              <a:lumOff val="-116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E78A04-5F4E-4A7B-9B05-5EE455574251}">
      <dsp:nvSpPr>
        <dsp:cNvPr id="0" name=""/>
        <dsp:cNvSpPr/>
      </dsp:nvSpPr>
      <dsp:spPr>
        <a:xfrm>
          <a:off x="986899" y="1339233"/>
          <a:ext cx="163715" cy="163713"/>
        </a:xfrm>
        <a:prstGeom prst="ellipse">
          <a:avLst/>
        </a:prstGeom>
        <a:solidFill>
          <a:schemeClr val="accent3">
            <a:hueOff val="5113756"/>
            <a:satOff val="-7673"/>
            <a:lumOff val="-1248"/>
            <a:alphaOff val="0"/>
          </a:schemeClr>
        </a:solidFill>
        <a:ln w="25400" cap="flat" cmpd="sng" algn="ctr">
          <a:solidFill>
            <a:schemeClr val="accent3">
              <a:hueOff val="5113756"/>
              <a:satOff val="-7673"/>
              <a:lumOff val="-124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B606FC-6A27-4BF6-8B78-0F2F090798DD}">
      <dsp:nvSpPr>
        <dsp:cNvPr id="0" name=""/>
        <dsp:cNvSpPr/>
      </dsp:nvSpPr>
      <dsp:spPr>
        <a:xfrm>
          <a:off x="636650" y="1339233"/>
          <a:ext cx="163715" cy="163713"/>
        </a:xfrm>
        <a:prstGeom prst="ellipse">
          <a:avLst/>
        </a:prstGeom>
        <a:solidFill>
          <a:schemeClr val="accent3">
            <a:hueOff val="5454673"/>
            <a:satOff val="-8184"/>
            <a:lumOff val="-1331"/>
            <a:alphaOff val="0"/>
          </a:schemeClr>
        </a:solidFill>
        <a:ln w="25400" cap="flat" cmpd="sng" algn="ctr">
          <a:solidFill>
            <a:schemeClr val="accent3">
              <a:hueOff val="5454673"/>
              <a:satOff val="-8184"/>
              <a:lumOff val="-133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CAC25E-9E2A-46F3-BD79-5981A4873D6C}">
      <dsp:nvSpPr>
        <dsp:cNvPr id="0" name=""/>
        <dsp:cNvSpPr/>
      </dsp:nvSpPr>
      <dsp:spPr>
        <a:xfrm>
          <a:off x="286971" y="1339233"/>
          <a:ext cx="163715" cy="163713"/>
        </a:xfrm>
        <a:prstGeom prst="ellipse">
          <a:avLst/>
        </a:prstGeom>
        <a:solidFill>
          <a:schemeClr val="accent3">
            <a:hueOff val="5795590"/>
            <a:satOff val="-8696"/>
            <a:lumOff val="-1414"/>
            <a:alphaOff val="0"/>
          </a:schemeClr>
        </a:solidFill>
        <a:ln w="25400" cap="flat" cmpd="sng" algn="ctr">
          <a:solidFill>
            <a:schemeClr val="accent3">
              <a:hueOff val="5795590"/>
              <a:satOff val="-8696"/>
              <a:lumOff val="-141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C0732E-DC75-4A68-9E1A-1AA2F4C79D10}">
      <dsp:nvSpPr>
        <dsp:cNvPr id="0" name=""/>
        <dsp:cNvSpPr/>
      </dsp:nvSpPr>
      <dsp:spPr>
        <a:xfrm>
          <a:off x="285830" y="916755"/>
          <a:ext cx="1918956" cy="421131"/>
        </a:xfrm>
        <a:prstGeom prst="rect">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0" tIns="0" rIns="0" bIns="0" numCol="1" spcCol="1270" anchor="b" anchorCtr="0">
          <a:noAutofit/>
        </a:bodyPr>
        <a:lstStyle/>
        <a:p>
          <a:pPr marL="0" lvl="0" indent="0" algn="l" defTabSz="711200">
            <a:lnSpc>
              <a:spcPct val="90000"/>
            </a:lnSpc>
            <a:spcBef>
              <a:spcPct val="0"/>
            </a:spcBef>
            <a:spcAft>
              <a:spcPct val="35000"/>
            </a:spcAft>
            <a:buNone/>
          </a:pPr>
          <a:r>
            <a:rPr lang="en-ZW" sz="1600" kern="1200" dirty="0">
              <a:solidFill>
                <a:srgbClr val="92D050"/>
              </a:solidFill>
              <a:latin typeface="Berlin Sans FB Demi" panose="020E0802020502020306" pitchFamily="34" charset="0"/>
              <a:ea typeface="ADLaM Display" panose="020F0502020204030204" pitchFamily="2" charset="0"/>
              <a:cs typeface="Aharoni" panose="020F0502020204030204" pitchFamily="2" charset="-79"/>
            </a:rPr>
            <a:t>Liability Structure</a:t>
          </a:r>
        </a:p>
      </dsp:txBody>
      <dsp:txXfrm>
        <a:off x="285830" y="916755"/>
        <a:ext cx="1918956" cy="421131"/>
      </dsp:txXfrm>
    </dsp:sp>
    <dsp:sp modelId="{A8482F35-090C-4FE8-8384-D55E97670D60}">
      <dsp:nvSpPr>
        <dsp:cNvPr id="0" name=""/>
        <dsp:cNvSpPr/>
      </dsp:nvSpPr>
      <dsp:spPr>
        <a:xfrm>
          <a:off x="1905876" y="2318820"/>
          <a:ext cx="327431" cy="327696"/>
        </a:xfrm>
        <a:prstGeom prst="ellipse">
          <a:avLst/>
        </a:prstGeom>
        <a:solidFill>
          <a:schemeClr val="accent3">
            <a:hueOff val="6818342"/>
            <a:satOff val="-10230"/>
            <a:lumOff val="-1664"/>
            <a:alphaOff val="0"/>
          </a:schemeClr>
        </a:solidFill>
        <a:ln w="25400" cap="flat" cmpd="sng" algn="ctr">
          <a:solidFill>
            <a:schemeClr val="accent3">
              <a:hueOff val="6818342"/>
              <a:satOff val="-10230"/>
              <a:lumOff val="-166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876665-975A-409F-BDA5-35C46CA6A10D}">
      <dsp:nvSpPr>
        <dsp:cNvPr id="0" name=""/>
        <dsp:cNvSpPr/>
      </dsp:nvSpPr>
      <dsp:spPr>
        <a:xfrm>
          <a:off x="1581867" y="2400677"/>
          <a:ext cx="163715" cy="163713"/>
        </a:xfrm>
        <a:prstGeom prst="ellipse">
          <a:avLst/>
        </a:prstGeom>
        <a:solidFill>
          <a:schemeClr val="accent3">
            <a:hueOff val="7159259"/>
            <a:satOff val="-10742"/>
            <a:lumOff val="-1747"/>
            <a:alphaOff val="0"/>
          </a:schemeClr>
        </a:solidFill>
        <a:ln w="25400" cap="flat" cmpd="sng" algn="ctr">
          <a:solidFill>
            <a:schemeClr val="accent3">
              <a:hueOff val="7159259"/>
              <a:satOff val="-10742"/>
              <a:lumOff val="-174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872716-4839-4990-9E65-607DE30D6383}">
      <dsp:nvSpPr>
        <dsp:cNvPr id="0" name=""/>
        <dsp:cNvSpPr/>
      </dsp:nvSpPr>
      <dsp:spPr>
        <a:xfrm>
          <a:off x="1258428" y="2400677"/>
          <a:ext cx="163715" cy="163713"/>
        </a:xfrm>
        <a:prstGeom prst="ellipse">
          <a:avLst/>
        </a:prstGeom>
        <a:solidFill>
          <a:schemeClr val="accent3">
            <a:hueOff val="7500176"/>
            <a:satOff val="-11253"/>
            <a:lumOff val="-1830"/>
            <a:alphaOff val="0"/>
          </a:schemeClr>
        </a:solidFill>
        <a:ln w="25400" cap="flat" cmpd="sng" algn="ctr">
          <a:solidFill>
            <a:schemeClr val="accent3">
              <a:hueOff val="7500176"/>
              <a:satOff val="-11253"/>
              <a:lumOff val="-18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2C6EC7-B4AC-45B4-B181-79E1ECDDF616}">
      <dsp:nvSpPr>
        <dsp:cNvPr id="0" name=""/>
        <dsp:cNvSpPr/>
      </dsp:nvSpPr>
      <dsp:spPr>
        <a:xfrm>
          <a:off x="934419" y="2400677"/>
          <a:ext cx="163715" cy="163713"/>
        </a:xfrm>
        <a:prstGeom prst="ellipse">
          <a:avLst/>
        </a:prstGeom>
        <a:solidFill>
          <a:schemeClr val="accent3">
            <a:hueOff val="7841093"/>
            <a:satOff val="-11765"/>
            <a:lumOff val="-1913"/>
            <a:alphaOff val="0"/>
          </a:schemeClr>
        </a:solidFill>
        <a:ln w="25400" cap="flat" cmpd="sng" algn="ctr">
          <a:solidFill>
            <a:schemeClr val="accent3">
              <a:hueOff val="7841093"/>
              <a:satOff val="-11765"/>
              <a:lumOff val="-191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8C5309-8A6D-4F45-BEBB-519552B4D56C}">
      <dsp:nvSpPr>
        <dsp:cNvPr id="0" name=""/>
        <dsp:cNvSpPr/>
      </dsp:nvSpPr>
      <dsp:spPr>
        <a:xfrm>
          <a:off x="610980" y="2400677"/>
          <a:ext cx="163715" cy="163713"/>
        </a:xfrm>
        <a:prstGeom prst="ellipse">
          <a:avLst/>
        </a:prstGeom>
        <a:solidFill>
          <a:schemeClr val="accent3">
            <a:hueOff val="8182010"/>
            <a:satOff val="-12276"/>
            <a:lumOff val="-1996"/>
            <a:alphaOff val="0"/>
          </a:schemeClr>
        </a:solidFill>
        <a:ln w="25400" cap="flat" cmpd="sng" algn="ctr">
          <a:solidFill>
            <a:schemeClr val="accent3">
              <a:hueOff val="8182010"/>
              <a:satOff val="-12276"/>
              <a:lumOff val="-199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1B4E19-63E4-43E4-8CC8-08133DA9DF37}">
      <dsp:nvSpPr>
        <dsp:cNvPr id="0" name=""/>
        <dsp:cNvSpPr/>
      </dsp:nvSpPr>
      <dsp:spPr>
        <a:xfrm>
          <a:off x="286971" y="2400677"/>
          <a:ext cx="163715" cy="163713"/>
        </a:xfrm>
        <a:prstGeom prst="ellipse">
          <a:avLst/>
        </a:prstGeom>
        <a:solidFill>
          <a:schemeClr val="accent3">
            <a:hueOff val="8522927"/>
            <a:satOff val="-12788"/>
            <a:lumOff val="-2080"/>
            <a:alphaOff val="0"/>
          </a:schemeClr>
        </a:solidFill>
        <a:ln w="25400" cap="flat" cmpd="sng" algn="ctr">
          <a:solidFill>
            <a:schemeClr val="accent3">
              <a:hueOff val="8522927"/>
              <a:satOff val="-12788"/>
              <a:lumOff val="-208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29A87B-863F-439A-AC95-3B901B0389EC}">
      <dsp:nvSpPr>
        <dsp:cNvPr id="0" name=""/>
        <dsp:cNvSpPr/>
      </dsp:nvSpPr>
      <dsp:spPr>
        <a:xfrm>
          <a:off x="285228" y="1956963"/>
          <a:ext cx="2021153" cy="421131"/>
        </a:xfrm>
        <a:prstGeom prst="rect">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0" tIns="0" rIns="0" bIns="0" numCol="1" spcCol="1270" anchor="b" anchorCtr="0">
          <a:noAutofit/>
        </a:bodyPr>
        <a:lstStyle/>
        <a:p>
          <a:pPr marL="0" lvl="0" indent="0" algn="l" defTabSz="711200">
            <a:lnSpc>
              <a:spcPct val="90000"/>
            </a:lnSpc>
            <a:spcBef>
              <a:spcPct val="0"/>
            </a:spcBef>
            <a:spcAft>
              <a:spcPct val="35000"/>
            </a:spcAft>
            <a:buNone/>
          </a:pPr>
          <a:r>
            <a:rPr lang="en-ZW" sz="1600" kern="1200" dirty="0">
              <a:solidFill>
                <a:srgbClr val="92D050"/>
              </a:solidFill>
              <a:latin typeface="Berlin Sans FB Demi" panose="020E0802020502020306" pitchFamily="34" charset="0"/>
              <a:ea typeface="ADLaM Display" panose="020F0502020204030204" pitchFamily="2" charset="0"/>
              <a:cs typeface="Aharoni" panose="020F0502020204030204" pitchFamily="2" charset="-79"/>
            </a:rPr>
            <a:t>Investment Policies</a:t>
          </a:r>
        </a:p>
      </dsp:txBody>
      <dsp:txXfrm>
        <a:off x="285228" y="1956963"/>
        <a:ext cx="2021153" cy="421131"/>
      </dsp:txXfrm>
    </dsp:sp>
    <dsp:sp modelId="{A413B8DA-7C10-4C60-AA88-E9592B307E87}">
      <dsp:nvSpPr>
        <dsp:cNvPr id="0" name=""/>
        <dsp:cNvSpPr/>
      </dsp:nvSpPr>
      <dsp:spPr>
        <a:xfrm>
          <a:off x="2245858" y="3112077"/>
          <a:ext cx="327431" cy="327696"/>
        </a:xfrm>
        <a:prstGeom prst="ellipse">
          <a:avLst/>
        </a:prstGeom>
        <a:solidFill>
          <a:schemeClr val="accent3">
            <a:hueOff val="9204761"/>
            <a:satOff val="-13811"/>
            <a:lumOff val="-2246"/>
            <a:alphaOff val="0"/>
          </a:schemeClr>
        </a:solidFill>
        <a:ln w="25400" cap="flat" cmpd="sng" algn="ctr">
          <a:solidFill>
            <a:schemeClr val="accent3">
              <a:hueOff val="9204761"/>
              <a:satOff val="-13811"/>
              <a:lumOff val="-224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E7A953-175F-4B13-9DC0-2F328CD16E16}">
      <dsp:nvSpPr>
        <dsp:cNvPr id="0" name=""/>
        <dsp:cNvSpPr/>
      </dsp:nvSpPr>
      <dsp:spPr>
        <a:xfrm>
          <a:off x="2035936" y="3445696"/>
          <a:ext cx="163715" cy="163713"/>
        </a:xfrm>
        <a:prstGeom prst="ellipse">
          <a:avLst/>
        </a:prstGeom>
        <a:solidFill>
          <a:schemeClr val="accent3">
            <a:hueOff val="9545678"/>
            <a:satOff val="-14322"/>
            <a:lumOff val="-2329"/>
            <a:alphaOff val="0"/>
          </a:schemeClr>
        </a:solidFill>
        <a:ln w="25400" cap="flat" cmpd="sng" algn="ctr">
          <a:solidFill>
            <a:schemeClr val="accent3">
              <a:hueOff val="9545678"/>
              <a:satOff val="-14322"/>
              <a:lumOff val="-232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B64B41-F15E-4DB7-AA1F-9DC0E9626860}">
      <dsp:nvSpPr>
        <dsp:cNvPr id="0" name=""/>
        <dsp:cNvSpPr/>
      </dsp:nvSpPr>
      <dsp:spPr>
        <a:xfrm>
          <a:off x="1686257" y="3445696"/>
          <a:ext cx="163715" cy="163713"/>
        </a:xfrm>
        <a:prstGeom prst="ellipse">
          <a:avLst/>
        </a:prstGeom>
        <a:solidFill>
          <a:schemeClr val="accent3">
            <a:hueOff val="9886596"/>
            <a:satOff val="-14834"/>
            <a:lumOff val="-2412"/>
            <a:alphaOff val="0"/>
          </a:schemeClr>
        </a:solidFill>
        <a:ln w="25400" cap="flat" cmpd="sng" algn="ctr">
          <a:solidFill>
            <a:schemeClr val="accent3">
              <a:hueOff val="9886596"/>
              <a:satOff val="-14834"/>
              <a:lumOff val="-241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58CAD3-F51D-49C8-8979-25D33988D0FA}">
      <dsp:nvSpPr>
        <dsp:cNvPr id="0" name=""/>
        <dsp:cNvSpPr/>
      </dsp:nvSpPr>
      <dsp:spPr>
        <a:xfrm>
          <a:off x="1336578" y="3445696"/>
          <a:ext cx="163715" cy="163713"/>
        </a:xfrm>
        <a:prstGeom prst="ellipse">
          <a:avLst/>
        </a:prstGeom>
        <a:solidFill>
          <a:schemeClr val="accent3">
            <a:hueOff val="10227513"/>
            <a:satOff val="-15345"/>
            <a:lumOff val="-2495"/>
            <a:alphaOff val="0"/>
          </a:schemeClr>
        </a:solidFill>
        <a:ln w="25400" cap="flat" cmpd="sng" algn="ctr">
          <a:solidFill>
            <a:schemeClr val="accent3">
              <a:hueOff val="10227513"/>
              <a:satOff val="-15345"/>
              <a:lumOff val="-249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CC7891-C290-4735-90B1-58C0513A15E3}">
      <dsp:nvSpPr>
        <dsp:cNvPr id="0" name=""/>
        <dsp:cNvSpPr/>
      </dsp:nvSpPr>
      <dsp:spPr>
        <a:xfrm>
          <a:off x="986899" y="3445696"/>
          <a:ext cx="163715" cy="163713"/>
        </a:xfrm>
        <a:prstGeom prst="ellipse">
          <a:avLst/>
        </a:prstGeom>
        <a:solidFill>
          <a:schemeClr val="accent3">
            <a:hueOff val="10568429"/>
            <a:satOff val="-15857"/>
            <a:lumOff val="-2579"/>
            <a:alphaOff val="0"/>
          </a:schemeClr>
        </a:solidFill>
        <a:ln w="25400" cap="flat" cmpd="sng" algn="ctr">
          <a:solidFill>
            <a:schemeClr val="accent3">
              <a:hueOff val="10568429"/>
              <a:satOff val="-15857"/>
              <a:lumOff val="-257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A8E30E-CB16-41F2-AE86-B84D9DD47530}">
      <dsp:nvSpPr>
        <dsp:cNvPr id="0" name=""/>
        <dsp:cNvSpPr/>
      </dsp:nvSpPr>
      <dsp:spPr>
        <a:xfrm>
          <a:off x="636650" y="3445696"/>
          <a:ext cx="163715" cy="163713"/>
        </a:xfrm>
        <a:prstGeom prst="ellipse">
          <a:avLst/>
        </a:prstGeom>
        <a:solidFill>
          <a:schemeClr val="accent3">
            <a:hueOff val="10909347"/>
            <a:satOff val="-16368"/>
            <a:lumOff val="-2662"/>
            <a:alphaOff val="0"/>
          </a:schemeClr>
        </a:solidFill>
        <a:ln w="25400" cap="flat" cmpd="sng" algn="ctr">
          <a:solidFill>
            <a:schemeClr val="accent3">
              <a:hueOff val="10909347"/>
              <a:satOff val="-16368"/>
              <a:lumOff val="-266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9AD9C0-D59B-42BB-8507-06E9BDFD323B}">
      <dsp:nvSpPr>
        <dsp:cNvPr id="0" name=""/>
        <dsp:cNvSpPr/>
      </dsp:nvSpPr>
      <dsp:spPr>
        <a:xfrm>
          <a:off x="286971" y="3445696"/>
          <a:ext cx="163715" cy="163713"/>
        </a:xfrm>
        <a:prstGeom prst="ellipse">
          <a:avLst/>
        </a:prstGeom>
        <a:solidFill>
          <a:schemeClr val="accent3">
            <a:hueOff val="11250264"/>
            <a:satOff val="-16880"/>
            <a:lumOff val="-2745"/>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9C6F1D-B6CF-40CC-8B15-5F3008DDE4CB}">
      <dsp:nvSpPr>
        <dsp:cNvPr id="0" name=""/>
        <dsp:cNvSpPr/>
      </dsp:nvSpPr>
      <dsp:spPr>
        <a:xfrm>
          <a:off x="191014" y="2850446"/>
          <a:ext cx="2059155" cy="568249"/>
        </a:xfrm>
        <a:prstGeom prst="rect">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0" tIns="0" rIns="0" bIns="0" numCol="1" spcCol="1270" anchor="b" anchorCtr="0">
          <a:noAutofit/>
        </a:bodyPr>
        <a:lstStyle/>
        <a:p>
          <a:pPr marL="0" lvl="0" indent="0" algn="l" defTabSz="711200">
            <a:lnSpc>
              <a:spcPct val="90000"/>
            </a:lnSpc>
            <a:spcBef>
              <a:spcPct val="0"/>
            </a:spcBef>
            <a:spcAft>
              <a:spcPct val="35000"/>
            </a:spcAft>
            <a:buNone/>
          </a:pPr>
          <a:r>
            <a:rPr lang="en-ZW" sz="1600" kern="1200" dirty="0">
              <a:solidFill>
                <a:srgbClr val="92D050"/>
              </a:solidFill>
              <a:latin typeface="Berlin Sans FB Demi" panose="020E0802020502020306" pitchFamily="34" charset="0"/>
              <a:ea typeface="ADLaM Display" panose="020F0502020204030204" pitchFamily="2" charset="0"/>
              <a:cs typeface="Aharoni" panose="020F0502020204030204" pitchFamily="2" charset="-79"/>
            </a:rPr>
            <a:t>Capital Market Expectations</a:t>
          </a:r>
        </a:p>
      </dsp:txBody>
      <dsp:txXfrm>
        <a:off x="191014" y="2850446"/>
        <a:ext cx="2059155" cy="5682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0BA3B2-D712-424B-A151-E1C2C568C3A8}">
      <dsp:nvSpPr>
        <dsp:cNvPr id="0" name=""/>
        <dsp:cNvSpPr/>
      </dsp:nvSpPr>
      <dsp:spPr>
        <a:xfrm>
          <a:off x="2111" y="0"/>
          <a:ext cx="3285678" cy="636651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263144" rIns="263144" bIns="263144" numCol="1" spcCol="1270" anchor="ctr" anchorCtr="0">
          <a:noAutofit/>
        </a:bodyPr>
        <a:lstStyle/>
        <a:p>
          <a:pPr marL="0" lvl="0" indent="0" algn="ctr" defTabSz="1644650">
            <a:lnSpc>
              <a:spcPct val="90000"/>
            </a:lnSpc>
            <a:spcBef>
              <a:spcPct val="0"/>
            </a:spcBef>
            <a:spcAft>
              <a:spcPct val="35000"/>
            </a:spcAft>
            <a:buNone/>
          </a:pPr>
          <a:r>
            <a:rPr lang="en-ZW" sz="3700" kern="1200" dirty="0"/>
            <a:t>Returns</a:t>
          </a:r>
        </a:p>
      </dsp:txBody>
      <dsp:txXfrm>
        <a:off x="2111" y="2546606"/>
        <a:ext cx="3285678" cy="2546606"/>
      </dsp:txXfrm>
    </dsp:sp>
    <dsp:sp modelId="{55960265-D53A-4916-B529-BD82588C10B1}">
      <dsp:nvSpPr>
        <dsp:cNvPr id="0" name=""/>
        <dsp:cNvSpPr/>
      </dsp:nvSpPr>
      <dsp:spPr>
        <a:xfrm>
          <a:off x="584926" y="381991"/>
          <a:ext cx="2120050" cy="212005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1000" r="-1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5AA982E-1BD4-431D-9243-A893A2CCB794}">
      <dsp:nvSpPr>
        <dsp:cNvPr id="0" name=""/>
        <dsp:cNvSpPr/>
      </dsp:nvSpPr>
      <dsp:spPr>
        <a:xfrm>
          <a:off x="3386360" y="0"/>
          <a:ext cx="3285678" cy="6366517"/>
        </a:xfrm>
        <a:prstGeom prst="roundRect">
          <a:avLst>
            <a:gd name="adj" fmla="val 10000"/>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263144" rIns="263144" bIns="263144" numCol="1" spcCol="1270" anchor="ctr" anchorCtr="0">
          <a:noAutofit/>
        </a:bodyPr>
        <a:lstStyle/>
        <a:p>
          <a:pPr marL="0" lvl="0" indent="0" algn="ctr" defTabSz="1644650">
            <a:lnSpc>
              <a:spcPct val="90000"/>
            </a:lnSpc>
            <a:spcBef>
              <a:spcPct val="0"/>
            </a:spcBef>
            <a:spcAft>
              <a:spcPct val="35000"/>
            </a:spcAft>
            <a:buNone/>
          </a:pPr>
          <a:r>
            <a:rPr lang="en-ZW" sz="3700" kern="1200" dirty="0"/>
            <a:t>Risk</a:t>
          </a:r>
        </a:p>
      </dsp:txBody>
      <dsp:txXfrm>
        <a:off x="3386360" y="2546606"/>
        <a:ext cx="3285678" cy="2546606"/>
      </dsp:txXfrm>
    </dsp:sp>
    <dsp:sp modelId="{F4902A5E-AC39-4DAB-8A24-366718169004}">
      <dsp:nvSpPr>
        <dsp:cNvPr id="0" name=""/>
        <dsp:cNvSpPr/>
      </dsp:nvSpPr>
      <dsp:spPr>
        <a:xfrm>
          <a:off x="3969174" y="381991"/>
          <a:ext cx="2120050" cy="2120050"/>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2000" r="-1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41EE09-66CC-4EBE-921C-B86F340F0DB4}">
      <dsp:nvSpPr>
        <dsp:cNvPr id="0" name=""/>
        <dsp:cNvSpPr/>
      </dsp:nvSpPr>
      <dsp:spPr>
        <a:xfrm>
          <a:off x="6770609" y="0"/>
          <a:ext cx="3285678" cy="6366517"/>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263144" rIns="263144" bIns="263144" numCol="1" spcCol="1270" anchor="ctr" anchorCtr="0">
          <a:noAutofit/>
        </a:bodyPr>
        <a:lstStyle/>
        <a:p>
          <a:pPr marL="0" lvl="0" indent="0" algn="ctr" defTabSz="1644650">
            <a:lnSpc>
              <a:spcPct val="90000"/>
            </a:lnSpc>
            <a:spcBef>
              <a:spcPct val="0"/>
            </a:spcBef>
            <a:spcAft>
              <a:spcPct val="35000"/>
            </a:spcAft>
            <a:buNone/>
          </a:pPr>
          <a:r>
            <a:rPr lang="en-ZW" sz="3700" kern="1200" dirty="0"/>
            <a:t>Diversification</a:t>
          </a:r>
        </a:p>
      </dsp:txBody>
      <dsp:txXfrm>
        <a:off x="6770609" y="2546606"/>
        <a:ext cx="3285678" cy="2546606"/>
      </dsp:txXfrm>
    </dsp:sp>
    <dsp:sp modelId="{A1DEB34F-4B13-4385-AA7A-47FCECD9D050}">
      <dsp:nvSpPr>
        <dsp:cNvPr id="0" name=""/>
        <dsp:cNvSpPr/>
      </dsp:nvSpPr>
      <dsp:spPr>
        <a:xfrm>
          <a:off x="7353423" y="381991"/>
          <a:ext cx="2120050" cy="2120050"/>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4CA45D-DB3D-4EC0-A560-BA5D5BF4B7BC}">
      <dsp:nvSpPr>
        <dsp:cNvPr id="0" name=""/>
        <dsp:cNvSpPr/>
      </dsp:nvSpPr>
      <dsp:spPr>
        <a:xfrm>
          <a:off x="402335" y="5093213"/>
          <a:ext cx="9253728" cy="954977"/>
        </a:xfrm>
        <a:prstGeom prst="leftRightArrow">
          <a:avLst/>
        </a:prstGeom>
        <a:solidFill>
          <a:schemeClr val="accent3">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3CEF66-1D17-4C36-854E-4C8E0A48D3DE}">
      <dsp:nvSpPr>
        <dsp:cNvPr id="0" name=""/>
        <dsp:cNvSpPr/>
      </dsp:nvSpPr>
      <dsp:spPr>
        <a:xfrm>
          <a:off x="1292466" y="2759366"/>
          <a:ext cx="2107171" cy="958267"/>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ZW" sz="2400" b="1" kern="1200" dirty="0"/>
            <a:t>INVESTMENT ASSETS</a:t>
          </a:r>
        </a:p>
      </dsp:txBody>
      <dsp:txXfrm>
        <a:off x="1320533" y="2787433"/>
        <a:ext cx="2051037" cy="902133"/>
      </dsp:txXfrm>
    </dsp:sp>
    <dsp:sp modelId="{1EF37721-43F9-489B-B63E-6C904DD10A06}">
      <dsp:nvSpPr>
        <dsp:cNvPr id="0" name=""/>
        <dsp:cNvSpPr/>
      </dsp:nvSpPr>
      <dsp:spPr>
        <a:xfrm rot="17692822">
          <a:off x="2871882" y="2398679"/>
          <a:ext cx="1822125" cy="26630"/>
        </a:xfrm>
        <a:custGeom>
          <a:avLst/>
          <a:gdLst/>
          <a:ahLst/>
          <a:cxnLst/>
          <a:rect l="0" t="0" r="0" b="0"/>
          <a:pathLst>
            <a:path>
              <a:moveTo>
                <a:pt x="0" y="13315"/>
              </a:moveTo>
              <a:lnTo>
                <a:pt x="1822125" y="13315"/>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ZW" sz="600" kern="1200" dirty="0"/>
        </a:p>
      </dsp:txBody>
      <dsp:txXfrm>
        <a:off x="3737391" y="2366441"/>
        <a:ext cx="91106" cy="91106"/>
      </dsp:txXfrm>
    </dsp:sp>
    <dsp:sp modelId="{1D4B2852-6430-4CD8-8159-6A7F570B51F4}">
      <dsp:nvSpPr>
        <dsp:cNvPr id="0" name=""/>
        <dsp:cNvSpPr/>
      </dsp:nvSpPr>
      <dsp:spPr>
        <a:xfrm>
          <a:off x="4166251" y="1106355"/>
          <a:ext cx="1916534" cy="958267"/>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ZW" sz="2400" kern="1200" dirty="0"/>
            <a:t>TRADITIONAL INVESTMENTS</a:t>
          </a:r>
        </a:p>
      </dsp:txBody>
      <dsp:txXfrm>
        <a:off x="4194318" y="1134422"/>
        <a:ext cx="1860400" cy="902133"/>
      </dsp:txXfrm>
    </dsp:sp>
    <dsp:sp modelId="{AD93E2DF-8241-48EA-B6E0-81AF0E61F710}">
      <dsp:nvSpPr>
        <dsp:cNvPr id="0" name=""/>
        <dsp:cNvSpPr/>
      </dsp:nvSpPr>
      <dsp:spPr>
        <a:xfrm rot="18289469">
          <a:off x="5794878" y="1021170"/>
          <a:ext cx="1342429" cy="26630"/>
        </a:xfrm>
        <a:custGeom>
          <a:avLst/>
          <a:gdLst/>
          <a:ahLst/>
          <a:cxnLst/>
          <a:rect l="0" t="0" r="0" b="0"/>
          <a:pathLst>
            <a:path>
              <a:moveTo>
                <a:pt x="0" y="13315"/>
              </a:moveTo>
              <a:lnTo>
                <a:pt x="1342429" y="13315"/>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ZW" sz="500" kern="1200" dirty="0"/>
        </a:p>
      </dsp:txBody>
      <dsp:txXfrm>
        <a:off x="6432532" y="1000924"/>
        <a:ext cx="67121" cy="67121"/>
      </dsp:txXfrm>
    </dsp:sp>
    <dsp:sp modelId="{4EA8E3E1-DB02-48C0-8DCC-D2B83B2DF36B}">
      <dsp:nvSpPr>
        <dsp:cNvPr id="0" name=""/>
        <dsp:cNvSpPr/>
      </dsp:nvSpPr>
      <dsp:spPr>
        <a:xfrm>
          <a:off x="6849399" y="4348"/>
          <a:ext cx="1916534" cy="958267"/>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ZW" sz="2400" kern="1200" dirty="0"/>
            <a:t>Fixed Income</a:t>
          </a:r>
        </a:p>
      </dsp:txBody>
      <dsp:txXfrm>
        <a:off x="6877466" y="32415"/>
        <a:ext cx="1860400" cy="902133"/>
      </dsp:txXfrm>
    </dsp:sp>
    <dsp:sp modelId="{50C313FC-A458-4E9D-93C8-187E9A02BD60}">
      <dsp:nvSpPr>
        <dsp:cNvPr id="0" name=""/>
        <dsp:cNvSpPr/>
      </dsp:nvSpPr>
      <dsp:spPr>
        <a:xfrm>
          <a:off x="6082785" y="1572173"/>
          <a:ext cx="766613" cy="26630"/>
        </a:xfrm>
        <a:custGeom>
          <a:avLst/>
          <a:gdLst/>
          <a:ahLst/>
          <a:cxnLst/>
          <a:rect l="0" t="0" r="0" b="0"/>
          <a:pathLst>
            <a:path>
              <a:moveTo>
                <a:pt x="0" y="13315"/>
              </a:moveTo>
              <a:lnTo>
                <a:pt x="766613" y="13315"/>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ZW" sz="500" kern="1200" dirty="0"/>
        </a:p>
      </dsp:txBody>
      <dsp:txXfrm>
        <a:off x="6446927" y="1566323"/>
        <a:ext cx="38330" cy="38330"/>
      </dsp:txXfrm>
    </dsp:sp>
    <dsp:sp modelId="{4DBFFAF3-B694-42DF-A813-0663184F2542}">
      <dsp:nvSpPr>
        <dsp:cNvPr id="0" name=""/>
        <dsp:cNvSpPr/>
      </dsp:nvSpPr>
      <dsp:spPr>
        <a:xfrm>
          <a:off x="6849399" y="1106355"/>
          <a:ext cx="1916534" cy="958267"/>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ZW" sz="2400" kern="1200" dirty="0"/>
            <a:t>Equities</a:t>
          </a:r>
        </a:p>
      </dsp:txBody>
      <dsp:txXfrm>
        <a:off x="6877466" y="1134422"/>
        <a:ext cx="1860400" cy="902133"/>
      </dsp:txXfrm>
    </dsp:sp>
    <dsp:sp modelId="{FE766362-C2E3-44FB-9E7D-D25FA978C085}">
      <dsp:nvSpPr>
        <dsp:cNvPr id="0" name=""/>
        <dsp:cNvSpPr/>
      </dsp:nvSpPr>
      <dsp:spPr>
        <a:xfrm rot="3310531">
          <a:off x="5794878" y="2123177"/>
          <a:ext cx="1342429" cy="26630"/>
        </a:xfrm>
        <a:custGeom>
          <a:avLst/>
          <a:gdLst/>
          <a:ahLst/>
          <a:cxnLst/>
          <a:rect l="0" t="0" r="0" b="0"/>
          <a:pathLst>
            <a:path>
              <a:moveTo>
                <a:pt x="0" y="13315"/>
              </a:moveTo>
              <a:lnTo>
                <a:pt x="1342429" y="13315"/>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ZW" sz="500" kern="1200" dirty="0"/>
        </a:p>
      </dsp:txBody>
      <dsp:txXfrm>
        <a:off x="6432532" y="2102932"/>
        <a:ext cx="67121" cy="67121"/>
      </dsp:txXfrm>
    </dsp:sp>
    <dsp:sp modelId="{7A3E0880-0B8C-42AF-8317-CF87148F6E61}">
      <dsp:nvSpPr>
        <dsp:cNvPr id="0" name=""/>
        <dsp:cNvSpPr/>
      </dsp:nvSpPr>
      <dsp:spPr>
        <a:xfrm>
          <a:off x="6849399" y="2208362"/>
          <a:ext cx="1916534" cy="958267"/>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ZW" sz="2400" kern="1200" dirty="0"/>
            <a:t>Quasi-Equity</a:t>
          </a:r>
        </a:p>
      </dsp:txBody>
      <dsp:txXfrm>
        <a:off x="6877466" y="2236429"/>
        <a:ext cx="1860400" cy="902133"/>
      </dsp:txXfrm>
    </dsp:sp>
    <dsp:sp modelId="{E333CC66-AC81-4198-8224-590D22E59D93}">
      <dsp:nvSpPr>
        <dsp:cNvPr id="0" name=""/>
        <dsp:cNvSpPr/>
      </dsp:nvSpPr>
      <dsp:spPr>
        <a:xfrm rot="3907178">
          <a:off x="2871882" y="4051689"/>
          <a:ext cx="1822125" cy="26630"/>
        </a:xfrm>
        <a:custGeom>
          <a:avLst/>
          <a:gdLst/>
          <a:ahLst/>
          <a:cxnLst/>
          <a:rect l="0" t="0" r="0" b="0"/>
          <a:pathLst>
            <a:path>
              <a:moveTo>
                <a:pt x="0" y="13315"/>
              </a:moveTo>
              <a:lnTo>
                <a:pt x="1822125" y="13315"/>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ZW" sz="600" kern="1200" dirty="0"/>
        </a:p>
      </dsp:txBody>
      <dsp:txXfrm>
        <a:off x="3737391" y="4019452"/>
        <a:ext cx="91106" cy="91106"/>
      </dsp:txXfrm>
    </dsp:sp>
    <dsp:sp modelId="{5D85689C-86C5-4BCA-8B5A-75B2188150F7}">
      <dsp:nvSpPr>
        <dsp:cNvPr id="0" name=""/>
        <dsp:cNvSpPr/>
      </dsp:nvSpPr>
      <dsp:spPr>
        <a:xfrm>
          <a:off x="4166251" y="4412377"/>
          <a:ext cx="1916534" cy="958267"/>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ZW" sz="2400" kern="1200" dirty="0"/>
            <a:t>ALTERNATIVE INVESTMENTS</a:t>
          </a:r>
        </a:p>
      </dsp:txBody>
      <dsp:txXfrm>
        <a:off x="4194318" y="4440444"/>
        <a:ext cx="1860400" cy="902133"/>
      </dsp:txXfrm>
    </dsp:sp>
    <dsp:sp modelId="{9A802490-8699-4535-BFA4-9EED3069DAF6}">
      <dsp:nvSpPr>
        <dsp:cNvPr id="0" name=""/>
        <dsp:cNvSpPr/>
      </dsp:nvSpPr>
      <dsp:spPr>
        <a:xfrm rot="18289469">
          <a:off x="5794878" y="4327191"/>
          <a:ext cx="1342429" cy="26630"/>
        </a:xfrm>
        <a:custGeom>
          <a:avLst/>
          <a:gdLst/>
          <a:ahLst/>
          <a:cxnLst/>
          <a:rect l="0" t="0" r="0" b="0"/>
          <a:pathLst>
            <a:path>
              <a:moveTo>
                <a:pt x="0" y="13315"/>
              </a:moveTo>
              <a:lnTo>
                <a:pt x="1342429" y="13315"/>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ZW" sz="500" kern="1200" dirty="0"/>
        </a:p>
      </dsp:txBody>
      <dsp:txXfrm>
        <a:off x="6432532" y="4306946"/>
        <a:ext cx="67121" cy="67121"/>
      </dsp:txXfrm>
    </dsp:sp>
    <dsp:sp modelId="{45784920-8F40-4A81-B2BD-CF574CB447FB}">
      <dsp:nvSpPr>
        <dsp:cNvPr id="0" name=""/>
        <dsp:cNvSpPr/>
      </dsp:nvSpPr>
      <dsp:spPr>
        <a:xfrm>
          <a:off x="6849399" y="3310370"/>
          <a:ext cx="1916534" cy="958267"/>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ZW" sz="2400" kern="1200" dirty="0"/>
            <a:t>Real Assets</a:t>
          </a:r>
        </a:p>
      </dsp:txBody>
      <dsp:txXfrm>
        <a:off x="6877466" y="3338437"/>
        <a:ext cx="1860400" cy="902133"/>
      </dsp:txXfrm>
    </dsp:sp>
    <dsp:sp modelId="{7DB93C45-AB85-4179-B5A0-A96BEF3B9A80}">
      <dsp:nvSpPr>
        <dsp:cNvPr id="0" name=""/>
        <dsp:cNvSpPr/>
      </dsp:nvSpPr>
      <dsp:spPr>
        <a:xfrm>
          <a:off x="6082785" y="4878195"/>
          <a:ext cx="766613" cy="26630"/>
        </a:xfrm>
        <a:custGeom>
          <a:avLst/>
          <a:gdLst/>
          <a:ahLst/>
          <a:cxnLst/>
          <a:rect l="0" t="0" r="0" b="0"/>
          <a:pathLst>
            <a:path>
              <a:moveTo>
                <a:pt x="0" y="13315"/>
              </a:moveTo>
              <a:lnTo>
                <a:pt x="766613" y="13315"/>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ZW" sz="500" kern="1200" dirty="0"/>
        </a:p>
      </dsp:txBody>
      <dsp:txXfrm>
        <a:off x="6446927" y="4872345"/>
        <a:ext cx="38330" cy="38330"/>
      </dsp:txXfrm>
    </dsp:sp>
    <dsp:sp modelId="{F77710EB-EEEC-45FB-B98A-D74DA26A377B}">
      <dsp:nvSpPr>
        <dsp:cNvPr id="0" name=""/>
        <dsp:cNvSpPr/>
      </dsp:nvSpPr>
      <dsp:spPr>
        <a:xfrm>
          <a:off x="6849399" y="4412377"/>
          <a:ext cx="1916534" cy="958267"/>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ZW" sz="2400" kern="1200" dirty="0"/>
            <a:t>Derivatives/ Structures</a:t>
          </a:r>
        </a:p>
      </dsp:txBody>
      <dsp:txXfrm>
        <a:off x="6877466" y="4440444"/>
        <a:ext cx="1860400" cy="902133"/>
      </dsp:txXfrm>
    </dsp:sp>
    <dsp:sp modelId="{6DC5598C-1DE9-4DC8-AF52-1D2E14015519}">
      <dsp:nvSpPr>
        <dsp:cNvPr id="0" name=""/>
        <dsp:cNvSpPr/>
      </dsp:nvSpPr>
      <dsp:spPr>
        <a:xfrm rot="3310531">
          <a:off x="5794878" y="5429198"/>
          <a:ext cx="1342429" cy="26630"/>
        </a:xfrm>
        <a:custGeom>
          <a:avLst/>
          <a:gdLst/>
          <a:ahLst/>
          <a:cxnLst/>
          <a:rect l="0" t="0" r="0" b="0"/>
          <a:pathLst>
            <a:path>
              <a:moveTo>
                <a:pt x="0" y="13315"/>
              </a:moveTo>
              <a:lnTo>
                <a:pt x="1342429" y="13315"/>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ZW" sz="500" kern="1200" dirty="0"/>
        </a:p>
      </dsp:txBody>
      <dsp:txXfrm>
        <a:off x="6432532" y="5408953"/>
        <a:ext cx="67121" cy="67121"/>
      </dsp:txXfrm>
    </dsp:sp>
    <dsp:sp modelId="{EB2D8CEF-A8C7-436C-AE8B-0418A687AF26}">
      <dsp:nvSpPr>
        <dsp:cNvPr id="0" name=""/>
        <dsp:cNvSpPr/>
      </dsp:nvSpPr>
      <dsp:spPr>
        <a:xfrm>
          <a:off x="6849399" y="5514384"/>
          <a:ext cx="1916534" cy="958267"/>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ZW" sz="2400" kern="1200" dirty="0"/>
            <a:t>Pooled Vehicles</a:t>
          </a:r>
        </a:p>
      </dsp:txBody>
      <dsp:txXfrm>
        <a:off x="6877466" y="5542451"/>
        <a:ext cx="1860400" cy="9021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7A4602-5E82-4277-BF4E-636986E78412}">
      <dsp:nvSpPr>
        <dsp:cNvPr id="0" name=""/>
        <dsp:cNvSpPr/>
      </dsp:nvSpPr>
      <dsp:spPr>
        <a:xfrm>
          <a:off x="0" y="4881690"/>
          <a:ext cx="10058399" cy="160227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ZW" sz="2900" kern="1200" dirty="0"/>
            <a:t>Manager Selection &amp; Monitoring</a:t>
          </a:r>
        </a:p>
      </dsp:txBody>
      <dsp:txXfrm>
        <a:off x="0" y="4881690"/>
        <a:ext cx="10058399" cy="865231"/>
      </dsp:txXfrm>
    </dsp:sp>
    <dsp:sp modelId="{26B5D720-052E-438B-9DD0-77F52C517EF6}">
      <dsp:nvSpPr>
        <dsp:cNvPr id="0" name=""/>
        <dsp:cNvSpPr/>
      </dsp:nvSpPr>
      <dsp:spPr>
        <a:xfrm>
          <a:off x="0" y="5714875"/>
          <a:ext cx="5029200" cy="737048"/>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0472" tIns="39370" rIns="220472" bIns="39370" numCol="1" spcCol="1270" anchor="ctr" anchorCtr="0">
          <a:noAutofit/>
        </a:bodyPr>
        <a:lstStyle/>
        <a:p>
          <a:pPr marL="0" lvl="0" indent="0" algn="ctr" defTabSz="1377950">
            <a:lnSpc>
              <a:spcPct val="90000"/>
            </a:lnSpc>
            <a:spcBef>
              <a:spcPct val="0"/>
            </a:spcBef>
            <a:spcAft>
              <a:spcPct val="35000"/>
            </a:spcAft>
            <a:buNone/>
          </a:pPr>
          <a:r>
            <a:rPr lang="en-ZW" sz="3100" kern="1200" dirty="0"/>
            <a:t>Active</a:t>
          </a:r>
        </a:p>
      </dsp:txBody>
      <dsp:txXfrm>
        <a:off x="0" y="5714875"/>
        <a:ext cx="5029200" cy="737048"/>
      </dsp:txXfrm>
    </dsp:sp>
    <dsp:sp modelId="{FD816D1B-ACD9-40AB-A572-A17ED5137B56}">
      <dsp:nvSpPr>
        <dsp:cNvPr id="0" name=""/>
        <dsp:cNvSpPr/>
      </dsp:nvSpPr>
      <dsp:spPr>
        <a:xfrm>
          <a:off x="5029199" y="5714875"/>
          <a:ext cx="5029200" cy="737048"/>
        </a:xfrm>
        <a:prstGeom prst="rect">
          <a:avLst/>
        </a:prstGeom>
        <a:solidFill>
          <a:schemeClr val="accent5">
            <a:tint val="40000"/>
            <a:alpha val="90000"/>
            <a:hueOff val="-2148096"/>
            <a:satOff val="9651"/>
            <a:lumOff val="663"/>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0472" tIns="39370" rIns="220472" bIns="39370" numCol="1" spcCol="1270" anchor="ctr" anchorCtr="0">
          <a:noAutofit/>
        </a:bodyPr>
        <a:lstStyle/>
        <a:p>
          <a:pPr marL="0" lvl="0" indent="0" algn="ctr" defTabSz="1377950">
            <a:lnSpc>
              <a:spcPct val="90000"/>
            </a:lnSpc>
            <a:spcBef>
              <a:spcPct val="0"/>
            </a:spcBef>
            <a:spcAft>
              <a:spcPct val="35000"/>
            </a:spcAft>
            <a:buNone/>
          </a:pPr>
          <a:r>
            <a:rPr lang="en-ZW" sz="3100" kern="1200" dirty="0"/>
            <a:t>Passive</a:t>
          </a:r>
        </a:p>
      </dsp:txBody>
      <dsp:txXfrm>
        <a:off x="5029199" y="5714875"/>
        <a:ext cx="5029200" cy="737048"/>
      </dsp:txXfrm>
    </dsp:sp>
    <dsp:sp modelId="{86EA9D1B-EE63-4243-87DE-1ACA0E6A3B31}">
      <dsp:nvSpPr>
        <dsp:cNvPr id="0" name=""/>
        <dsp:cNvSpPr/>
      </dsp:nvSpPr>
      <dsp:spPr>
        <a:xfrm rot="10800000">
          <a:off x="0" y="2441418"/>
          <a:ext cx="10058399" cy="2464306"/>
        </a:xfrm>
        <a:prstGeom prst="upArrowCallou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ZW" sz="2900" kern="1200" dirty="0"/>
            <a:t>Policies &amp; Strategic Asset Allocation</a:t>
          </a:r>
        </a:p>
      </dsp:txBody>
      <dsp:txXfrm rot="-10800000">
        <a:off x="0" y="2441418"/>
        <a:ext cx="10058399" cy="864971"/>
      </dsp:txXfrm>
    </dsp:sp>
    <dsp:sp modelId="{73DFFBF9-858A-477C-ABE0-06A96D0DBA58}">
      <dsp:nvSpPr>
        <dsp:cNvPr id="0" name=""/>
        <dsp:cNvSpPr/>
      </dsp:nvSpPr>
      <dsp:spPr>
        <a:xfrm>
          <a:off x="0" y="3306389"/>
          <a:ext cx="5029200" cy="736827"/>
        </a:xfrm>
        <a:prstGeom prst="rect">
          <a:avLst/>
        </a:prstGeom>
        <a:solidFill>
          <a:schemeClr val="accent5">
            <a:tint val="40000"/>
            <a:alpha val="90000"/>
            <a:hueOff val="-4296193"/>
            <a:satOff val="19301"/>
            <a:lumOff val="1327"/>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0472" tIns="39370" rIns="220472" bIns="39370" numCol="1" spcCol="1270" anchor="ctr" anchorCtr="0">
          <a:noAutofit/>
        </a:bodyPr>
        <a:lstStyle/>
        <a:p>
          <a:pPr marL="0" lvl="0" indent="0" algn="ctr" defTabSz="1377950">
            <a:lnSpc>
              <a:spcPct val="90000"/>
            </a:lnSpc>
            <a:spcBef>
              <a:spcPct val="0"/>
            </a:spcBef>
            <a:spcAft>
              <a:spcPct val="35000"/>
            </a:spcAft>
            <a:buNone/>
          </a:pPr>
          <a:r>
            <a:rPr lang="en-ZW" sz="3100" kern="1200" dirty="0"/>
            <a:t>Liability Structure</a:t>
          </a:r>
        </a:p>
      </dsp:txBody>
      <dsp:txXfrm>
        <a:off x="0" y="3306389"/>
        <a:ext cx="5029200" cy="736827"/>
      </dsp:txXfrm>
    </dsp:sp>
    <dsp:sp modelId="{FA5CBE52-CA75-463B-BFB7-2F218DB12A9A}">
      <dsp:nvSpPr>
        <dsp:cNvPr id="0" name=""/>
        <dsp:cNvSpPr/>
      </dsp:nvSpPr>
      <dsp:spPr>
        <a:xfrm>
          <a:off x="5029199" y="3306389"/>
          <a:ext cx="5029200" cy="736827"/>
        </a:xfrm>
        <a:prstGeom prst="rect">
          <a:avLst/>
        </a:prstGeom>
        <a:solidFill>
          <a:schemeClr val="accent5">
            <a:tint val="40000"/>
            <a:alpha val="90000"/>
            <a:hueOff val="-6444289"/>
            <a:satOff val="28952"/>
            <a:lumOff val="199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0472" tIns="39370" rIns="220472" bIns="39370" numCol="1" spcCol="1270" anchor="ctr" anchorCtr="0">
          <a:noAutofit/>
        </a:bodyPr>
        <a:lstStyle/>
        <a:p>
          <a:pPr marL="0" lvl="0" indent="0" algn="ctr" defTabSz="1377950">
            <a:lnSpc>
              <a:spcPct val="90000"/>
            </a:lnSpc>
            <a:spcBef>
              <a:spcPct val="0"/>
            </a:spcBef>
            <a:spcAft>
              <a:spcPct val="35000"/>
            </a:spcAft>
            <a:buNone/>
          </a:pPr>
          <a:r>
            <a:rPr lang="en-ZW" sz="3100" kern="1200" dirty="0"/>
            <a:t>Capital Market Expectations</a:t>
          </a:r>
        </a:p>
      </dsp:txBody>
      <dsp:txXfrm>
        <a:off x="5029199" y="3306389"/>
        <a:ext cx="5029200" cy="736827"/>
      </dsp:txXfrm>
    </dsp:sp>
    <dsp:sp modelId="{F46C99BC-D752-4C18-A9A5-52909B167B99}">
      <dsp:nvSpPr>
        <dsp:cNvPr id="0" name=""/>
        <dsp:cNvSpPr/>
      </dsp:nvSpPr>
      <dsp:spPr>
        <a:xfrm rot="10800000">
          <a:off x="0" y="1146"/>
          <a:ext cx="10058399" cy="2464306"/>
        </a:xfrm>
        <a:prstGeom prst="upArrowCallou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ZW" sz="2900" kern="1200" dirty="0"/>
            <a:t>Decide on Approach to Investment Decisions &amp; Implementation</a:t>
          </a:r>
        </a:p>
      </dsp:txBody>
      <dsp:txXfrm rot="-10800000">
        <a:off x="0" y="1146"/>
        <a:ext cx="10058399" cy="864971"/>
      </dsp:txXfrm>
    </dsp:sp>
    <dsp:sp modelId="{031F5583-25D1-4457-8B89-63766EC041F8}">
      <dsp:nvSpPr>
        <dsp:cNvPr id="0" name=""/>
        <dsp:cNvSpPr/>
      </dsp:nvSpPr>
      <dsp:spPr>
        <a:xfrm>
          <a:off x="0" y="866117"/>
          <a:ext cx="5029200" cy="736827"/>
        </a:xfrm>
        <a:prstGeom prst="rect">
          <a:avLst/>
        </a:prstGeom>
        <a:solidFill>
          <a:schemeClr val="accent5">
            <a:tint val="40000"/>
            <a:alpha val="90000"/>
            <a:hueOff val="-8592385"/>
            <a:satOff val="38602"/>
            <a:lumOff val="2654"/>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0472" tIns="39370" rIns="220472" bIns="39370" numCol="1" spcCol="1270" anchor="ctr" anchorCtr="0">
          <a:noAutofit/>
        </a:bodyPr>
        <a:lstStyle/>
        <a:p>
          <a:pPr marL="0" lvl="0" indent="0" algn="ctr" defTabSz="1377950">
            <a:lnSpc>
              <a:spcPct val="90000"/>
            </a:lnSpc>
            <a:spcBef>
              <a:spcPct val="0"/>
            </a:spcBef>
            <a:spcAft>
              <a:spcPct val="35000"/>
            </a:spcAft>
            <a:buNone/>
          </a:pPr>
          <a:r>
            <a:rPr lang="en-ZW" sz="3100" kern="1200" dirty="0"/>
            <a:t>Outsourcing</a:t>
          </a:r>
        </a:p>
      </dsp:txBody>
      <dsp:txXfrm>
        <a:off x="0" y="866117"/>
        <a:ext cx="5029200" cy="736827"/>
      </dsp:txXfrm>
    </dsp:sp>
    <dsp:sp modelId="{0D1ED0EE-E641-4F4B-9329-4F485C10B4D8}">
      <dsp:nvSpPr>
        <dsp:cNvPr id="0" name=""/>
        <dsp:cNvSpPr/>
      </dsp:nvSpPr>
      <dsp:spPr>
        <a:xfrm>
          <a:off x="5029199" y="866117"/>
          <a:ext cx="5029200" cy="736827"/>
        </a:xfrm>
        <a:prstGeom prst="rect">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0472" tIns="39370" rIns="220472" bIns="39370" numCol="1" spcCol="1270" anchor="ctr" anchorCtr="0">
          <a:noAutofit/>
        </a:bodyPr>
        <a:lstStyle/>
        <a:p>
          <a:pPr marL="0" lvl="0" indent="0" algn="ctr" defTabSz="1377950">
            <a:lnSpc>
              <a:spcPct val="90000"/>
            </a:lnSpc>
            <a:spcBef>
              <a:spcPct val="0"/>
            </a:spcBef>
            <a:spcAft>
              <a:spcPct val="35000"/>
            </a:spcAft>
            <a:buNone/>
          </a:pPr>
          <a:r>
            <a:rPr lang="en-ZW" sz="3100" kern="1200" dirty="0"/>
            <a:t>Insourcing</a:t>
          </a:r>
        </a:p>
      </dsp:txBody>
      <dsp:txXfrm>
        <a:off x="5029199" y="866117"/>
        <a:ext cx="5029200" cy="736827"/>
      </dsp:txXfrm>
    </dsp:sp>
  </dsp:spTree>
</dsp:drawing>
</file>

<file path=ppt/diagrams/layout1.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2.xml><?xml version="1.0" encoding="utf-8"?>
<dgm:layoutDef xmlns:dgm="http://schemas.openxmlformats.org/drawingml/2006/diagram" xmlns:a="http://schemas.openxmlformats.org/drawingml/2006/main" uniqueId="urn:microsoft.com/office/officeart/2011/layout/ConvergingText">
  <dgm:title val="Converging Text"/>
  <dgm:desc val="Use to show multiple steps or parts that merge into a whole. Limited to one Level 1 shape that contains text and a maximum of five Level 2 shapes."/>
  <dgm:catLst>
    <dgm:cat type="process" pri="6500"/>
    <dgm:cat type="officeonline" pri="50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clrData>
  <dgm:layoutNode name="Name0">
    <dgm:varLst>
      <dgm:chMax/>
      <dgm:chPref val="1"/>
      <dgm:dir/>
      <dgm:animOne val="branch"/>
      <dgm:animLvl val="lvl"/>
      <dgm:resizeHandles/>
    </dgm:varLst>
    <dgm:choose name="Name1">
      <dgm:if name="Name2" func="var" arg="dir" op="equ" val="norm">
        <dgm:alg type="lin">
          <dgm:param type="linDir" val="fromL"/>
          <dgm:param type="vertAlign" val="mid"/>
          <dgm:param type="nodeVertAlign" val="mid"/>
          <dgm:param type="horzAlign" val="ctr"/>
        </dgm:alg>
      </dgm:if>
      <dgm:else name="Name3">
        <dgm:alg type="lin">
          <dgm:param type="linDir" val="fromR"/>
          <dgm:param type="vertAlign" val="mid"/>
          <dgm:param type="nodeVertAlign" val="mid"/>
          <dgm:param type="horzAlign" val="ctr"/>
        </dgm:alg>
      </dgm:else>
    </dgm:choose>
    <dgm:shape xmlns:r="http://schemas.openxmlformats.org/officeDocument/2006/relationships" r:blip="">
      <dgm:adjLst/>
    </dgm:shape>
    <dgm:constrLst>
      <dgm:constr type="primFontSz" for="des" forName="Parent" op="equ" val="65"/>
      <dgm:constr type="primFontSz" for="des" forName="Child1" op="equ" val="65"/>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w" for="ch" forName="composite" refType="w"/>
      <dgm:constr type="h" for="ch" forName="composite" refType="h"/>
      <dgm:constr type="sp" refType="w" refFor="ch" refForName="composite" op="equ" fact="0.05"/>
      <dgm:constr type="w" for="ch" forName="sibTrans" refType="w" refFor="ch" refForName="composite" op="equ" fact="0.05"/>
      <dgm:constr type="h" for="ch" forName="sibTrans" refType="w" refFor="ch" refForName="sibTrans" op="equ"/>
    </dgm:constrLst>
    <dgm:forEach name="nodesForEach" axis="ch" ptType="node">
      <dgm:layoutNode name="composite">
        <dgm:choose name="Name4">
          <dgm:if name="Name5" func="var" arg="dir" op="equ" val="norm">
            <dgm:choose name="Name6">
              <dgm:if name="Name7" axis="ch" ptType="node" func="cnt" op="equ" val="0">
                <dgm:alg type="composite">
                  <dgm:param type="ar" val="2.1059"/>
                </dgm:alg>
                <dgm:constrLst>
                  <dgm:constr type="l" for="ch" forName="Parent" refType="w" fact="0"/>
                  <dgm:constr type="t" for="ch" forName="Parent" refType="h" fact="0"/>
                  <dgm:constr type="w" for="ch" forName="Parent" refType="w" fact="0.4749"/>
                  <dgm:constr type="h" for="ch" forName="Parent" refType="h"/>
                  <dgm:constr type="l" for="ch" forName="ParentAccent1" refType="w" fact="0.9531"/>
                  <dgm:constr type="t" for="ch" forName="ParentAccent1" refType="h" fact="0.4506"/>
                  <dgm:constr type="w" for="ch" forName="ParentAccent1" refType="w" fact="0.0469"/>
                  <dgm:constr type="h" for="ch" forName="ParentAccent1" refType="h" fact="0.0988"/>
                  <dgm:constr type="l" for="ch" forName="ParentAccent2" refType="w" fact="0.8734"/>
                  <dgm:constr type="t" for="ch" forName="ParentAccent2" refType="h" fact="0.4506"/>
                  <dgm:constr type="w" for="ch" forName="ParentAccent2" refType="w" fact="0.0469"/>
                  <dgm:constr type="h" for="ch" forName="ParentAccent2" refType="h" fact="0.0988"/>
                  <dgm:constr type="l" for="ch" forName="ParentAccent3" refType="w" fact="0.7937"/>
                  <dgm:constr type="t" for="ch" forName="ParentAccent3" refType="h" fact="0.4506"/>
                  <dgm:constr type="w" for="ch" forName="ParentAccent3" refType="w" fact="0.0469"/>
                  <dgm:constr type="h" for="ch" forName="ParentAccent3" refType="h" fact="0.0988"/>
                  <dgm:constr type="l" for="ch" forName="ParentAccent4" refType="w" fact="0.714"/>
                  <dgm:constr type="t" for="ch" forName="ParentAccent4" refType="h" fact="0.4506"/>
                  <dgm:constr type="w" for="ch" forName="ParentAccent4" refType="w" fact="0.0469"/>
                  <dgm:constr type="h" for="ch" forName="ParentAccent4" refType="h" fact="0.0988"/>
                  <dgm:constr type="l" for="ch" forName="ParentAccent5" refType="w" fact="0.6343"/>
                  <dgm:constr type="t" for="ch" forName="ParentAccent5" refType="h" fact="0.4506"/>
                  <dgm:constr type="w" for="ch" forName="ParentAccent5" refType="w" fact="0.0469"/>
                  <dgm:constr type="h" for="ch" forName="ParentAccent5" refType="h" fact="0.0988"/>
                  <dgm:constr type="l" for="ch" forName="ParentAccent6" refType="w" fact="0.5076"/>
                  <dgm:constr type="t" for="ch" forName="ParentAccent6" refType="h" fact="0.4012"/>
                  <dgm:constr type="w" for="ch" forName="ParentAccent6" refType="w" fact="0.0939"/>
                  <dgm:constr type="h" for="ch" forName="ParentAccent6" refType="h" fact="0.1976"/>
                  <dgm:constr type="l" for="ch" forName="ParentAccent7" refType="w" fact="0.8766"/>
                  <dgm:constr type="t" for="ch" forName="ParentAccent7" refType="h" fact="0.2465"/>
                  <dgm:constr type="w" for="ch" forName="ParentAccent7" refType="w" fact="0.0469"/>
                  <dgm:constr type="h" for="ch" forName="ParentAccent7" refType="h" fact="0.0988"/>
                  <dgm:constr type="l" for="ch" forName="ParentAccent8" refType="w" fact="0.8766"/>
                  <dgm:constr type="t" for="ch" forName="ParentAccent8" refType="h" fact="0.6562"/>
                  <dgm:constr type="w" for="ch" forName="ParentAccent8" refType="w" fact="0.0469"/>
                  <dgm:constr type="h" for="ch" forName="ParentAccent8" refType="h" fact="0.0988"/>
                  <dgm:constr type="l" for="ch" forName="ParentAccent9" refType="w" fact="0.9185"/>
                  <dgm:constr type="t" for="ch" forName="ParentAccent9" refType="h" fact="0.3353"/>
                  <dgm:constr type="w" for="ch" forName="ParentAccent9" refType="w" fact="0.0469"/>
                  <dgm:constr type="h" for="ch" forName="ParentAccent9" refType="h" fact="0.0988"/>
                  <dgm:constr type="l" for="ch" forName="ParentAccent10" refType="w" fact="0.9213"/>
                  <dgm:constr type="t" for="ch" forName="ParentAccent10" refType="h" fact="0.5679"/>
                  <dgm:constr type="w" for="ch" forName="ParentAccent10" refType="w" fact="0.0469"/>
                  <dgm:constr type="h" for="ch" forName="ParentAccent10" refType="h" fact="0.0988"/>
                </dgm:constrLst>
              </dgm:if>
              <dgm:if name="Name8" axis="ch" ptType="node" func="cnt" op="equ" val="1">
                <dgm:alg type="composite">
                  <dgm:param type="ar" val="3.4411"/>
                </dgm:alg>
                <dgm:constrLst>
                  <dgm:constr type="l" for="ch" forName="Child1Accent1" refType="w" fact="0.284"/>
                  <dgm:constr type="t" for="ch" forName="Child1Accent1" refType="h" fact="0.4012"/>
                  <dgm:constr type="w" for="ch" forName="Child1Accent1" refType="w" fact="0.0574"/>
                  <dgm:constr type="h" for="ch" forName="Child1Accent1" refType="h" fact="0.1976"/>
                  <dgm:constr type="l" for="ch" forName="Child1Accent2" refType="w" fact="0.2272"/>
                  <dgm:constr type="t" for="ch" forName="Child1Accent2" refType="h" fact="0.4506"/>
                  <dgm:constr type="w" for="ch" forName="Child1Accent2" refType="w" fact="0.0287"/>
                  <dgm:constr type="h" for="ch" forName="Child1Accent2" refType="h" fact="0.0988"/>
                  <dgm:constr type="l" for="ch" forName="Child1Accent3" refType="w" fact="0.1705"/>
                  <dgm:constr type="t" for="ch" forName="Child1Accent3" refType="h" fact="0.4506"/>
                  <dgm:constr type="w" for="ch" forName="Child1Accent3" refType="w" fact="0.0287"/>
                  <dgm:constr type="h" for="ch" forName="Child1Accent3" refType="h" fact="0.0988"/>
                  <dgm:constr type="l" for="ch" forName="Child1Accent4" refType="w" fact="0.1137"/>
                  <dgm:constr type="t" for="ch" forName="Child1Accent4" refType="h" fact="0.4506"/>
                  <dgm:constr type="w" for="ch" forName="Child1Accent4" refType="w" fact="0.0287"/>
                  <dgm:constr type="h" for="ch" forName="Child1Accent4" refType="h" fact="0.0988"/>
                  <dgm:constr type="l" for="ch" forName="Child1Accent5" refType="w" fact="0.057"/>
                  <dgm:constr type="t" for="ch" forName="Child1Accent5" refType="h" fact="0.4506"/>
                  <dgm:constr type="w" for="ch" forName="Child1Accent5" refType="w" fact="0.0287"/>
                  <dgm:constr type="h" for="ch" forName="Child1Accent5" refType="h" fact="0.0988"/>
                  <dgm:constr type="l" for="ch" forName="Child1Accent6" refType="w" fact="0.0002"/>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ParentAccent1" refType="w" fact="0.9713"/>
                  <dgm:constr type="t" for="ch" forName="ParentAccent1" refType="h" fact="0.4506"/>
                  <dgm:constr type="w" for="ch" forName="ParentAccent1" refType="w" fact="0.0287"/>
                  <dgm:constr type="h" for="ch" forName="ParentAccent1" refType="h" fact="0.0988"/>
                  <dgm:constr type="l" for="ch" forName="ParentAccent2" refType="w" fact="0.9187"/>
                  <dgm:constr type="t" for="ch" forName="ParentAccent2" refType="h" fact="0.4506"/>
                  <dgm:constr type="w" for="ch" forName="ParentAccent2" refType="w" fact="0.0287"/>
                  <dgm:constr type="h" for="ch" forName="ParentAccent2" refType="h" fact="0.0988"/>
                  <dgm:constr type="l" for="ch" forName="ParentAccent3" refType="w" fact="0.8661"/>
                  <dgm:constr type="t" for="ch" forName="ParentAccent3" refType="h" fact="0.4506"/>
                  <dgm:constr type="w" for="ch" forName="ParentAccent3" refType="w" fact="0.0287"/>
                  <dgm:constr type="h" for="ch" forName="ParentAccent3" refType="h" fact="0.0988"/>
                  <dgm:constr type="l" for="ch" forName="ParentAccent4" refType="w" fact="0.8136"/>
                  <dgm:constr type="t" for="ch" forName="ParentAccent4" refType="h" fact="0.4506"/>
                  <dgm:constr type="w" for="ch" forName="ParentAccent4" refType="w" fact="0.0287"/>
                  <dgm:constr type="h" for="ch" forName="ParentAccent4" refType="h" fact="0.0988"/>
                  <dgm:constr type="l" for="ch" forName="ParentAccent5" refType="w" fact="0.761"/>
                  <dgm:constr type="t" for="ch" forName="ParentAccent5" refType="h" fact="0.4506"/>
                  <dgm:constr type="w" for="ch" forName="ParentAccent5" refType="w" fact="0.0287"/>
                  <dgm:constr type="h" for="ch" forName="ParentAccent5" refType="h" fact="0.0988"/>
                  <dgm:constr type="l" for="ch" forName="ParentAccent6" refType="w" fact="0.6797"/>
                  <dgm:constr type="t" for="ch" forName="ParentAccent6" refType="h" fact="0.4012"/>
                  <dgm:constr type="w" for="ch" forName="ParentAccent6" refType="w" fact="0.0574"/>
                  <dgm:constr type="h" for="ch" forName="ParentAccent6" refType="h" fact="0.1976"/>
                  <dgm:constr type="l" for="ch" forName="ParentAccent7" refType="w" fact="0.9245"/>
                  <dgm:constr type="t" for="ch" forName="ParentAccent7" refType="h" fact="0.2465"/>
                  <dgm:constr type="w" for="ch" forName="ParentAccent7" refType="w" fact="0.0287"/>
                  <dgm:constr type="h" for="ch" forName="ParentAccent7" refType="h" fact="0.0988"/>
                  <dgm:constr type="l" for="ch" forName="ParentAccent8" refType="w" fact="0.9245"/>
                  <dgm:constr type="t" for="ch" forName="ParentAccent8" refType="h" fact="0.6562"/>
                  <dgm:constr type="w" for="ch" forName="ParentAccent8" refType="w" fact="0.0287"/>
                  <dgm:constr type="h" for="ch" forName="ParentAccent8" refType="h" fact="0.0988"/>
                  <dgm:constr type="l" for="ch" forName="ParentAccent9" refType="w" fact="0.9501"/>
                  <dgm:constr type="t" for="ch" forName="ParentAccent9" refType="h" fact="0.3353"/>
                  <dgm:constr type="w" for="ch" forName="ParentAccent9" refType="w" fact="0.0287"/>
                  <dgm:constr type="h" for="ch" forName="ParentAccent9" refType="h" fact="0.0988"/>
                  <dgm:constr type="l" for="ch" forName="ParentAccent10" refType="w" fact="0.9518"/>
                  <dgm:constr type="t" for="ch" forName="ParentAccent10" refType="h" fact="0.5679"/>
                  <dgm:constr type="w" for="ch" forName="ParentAccent10" refType="w" fact="0.0287"/>
                  <dgm:constr type="h" for="ch" forName="ParentAccent10" refType="h" fact="0.0988"/>
                  <dgm:constr type="l" for="ch" forName="Child1" refType="w" fact="0"/>
                  <dgm:constr type="t" for="ch" forName="Child1" refType="h" fact="0.1978"/>
                  <dgm:constr type="w" for="ch" forName="Child1" refType="w" fact="0.2544"/>
                  <dgm:constr type="h" for="ch" forName="Child1" refType="h" fact="0.2541"/>
                  <dgm:constr type="l" for="ch" forName="Parent" refType="w" fact="0.3653"/>
                  <dgm:constr type="t" for="ch" forName="Parent" refType="h" fact="0"/>
                  <dgm:constr type="w" for="ch" forName="Parent" refType="w" fact="0.2906"/>
                  <dgm:constr type="h" for="ch" forName="Parent" refType="h"/>
                </dgm:constrLst>
              </dgm:if>
              <dgm:if name="Name9" axis="ch" ptType="node" func="cnt" op="equ" val="2">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1" refType="w" fact="0.3436"/>
                  <dgm:constr type="t" for="ch" forName="Child2Accent1" refType="h" fact="0.8153"/>
                  <dgm:constr type="w" for="ch" forName="Child2Accent1" refType="w" fact="0.0574"/>
                  <dgm:constr type="h" for="ch" forName="Child2Accent1" refType="h" fact="0.1217"/>
                  <dgm:constr type="l" for="ch" forName="Child2Accent2" refType="w" fact="0.3068"/>
                  <dgm:constr type="t" for="ch" forName="Child2Accent2" refType="h" fact="0.9392"/>
                  <dgm:constr type="w" for="ch" forName="Child2Accent2" refType="w" fact="0.0287"/>
                  <dgm:constr type="h" for="ch" forName="Child2Accent2" refType="h" fact="0.0608"/>
                  <dgm:constr type="l" for="ch" forName="Child2Accent3" refType="w" fact="0.2455"/>
                  <dgm:constr type="t" for="ch" forName="Child2Accent3" refType="h" fact="0.9392"/>
                  <dgm:constr type="w" for="ch" forName="Child2Accent3" refType="w" fact="0.0287"/>
                  <dgm:constr type="h" for="ch" forName="Child2Accent3" refType="h" fact="0.0608"/>
                  <dgm:constr type="l" for="ch" forName="Child2Accent4" refType="w" fact="0.1842"/>
                  <dgm:constr type="t" for="ch" forName="Child2Accent4" refType="h" fact="0.9392"/>
                  <dgm:constr type="w" for="ch" forName="Child2Accent4" refType="w" fact="0.0287"/>
                  <dgm:constr type="h" for="ch" forName="Child2Accent4" refType="h" fact="0.0608"/>
                  <dgm:constr type="l" for="ch" forName="Child2Accent5" refType="w" fact="0.1229"/>
                  <dgm:constr type="t" for="ch" forName="Child2Accent5" refType="h" fact="0.9392"/>
                  <dgm:constr type="w" for="ch" forName="Child2Accent5" refType="w" fact="0.0287"/>
                  <dgm:constr type="h" for="ch" forName="Child2Accent5" refType="h" fact="0.0608"/>
                  <dgm:constr type="l" for="ch" forName="Child2Accent6" refType="w" fact="0.0615"/>
                  <dgm:constr type="t" for="ch" forName="Child2Accent6" refType="h" fact="0.9392"/>
                  <dgm:constr type="w" for="ch" forName="Child2Accent6" refType="w" fact="0.0287"/>
                  <dgm:constr type="h" for="ch" forName="Child2Accent6" refType="h" fact="0.0608"/>
                  <dgm:constr type="l" for="ch" forName="Child2Accent7" refType="w" fact="0.0002"/>
                  <dgm:constr type="t" for="ch" forName="Child2Accent7" refType="h" fact="0.9392"/>
                  <dgm:constr type="w" for="ch" forName="Child2Accent7" refType="w" fact="0.0287"/>
                  <dgm:constr type="h" for="ch" forName="Child2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2" refType="w" fact="0"/>
                  <dgm:constr type="t" for="ch" forName="Child2" refType="h" fact="0.7822"/>
                  <dgm:constr type="w" for="ch" forName="Child2" refType="w" fact="0.336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0" axis="ch" ptType="node" func="cnt" op="equ" val="3">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2Accent1" refType="w" fact="0.284"/>
                  <dgm:constr type="t" for="ch" forName="Child2Accent1" refType="h" fact="0.5207"/>
                  <dgm:constr type="w" for="ch" forName="Child2Accent1" refType="w" fact="0.0574"/>
                  <dgm:constr type="h" for="ch" forName="Child2Accent1" refType="h" fact="0.1217"/>
                  <dgm:constr type="l" for="ch" forName="Child2Accent2" refType="w" fact="0.2272"/>
                  <dgm:constr type="t" for="ch" forName="Child2Accent2" refType="h" fact="0.5511"/>
                  <dgm:constr type="w" for="ch" forName="Child2Accent2" refType="w" fact="0.0287"/>
                  <dgm:constr type="h" for="ch" forName="Child2Accent2" refType="h" fact="0.0608"/>
                  <dgm:constr type="l" for="ch" forName="Child2Accent3" refType="w" fact="0.1705"/>
                  <dgm:constr type="t" for="ch" forName="Child2Accent3" refType="h" fact="0.5511"/>
                  <dgm:constr type="w" for="ch" forName="Child2Accent3" refType="w" fact="0.0287"/>
                  <dgm:constr type="h" for="ch" forName="Child2Accent3" refType="h" fact="0.0608"/>
                  <dgm:constr type="l" for="ch" forName="Child2Accent4" refType="w" fact="0.1137"/>
                  <dgm:constr type="t" for="ch" forName="Child2Accent4" refType="h" fact="0.5511"/>
                  <dgm:constr type="w" for="ch" forName="Child2Accent4" refType="w" fact="0.0287"/>
                  <dgm:constr type="h" for="ch" forName="Child2Accent4"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2Accent5" refType="w" fact="0.057"/>
                  <dgm:constr type="t" for="ch" forName="Child2Accent5" refType="h" fact="0.5511"/>
                  <dgm:constr type="w" for="ch" forName="Child2Accent5" refType="w" fact="0.0287"/>
                  <dgm:constr type="h" for="ch" forName="Child2Accent5"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6" refType="w" fact="0.0002"/>
                  <dgm:constr type="t" for="ch" forName="Child2Accent6" refType="h" fact="0.5511"/>
                  <dgm:constr type="w" for="ch" forName="Child2Accent6" refType="w" fact="0.0287"/>
                  <dgm:constr type="h" for="ch" forName="Child2Accent6" refType="h" fact="0.0608"/>
                  <dgm:constr type="l" for="ch" forName="Child2Accent7" refType="w" fact="0"/>
                  <dgm:constr type="t" for="ch" forName="Child2Accent7" refType="h" fact="0"/>
                  <dgm:constr type="w" for="ch" forName="Child2Accent7" refType="w" fact="0"/>
                  <dgm:constr type="h" for="ch" forName="Child2Accent7" refType="h" fact="0"/>
                  <dgm:constr type="l" for="ch" forName="Child3Accent1" refType="w" fact="0.3436"/>
                  <dgm:constr type="t" for="ch" forName="Child3Accent1" refType="h" fact="0.8153"/>
                  <dgm:constr type="w" for="ch" forName="Child3Accent1" refType="w" fact="0.0574"/>
                  <dgm:constr type="h" for="ch" forName="Child3Accent1" refType="h" fact="0.1217"/>
                  <dgm:constr type="l" for="ch" forName="Child3Accent2" refType="w" fact="0.3068"/>
                  <dgm:constr type="t" for="ch" forName="Child3Accent2" refType="h" fact="0.9392"/>
                  <dgm:constr type="w" for="ch" forName="Child3Accent2" refType="w" fact="0.0287"/>
                  <dgm:constr type="h" for="ch" forName="Child3Accent2" refType="h" fact="0.0608"/>
                  <dgm:constr type="l" for="ch" forName="Child3Accent3" refType="w" fact="0.2455"/>
                  <dgm:constr type="t" for="ch" forName="Child3Accent3" refType="h" fact="0.9392"/>
                  <dgm:constr type="w" for="ch" forName="Child3Accent3" refType="w" fact="0.0287"/>
                  <dgm:constr type="h" for="ch" forName="Child3Accent3" refType="h" fact="0.0608"/>
                  <dgm:constr type="l" for="ch" forName="Child3Accent4" refType="w" fact="0.1842"/>
                  <dgm:constr type="t" for="ch" forName="Child3Accent4" refType="h" fact="0.9392"/>
                  <dgm:constr type="w" for="ch" forName="Child3Accent4" refType="w" fact="0.0287"/>
                  <dgm:constr type="h" for="ch" forName="Child3Accent4" refType="h" fact="0.0608"/>
                  <dgm:constr type="l" for="ch" forName="Child3Accent5" refType="w" fact="0.1229"/>
                  <dgm:constr type="t" for="ch" forName="Child3Accent5" refType="h" fact="0.9392"/>
                  <dgm:constr type="w" for="ch" forName="Child3Accent5" refType="w" fact="0.0287"/>
                  <dgm:constr type="h" for="ch" forName="Child3Accent5" refType="h" fact="0.0608"/>
                  <dgm:constr type="l" for="ch" forName="Child3Accent6" refType="w" fact="0.0615"/>
                  <dgm:constr type="t" for="ch" forName="Child3Accent6" refType="h" fact="0.9392"/>
                  <dgm:constr type="w" for="ch" forName="Child3Accent6" refType="w" fact="0.0287"/>
                  <dgm:constr type="h" for="ch" forName="Child3Accent6" refType="h" fact="0.0608"/>
                  <dgm:constr type="l" for="ch" forName="Child3Accent7" refType="w" fact="0.0002"/>
                  <dgm:constr type="t" for="ch" forName="Child3Accent7" refType="h" fact="0.9392"/>
                  <dgm:constr type="w" for="ch" forName="Child3Accent7" refType="w" fact="0.0287"/>
                  <dgm:constr type="h" for="ch" forName="Child3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3" refType="w" fact="0"/>
                  <dgm:constr type="t" for="ch" forName="Child3" refType="h" fact="0.7822"/>
                  <dgm:constr type="w" for="ch" forName="Child3" refType="w" fact="0.3364"/>
                  <dgm:constr type="h" for="ch" forName="Child3" refType="h" fact="0.1564"/>
                  <dgm:constr type="l" for="ch" forName="Child2" refType="w" fact="0"/>
                  <dgm:constr type="t" for="ch" forName="Child2" refType="h" fact="0.3955"/>
                  <dgm:constr type="w" for="ch" forName="Child2" refType="w" fact="0.254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1" axis="ch" ptType="node" func="cnt" op="equ" val="4">
                <dgm:alg type="composite">
                  <dgm:param type="ar" val="1.8304"/>
                </dgm:alg>
                <dgm:constrLst>
                  <dgm:constr type="l" for="ch" forName="Parent" refType="w" fact="0.3771"/>
                  <dgm:constr type="t" for="ch" forName="Parent" refType="h" fact="0.2946"/>
                  <dgm:constr type="w" for="ch" forName="Parent" refType="w" fact="0.2862"/>
                  <dgm:constr type="h" for="ch" forName="Parent" refType="h" fact="0.5239"/>
                  <dgm:constr type="l" for="ch" forName="Child1Accent1" refType="w" fact="0.3904"/>
                  <dgm:constr type="t" for="ch" forName="Child1Accent1" refType="h" fact="0.2104"/>
                  <dgm:constr type="w" for="ch" forName="Child1Accent1" refType="w" fact="0.0566"/>
                  <dgm:constr type="h" for="ch" forName="Child1Accent1" refType="h" fact="0.1035"/>
                  <dgm:constr type="l" for="ch" forName="Child1Accent3" refType="w" fact="0.3001"/>
                  <dgm:constr type="t" for="ch" forName="Child1Accent3" refType="h" fact="0.128"/>
                  <dgm:constr type="w" for="ch" forName="Child1Accent3" refType="w" fact="0.0283"/>
                  <dgm:constr type="h" for="ch" forName="Child1Accent3" refType="h" fact="0.0518"/>
                  <dgm:constr type="l" for="ch" forName="Child1Accent4" refType="w" fact="0.2418"/>
                  <dgm:constr type="t" for="ch" forName="Child1Accent4" refType="h" fact="0.128"/>
                  <dgm:constr type="w" for="ch" forName="Child1Accent4" refType="w" fact="0.0283"/>
                  <dgm:constr type="h" for="ch" forName="Child1Accent4" refType="h" fact="0.0518"/>
                  <dgm:constr type="l" for="ch" forName="Child1Accent5" refType="w" fact="0.1835"/>
                  <dgm:constr type="t" for="ch" forName="Child1Accent5" refType="h" fact="0.128"/>
                  <dgm:constr type="w" for="ch" forName="Child1Accent5" refType="w" fact="0.0283"/>
                  <dgm:constr type="h" for="ch" forName="Child1Accent5" refType="h" fact="0.0518"/>
                  <dgm:constr type="l" for="ch" forName="Child1Accent6" refType="w" fact="0.1252"/>
                  <dgm:constr type="t" for="ch" forName="Child1Accent6" refType="h" fact="0.128"/>
                  <dgm:constr type="w" for="ch" forName="Child1Accent6" refType="w" fact="0.0283"/>
                  <dgm:constr type="h" for="ch" forName="Child1Accent6" refType="h" fact="0.0518"/>
                  <dgm:constr type="l" for="ch" forName="Child3Accent1" refType="w" fact="0.3158"/>
                  <dgm:constr type="t" for="ch" forName="Child3Accent1" refType="h" fact="0.6212"/>
                  <dgm:constr type="w" for="ch" forName="Child3Accent1" refType="w" fact="0.0566"/>
                  <dgm:constr type="h" for="ch" forName="Child3Accent1" refType="h" fact="0.1035"/>
                  <dgm:constr type="l" for="ch" forName="Child3Accent2" refType="w" fact="0.2689"/>
                  <dgm:constr type="t" for="ch" forName="Child3Accent2" refType="h" fact="0.6828"/>
                  <dgm:constr type="w" for="ch" forName="Child3Accent2" refType="w" fact="0.0283"/>
                  <dgm:constr type="h" for="ch" forName="Child3Accent2" refType="h" fact="0.0518"/>
                  <dgm:constr type="l" for="ch" forName="Child3Accent4" refType="w" fact="0.1614"/>
                  <dgm:constr type="t" for="ch" forName="Child3Accent4" refType="h" fact="0.6828"/>
                  <dgm:constr type="w" for="ch" forName="Child3Accent4" refType="w" fact="0.0283"/>
                  <dgm:constr type="h" for="ch" forName="Child3Accent4" refType="h" fact="0.0518"/>
                  <dgm:constr type="l" for="ch" forName="Child3Accent5" refType="w" fact="0.1077"/>
                  <dgm:constr type="t" for="ch" forName="Child3Accent5" refType="h" fact="0.6828"/>
                  <dgm:constr type="w" for="ch" forName="Child3Accent5" refType="w" fact="0.0283"/>
                  <dgm:constr type="h" for="ch" forName="Child3Accent5" refType="h" fact="0.0518"/>
                  <dgm:constr type="l" for="ch" forName="Child1Accent7" refType="w" fact="0.0668"/>
                  <dgm:constr type="t" for="ch" forName="Child1Accent7" refType="h" fact="0.128"/>
                  <dgm:constr type="w" for="ch" forName="Child1Accent7" refType="w" fact="0.0283"/>
                  <dgm:constr type="h" for="ch" forName="Child1Accent7" refType="h" fact="0.0518"/>
                  <dgm:constr type="l" for="ch" forName="Child3Accent6" refType="w" fact="0.0539"/>
                  <dgm:constr type="t" for="ch" forName="Child3Accent6" refType="h" fact="0.6828"/>
                  <dgm:constr type="w" for="ch" forName="Child3Accent6" refType="w" fact="0.0283"/>
                  <dgm:constr type="h" for="ch" forName="Child3Accent6" refType="h" fact="0.0518"/>
                  <dgm:constr type="l" for="ch" forName="Child1Accent8" refType="w" fact="0.0085"/>
                  <dgm:constr type="t" for="ch" forName="Child1Accent8" refType="h" fact="0.128"/>
                  <dgm:constr type="w" for="ch" forName="Child1Accent8" refType="w" fact="0.0283"/>
                  <dgm:constr type="h" for="ch" forName="Child1Accent8" refType="h" fact="0.0518"/>
                  <dgm:constr type="l" for="ch" forName="Child1Accent9" refType="w" fact="0"/>
                  <dgm:constr type="t" for="ch" forName="Child1Accent9" refType="h" fact="0"/>
                  <dgm:constr type="w" for="ch" forName="Child1Accent9" refType="w" fact="0"/>
                  <dgm:constr type="h" for="ch" forName="Child1Accent9" refType="h" fact="0"/>
                  <dgm:constr type="l" for="ch" forName="Child3Accent7" refType="w" fact="0.0002"/>
                  <dgm:constr type="t" for="ch" forName="Child3Accent7" refType="h" fact="0.6828"/>
                  <dgm:constr type="w" for="ch" forName="Child3Accent7" refType="w" fact="0.0283"/>
                  <dgm:constr type="h" for="ch" forName="Child3Accent7" refType="h" fact="0.0518"/>
                  <dgm:constr type="l" for="ch" forName="Child4Accent1" refType="w" fact="0.3904"/>
                  <dgm:constr type="t" for="ch" forName="Child4Accent1" refType="h" fact="0.8"/>
                  <dgm:constr type="w" for="ch" forName="Child4Accent1" refType="w" fact="0.0566"/>
                  <dgm:constr type="h" for="ch" forName="Child4Accent1" refType="h" fact="0.1035"/>
                  <dgm:constr type="l" for="ch" forName="Child4Accent3" refType="w" fact="0.2998"/>
                  <dgm:constr type="t" for="ch" forName="Child4Accent3" refType="h" fact="0.9482"/>
                  <dgm:constr type="w" for="ch" forName="Child4Accent3" refType="w" fact="0.0283"/>
                  <dgm:constr type="h" for="ch" forName="Child4Accent3" refType="h" fact="0.0518"/>
                  <dgm:constr type="l" for="ch" forName="Child4Accent4" refType="w" fact="0.2415"/>
                  <dgm:constr type="t" for="ch" forName="Child4Accent4" refType="h" fact="0.9482"/>
                  <dgm:constr type="w" for="ch" forName="Child4Accent4" refType="w" fact="0.0283"/>
                  <dgm:constr type="h" for="ch" forName="Child4Accent4" refType="h" fact="0.0518"/>
                  <dgm:constr type="l" for="ch" forName="Child4Accent5" refType="w" fact="0.1833"/>
                  <dgm:constr type="t" for="ch" forName="Child4Accent5" refType="h" fact="0.9482"/>
                  <dgm:constr type="w" for="ch" forName="Child4Accent5" refType="w" fact="0.0283"/>
                  <dgm:constr type="h" for="ch" forName="Child4Accent5" refType="h" fact="0.0518"/>
                  <dgm:constr type="l" for="ch" forName="Child4Accent6" refType="w" fact="0.1251"/>
                  <dgm:constr type="t" for="ch" forName="Child4Accent6" refType="h" fact="0.9482"/>
                  <dgm:constr type="w" for="ch" forName="Child4Accent6" refType="w" fact="0.0283"/>
                  <dgm:constr type="h" for="ch" forName="Child4Accent6" refType="h" fact="0.0518"/>
                  <dgm:constr type="l" for="ch" forName="Child4Accent7" refType="w" fact="0.0668"/>
                  <dgm:constr type="t" for="ch" forName="Child4Accent7" refType="h" fact="0.9482"/>
                  <dgm:constr type="w" for="ch" forName="Child4Accent7" refType="w" fact="0.0283"/>
                  <dgm:constr type="h" for="ch" forName="Child4Accent7" refType="h" fact="0.0518"/>
                  <dgm:constr type="l" for="ch" forName="Child4Accent8" refType="w" fact="0.0086"/>
                  <dgm:constr type="t" for="ch" forName="Child4Accent8" refType="h" fact="0.9482"/>
                  <dgm:constr type="w" for="ch" forName="Child4Accent8" refType="w" fact="0.0283"/>
                  <dgm:constr type="h" for="ch" forName="Child4Accent8" refType="h" fact="0.0518"/>
                  <dgm:constr type="l" for="ch" forName="Child2Accent1" refType="w" fact="0.3158"/>
                  <dgm:constr type="t" for="ch" forName="Child2Accent1" refType="h" fact="0.3725"/>
                  <dgm:constr type="w" for="ch" forName="Child2Accent1" refType="w" fact="0.0566"/>
                  <dgm:constr type="h" for="ch" forName="Child2Accent1" refType="h" fact="0.1035"/>
                  <dgm:constr type="l" for="ch" forName="Child4Accent2" refType="w" fact="0.358"/>
                  <dgm:constr type="t" for="ch" forName="Child4Accent2" refType="h" fact="0.8993"/>
                  <dgm:constr type="w" for="ch" forName="Child4Accent2" refType="w" fact="0.0283"/>
                  <dgm:constr type="h" for="ch" forName="Child4Accent2" refType="h" fact="0.0518"/>
                  <dgm:constr type="l" for="ch" forName="Child1Accent2" refType="w" fact="0.3585"/>
                  <dgm:constr type="t" for="ch" forName="Child1Accent2" refType="h" fact="0.162"/>
                  <dgm:constr type="w" for="ch" forName="Child1Accent2" refType="w" fact="0.0283"/>
                  <dgm:constr type="h" for="ch" forName="Child1Accent2" refType="h" fact="0.0518"/>
                  <dgm:constr type="l" for="ch" forName="Child3Accent3" refType="w" fact="0.2151"/>
                  <dgm:constr type="t" for="ch" forName="Child3Accent3" refType="h" fact="0.6828"/>
                  <dgm:constr type="w" for="ch" forName="Child3Accent3" refType="w" fact="0.0283"/>
                  <dgm:constr type="h" for="ch" forName="Child3Accent3" refType="h" fact="0.0518"/>
                  <dgm:constr type="l" for="ch" forName="Child2Accent2" refType="w" fact="0.2689"/>
                  <dgm:constr type="t" for="ch" forName="Child2Accent2" refType="h" fact="0.3937"/>
                  <dgm:constr type="w" for="ch" forName="Child2Accent2" refType="w" fact="0.0283"/>
                  <dgm:constr type="h" for="ch" forName="Child2Accent2" refType="h" fact="0.0518"/>
                  <dgm:constr type="l" for="ch" forName="Child2Accent4" refType="w" fact="0.1614"/>
                  <dgm:constr type="t" for="ch" forName="Child2Accent4" refType="h" fact="0.3937"/>
                  <dgm:constr type="w" for="ch" forName="Child2Accent4" refType="w" fact="0.0283"/>
                  <dgm:constr type="h" for="ch" forName="Child2Accent4" refType="h" fact="0.0518"/>
                  <dgm:constr type="l" for="ch" forName="Child2Accent5" refType="w" fact="0.1077"/>
                  <dgm:constr type="t" for="ch" forName="Child2Accent5" refType="h" fact="0.3937"/>
                  <dgm:constr type="w" for="ch" forName="Child2Accent5" refType="w" fact="0.0283"/>
                  <dgm:constr type="h" for="ch" forName="Child2Accent5" refType="h" fact="0.0518"/>
                  <dgm:constr type="l" for="ch" forName="Child2Accent6" refType="w" fact="0.0539"/>
                  <dgm:constr type="t" for="ch" forName="Child2Accent6" refType="h" fact="0.3937"/>
                  <dgm:constr type="w" for="ch" forName="Child2Accent6" refType="w" fact="0.0283"/>
                  <dgm:constr type="h" for="ch" forName="Child2Accent6" refType="h" fact="0.0518"/>
                  <dgm:constr type="l" for="ch" forName="Child2Accent7" refType="w" fact="0.0002"/>
                  <dgm:constr type="t" for="ch" forName="Child2Accent7" refType="h" fact="0.3937"/>
                  <dgm:constr type="w" for="ch" forName="Child2Accent7" refType="w" fact="0.0283"/>
                  <dgm:constr type="h" for="ch" forName="Child2Accent7" refType="h" fact="0.0518"/>
                  <dgm:constr type="l" for="ch" forName="Child2Accent3" refType="w" fact="0.2151"/>
                  <dgm:constr type="t" for="ch" forName="Child2Accent3" refType="h" fact="0.3937"/>
                  <dgm:constr type="w" for="ch" forName="Child2Accent3" refType="w" fact="0.0283"/>
                  <dgm:constr type="h" for="ch" forName="Child2Accent3" refType="h" fact="0.0518"/>
                  <dgm:constr type="l" for="ch" forName="ParentAccent1" refType="w" fact="0.9717"/>
                  <dgm:constr type="t" for="ch" forName="ParentAccent1" refType="h" fact="0.5316"/>
                  <dgm:constr type="w" for="ch" forName="ParentAccent1" refType="w" fact="0.0283"/>
                  <dgm:constr type="h" for="ch" forName="ParentAccent1" refType="h" fact="0.0518"/>
                  <dgm:constr type="l" for="ch" forName="ParentAccent2" refType="w" fact="0.9199"/>
                  <dgm:constr type="t" for="ch" forName="ParentAccent2" refType="h" fact="0.5316"/>
                  <dgm:constr type="w" for="ch" forName="ParentAccent2" refType="w" fact="0.0283"/>
                  <dgm:constr type="h" for="ch" forName="ParentAccent2" refType="h" fact="0.0518"/>
                  <dgm:constr type="l" for="ch" forName="ParentAccent3" refType="w" fact="0.8682"/>
                  <dgm:constr type="t" for="ch" forName="ParentAccent3" refType="h" fact="0.5316"/>
                  <dgm:constr type="w" for="ch" forName="ParentAccent3" refType="w" fact="0.0283"/>
                  <dgm:constr type="h" for="ch" forName="ParentAccent3" refType="h" fact="0.0518"/>
                  <dgm:constr type="l" for="ch" forName="ParentAccent4" refType="w" fact="0.8164"/>
                  <dgm:constr type="t" for="ch" forName="ParentAccent4" refType="h" fact="0.5316"/>
                  <dgm:constr type="w" for="ch" forName="ParentAccent4" refType="w" fact="0.0283"/>
                  <dgm:constr type="h" for="ch" forName="ParentAccent4" refType="h" fact="0.0518"/>
                  <dgm:constr type="l" for="ch" forName="ParentAccent5" refType="w" fact="0.7646"/>
                  <dgm:constr type="t" for="ch" forName="ParentAccent5" refType="h" fact="0.5316"/>
                  <dgm:constr type="w" for="ch" forName="ParentAccent5" refType="w" fact="0.0283"/>
                  <dgm:constr type="h" for="ch" forName="ParentAccent5" refType="h" fact="0.0518"/>
                  <dgm:constr type="l" for="ch" forName="ParentAccent6" refType="w" fact="0.6846"/>
                  <dgm:constr type="t" for="ch" forName="ParentAccent6" refType="h" fact="0.5057"/>
                  <dgm:constr type="w" for="ch" forName="ParentAccent6" refType="w" fact="0.0566"/>
                  <dgm:constr type="h" for="ch" forName="ParentAccent6" refType="h" fact="0.1035"/>
                  <dgm:constr type="l" for="ch" forName="ParentAccent7" refType="w" fact="0.9256"/>
                  <dgm:constr type="t" for="ch" forName="ParentAccent7" refType="h" fact="0.4247"/>
                  <dgm:constr type="w" for="ch" forName="ParentAccent7" refType="w" fact="0.0283"/>
                  <dgm:constr type="h" for="ch" forName="ParentAccent7" refType="h" fact="0.0518"/>
                  <dgm:constr type="l" for="ch" forName="ParentAccent8" refType="w" fact="0.9256"/>
                  <dgm:constr type="t" for="ch" forName="ParentAccent8" refType="h" fact="0.6392"/>
                  <dgm:constr type="w" for="ch" forName="ParentAccent8" refType="w" fact="0.0283"/>
                  <dgm:constr type="h" for="ch" forName="ParentAccent8" refType="h" fact="0.0518"/>
                  <dgm:constr type="l" for="ch" forName="ParentAccent9" refType="w" fact="0.9509"/>
                  <dgm:constr type="t" for="ch" forName="ParentAccent9" refType="h" fact="0.4712"/>
                  <dgm:constr type="w" for="ch" forName="ParentAccent9" refType="w" fact="0.0283"/>
                  <dgm:constr type="h" for="ch" forName="ParentAccent9" refType="h" fact="0.0518"/>
                  <dgm:constr type="l" for="ch" forName="ParentAccent10" refType="w" fact="0.9525"/>
                  <dgm:constr type="t" for="ch" forName="ParentAccent10" refType="h" fact="0.593"/>
                  <dgm:constr type="w" for="ch" forName="ParentAccent10" refType="w" fact="0.0283"/>
                  <dgm:constr type="h" for="ch" forName="ParentAccent10" refType="h" fact="0.0518"/>
                  <dgm:constr type="l" for="ch" forName="Child4" refType="w" fact="0.0081"/>
                  <dgm:constr type="t" for="ch" forName="Child4" refType="h" fact="0.8184"/>
                  <dgm:constr type="w" for="ch" forName="Child4" refType="w" fact="0.3192"/>
                  <dgm:constr type="h" for="ch" forName="Child4" refType="h" fact="0.1294"/>
                  <dgm:constr type="l" for="ch" forName="Child3" refType="w" fact="0"/>
                  <dgm:constr type="t" for="ch" forName="Child3" refType="h" fact="0.5547"/>
                  <dgm:constr type="w" for="ch" forName="Child3" refType="w" fact="0.297"/>
                  <dgm:constr type="h" for="ch" forName="Child3" refType="h" fact="0.1294"/>
                  <dgm:constr type="l" for="ch" forName="Child2" refType="w" fact="0"/>
                  <dgm:constr type="t" for="ch" forName="Child2" refType="h" fact="0.2662"/>
                  <dgm:constr type="w" for="ch" forName="Child2" refType="w" fact="0.297"/>
                  <dgm:constr type="h" for="ch" forName="Child2" refType="h" fact="0.1294"/>
                  <dgm:constr type="l" for="ch" forName="Child1" refType="w" fact="0.0081"/>
                  <dgm:constr type="t" for="ch" forName="Child1" refType="h" fact="0"/>
                  <dgm:constr type="w" for="ch" forName="Child1" refType="w" fact="0.3192"/>
                  <dgm:constr type="h" for="ch" forName="Child1" refType="h" fact="0.1294"/>
                </dgm:constrLst>
              </dgm:if>
              <dgm:else name="Name12">
                <dgm:alg type="composite">
                  <dgm:param type="ar" val="1.3278"/>
                </dgm:alg>
                <dgm:constrLst>
                  <dgm:constr type="l" for="ch" forName="Child2Accent1" refType="w" fact="0.3436"/>
                  <dgm:constr type="t" for="ch" forName="Child2Accent1" refType="h" fact="0.3184"/>
                  <dgm:constr type="w" for="ch" forName="Child2Accent1" refType="w" fact="0.0574"/>
                  <dgm:constr type="h" for="ch" forName="Child2Accent1" refType="h" fact="0.0763"/>
                  <dgm:constr type="l" for="ch" forName="Child2Accent2" refType="w" fact="0.3068"/>
                  <dgm:constr type="t" for="ch" forName="Child2Accent2" refType="h" fact="0.2781"/>
                  <dgm:constr type="w" for="ch" forName="Child2Accent2" refType="w" fact="0.0287"/>
                  <dgm:constr type="h" for="ch" forName="Child2Accent2" refType="h" fact="0.0381"/>
                  <dgm:constr type="l" for="ch" forName="Child2Accent3" refType="w" fact="0.2455"/>
                  <dgm:constr type="t" for="ch" forName="Child2Accent3" refType="h" fact="0.2781"/>
                  <dgm:constr type="w" for="ch" forName="Child2Accent3" refType="w" fact="0.0287"/>
                  <dgm:constr type="h" for="ch" forName="Child2Accent3" refType="h" fact="0.0381"/>
                  <dgm:constr type="l" for="ch" forName="Child2Accent4" refType="w" fact="0.1842"/>
                  <dgm:constr type="t" for="ch" forName="Child2Accent4" refType="h" fact="0.2781"/>
                  <dgm:constr type="w" for="ch" forName="Child2Accent4" refType="w" fact="0.0287"/>
                  <dgm:constr type="h" for="ch" forName="Child2Accent4" refType="h" fact="0.0381"/>
                  <dgm:constr type="l" for="ch" forName="Child2Accent5" refType="w" fact="0.1229"/>
                  <dgm:constr type="t" for="ch" forName="Child2Accent5" refType="h" fact="0.2781"/>
                  <dgm:constr type="w" for="ch" forName="Child2Accent5" refType="w" fact="0.0287"/>
                  <dgm:constr type="h" for="ch" forName="Child2Accent5" refType="h" fact="0.0381"/>
                  <dgm:constr type="l" for="ch" forName="Child3Accent1" refType="w" fact="0.284"/>
                  <dgm:constr type="t" for="ch" forName="Child3Accent1" refType="h" fact="0.5061"/>
                  <dgm:constr type="w" for="ch" forName="Child3Accent1" refType="w" fact="0.0574"/>
                  <dgm:constr type="h" for="ch" forName="Child3Accent1" refType="h" fact="0.0763"/>
                  <dgm:constr type="l" for="ch" forName="Child3Accent2" refType="w" fact="0.2272"/>
                  <dgm:constr type="t" for="ch" forName="Child3Accent2" refType="h" fact="0.5252"/>
                  <dgm:constr type="w" for="ch" forName="Child3Accent2" refType="w" fact="0.0287"/>
                  <dgm:constr type="h" for="ch" forName="Child3Accent2" refType="h" fact="0.0381"/>
                  <dgm:constr type="l" for="ch" forName="Child3Accent3" refType="w" fact="0.1705"/>
                  <dgm:constr type="t" for="ch" forName="Child3Accent3" refType="h" fact="0.5252"/>
                  <dgm:constr type="w" for="ch" forName="Child3Accent3" refType="w" fact="0.0287"/>
                  <dgm:constr type="h" for="ch" forName="Child3Accent3" refType="h" fact="0.0381"/>
                  <dgm:constr type="l" for="ch" forName="Child3Accent4" refType="w" fact="0.1137"/>
                  <dgm:constr type="t" for="ch" forName="Child3Accent4" refType="h" fact="0.5252"/>
                  <dgm:constr type="w" for="ch" forName="Child3Accent4" refType="w" fact="0.0287"/>
                  <dgm:constr type="h" for="ch" forName="Child3Accent4" refType="h" fact="0.0381"/>
                  <dgm:constr type="l" for="ch" forName="Child2Accent6" refType="w" fact="0.0615"/>
                  <dgm:constr type="t" for="ch" forName="Child2Accent6" refType="h" fact="0.2781"/>
                  <dgm:constr type="w" for="ch" forName="Child2Accent6" refType="w" fact="0.0287"/>
                  <dgm:constr type="h" for="ch" forName="Child2Accent6" refType="h" fact="0.0381"/>
                  <dgm:constr type="l" for="ch" forName="Child3Accent5" refType="w" fact="0.057"/>
                  <dgm:constr type="t" for="ch" forName="Child3Accent5" refType="h" fact="0.5252"/>
                  <dgm:constr type="w" for="ch" forName="Child3Accent5" refType="w" fact="0.0287"/>
                  <dgm:constr type="h" for="ch" forName="Child3Accent5" refType="h" fact="0.0381"/>
                  <dgm:constr type="l" for="ch" forName="Child2Accent7" refType="w" fact="0.0002"/>
                  <dgm:constr type="t" for="ch" forName="Child2Accent7" refType="h" fact="0.2781"/>
                  <dgm:constr type="w" for="ch" forName="Child2Accent7" refType="w" fact="0.0287"/>
                  <dgm:constr type="h" for="ch" forName="Child2Accent7" refType="h" fact="0.0381"/>
                  <dgm:constr type="l" for="ch" forName="Child3Accent6" refType="w" fact="0.0002"/>
                  <dgm:constr type="t" for="ch" forName="Child3Accent6" refType="h" fact="0.5252"/>
                  <dgm:constr type="w" for="ch" forName="Child3Accent6" refType="w" fact="0.0287"/>
                  <dgm:constr type="h" for="ch" forName="Child3Accent6" refType="h" fact="0.0381"/>
                  <dgm:constr type="l" for="ch" forName="Child3Accent7" refType="w" fact="0"/>
                  <dgm:constr type="t" for="ch" forName="Child3Accent7" refType="h" fact="0"/>
                  <dgm:constr type="w" for="ch" forName="Child3Accent7" refType="w" fact="0"/>
                  <dgm:constr type="h" for="ch" forName="Child3Accent7" refType="h" fact="0"/>
                  <dgm:constr type="l" for="ch" forName="Child4Accent1" refType="w" fact="0.3436"/>
                  <dgm:constr type="t" for="ch" forName="Child4Accent1" refType="h" fact="0.6908"/>
                  <dgm:constr type="w" for="ch" forName="Child4Accent1" refType="w" fact="0.0574"/>
                  <dgm:constr type="h" for="ch" forName="Child4Accent1" refType="h" fact="0.0763"/>
                  <dgm:constr type="l" for="ch" forName="Child4Accent2" refType="w" fact="0.3068"/>
                  <dgm:constr type="t" for="ch" forName="Child4Accent2" refType="h" fact="0.7684"/>
                  <dgm:constr type="w" for="ch" forName="Child4Accent2" refType="w" fact="0.0287"/>
                  <dgm:constr type="h" for="ch" forName="Child4Accent2" refType="h" fact="0.0381"/>
                  <dgm:constr type="l" for="ch" forName="Child4Accent3" refType="w" fact="0.2455"/>
                  <dgm:constr type="t" for="ch" forName="Child4Accent3" refType="h" fact="0.7684"/>
                  <dgm:constr type="w" for="ch" forName="Child4Accent3" refType="w" fact="0.0287"/>
                  <dgm:constr type="h" for="ch" forName="Child4Accent3" refType="h" fact="0.0381"/>
                  <dgm:constr type="l" for="ch" forName="Child4Accent4" refType="w" fact="0.1842"/>
                  <dgm:constr type="t" for="ch" forName="Child4Accent4" refType="h" fact="0.7684"/>
                  <dgm:constr type="w" for="ch" forName="Child4Accent4" refType="w" fact="0.0287"/>
                  <dgm:constr type="h" for="ch" forName="Child4Accent4" refType="h" fact="0.0381"/>
                  <dgm:constr type="l" for="ch" forName="Child4Accent5" refType="w" fact="0.1229"/>
                  <dgm:constr type="t" for="ch" forName="Child4Accent5" refType="h" fact="0.7684"/>
                  <dgm:constr type="w" for="ch" forName="Child4Accent5" refType="w" fact="0.0287"/>
                  <dgm:constr type="h" for="ch" forName="Child4Accent5" refType="h" fact="0.0381"/>
                  <dgm:constr type="l" for="ch" forName="Child4Accent6" refType="w" fact="0.0615"/>
                  <dgm:constr type="t" for="ch" forName="Child4Accent6" refType="h" fact="0.7684"/>
                  <dgm:constr type="w" for="ch" forName="Child4Accent6" refType="w" fact="0.0287"/>
                  <dgm:constr type="h" for="ch" forName="Child4Accent6" refType="h" fact="0.0381"/>
                  <dgm:constr type="l" for="ch" forName="Child4Accent7" refType="w" fact="0.0002"/>
                  <dgm:constr type="t" for="ch" forName="Child4Accent7" refType="h" fact="0.7684"/>
                  <dgm:constr type="w" for="ch" forName="Child4Accent7" refType="w" fact="0.0287"/>
                  <dgm:constr type="h" for="ch" forName="Child4Accent7" refType="h" fact="0.0381"/>
                  <dgm:constr type="l" for="ch" forName="Child4Accent8" refType="w" fact="0"/>
                  <dgm:constr type="t" for="ch" forName="Child4Accent8" refType="h" fact="0"/>
                  <dgm:constr type="w" for="ch" forName="Child4Accent8" refType="w" fact="0"/>
                  <dgm:constr type="h" for="ch" forName="Child4Accent8" refType="h" fact="0"/>
                  <dgm:constr type="l" for="ch" forName="ParentAccent1" refType="w" fact="0.9713"/>
                  <dgm:constr type="t" for="ch" forName="ParentAccent1" refType="h" fact="0.5252"/>
                  <dgm:constr type="w" for="ch" forName="ParentAccent1" refType="w" fact="0.0287"/>
                  <dgm:constr type="h" for="ch" forName="ParentAccent1" refType="h" fact="0.0381"/>
                  <dgm:constr type="l" for="ch" forName="ParentAccent2" refType="w" fact="0.9187"/>
                  <dgm:constr type="t" for="ch" forName="ParentAccent2" refType="h" fact="0.5252"/>
                  <dgm:constr type="w" for="ch" forName="ParentAccent2" refType="w" fact="0.0287"/>
                  <dgm:constr type="h" for="ch" forName="ParentAccent2" refType="h" fact="0.0381"/>
                  <dgm:constr type="l" for="ch" forName="ParentAccent3" refType="w" fact="0.8661"/>
                  <dgm:constr type="t" for="ch" forName="ParentAccent3" refType="h" fact="0.5252"/>
                  <dgm:constr type="w" for="ch" forName="ParentAccent3" refType="w" fact="0.0287"/>
                  <dgm:constr type="h" for="ch" forName="ParentAccent3" refType="h" fact="0.0381"/>
                  <dgm:constr type="l" for="ch" forName="ParentAccent4" refType="w" fact="0.8136"/>
                  <dgm:constr type="t" for="ch" forName="ParentAccent4" refType="h" fact="0.5252"/>
                  <dgm:constr type="w" for="ch" forName="ParentAccent4" refType="w" fact="0.0287"/>
                  <dgm:constr type="h" for="ch" forName="ParentAccent4" refType="h" fact="0.0381"/>
                  <dgm:constr type="l" for="ch" forName="ParentAccent5" refType="w" fact="0.761"/>
                  <dgm:constr type="t" for="ch" forName="ParentAccent5" refType="h" fact="0.5252"/>
                  <dgm:constr type="w" for="ch" forName="ParentAccent5" refType="w" fact="0.0287"/>
                  <dgm:constr type="h" for="ch" forName="ParentAccent5" refType="h" fact="0.0381"/>
                  <dgm:constr type="l" for="ch" forName="ParentAccent6" refType="w" fact="0.6797"/>
                  <dgm:constr type="t" for="ch" forName="ParentAccent6" refType="h" fact="0.5061"/>
                  <dgm:constr type="w" for="ch" forName="ParentAccent6" refType="w" fact="0.0574"/>
                  <dgm:constr type="h" for="ch" forName="ParentAccent6" refType="h" fact="0.0763"/>
                  <dgm:constr type="l" for="ch" forName="ParentAccent7" refType="w" fact="0.9245"/>
                  <dgm:constr type="t" for="ch" forName="ParentAccent7" refType="h" fact="0.4464"/>
                  <dgm:constr type="w" for="ch" forName="ParentAccent7" refType="w" fact="0.0287"/>
                  <dgm:constr type="h" for="ch" forName="ParentAccent7" refType="h" fact="0.0381"/>
                  <dgm:constr type="l" for="ch" forName="ParentAccent8" refType="w" fact="0.9245"/>
                  <dgm:constr type="t" for="ch" forName="ParentAccent8" refType="h" fact="0.6045"/>
                  <dgm:constr type="w" for="ch" forName="ParentAccent8" refType="w" fact="0.0287"/>
                  <dgm:constr type="h" for="ch" forName="ParentAccent8" refType="h" fact="0.0381"/>
                  <dgm:constr type="l" for="ch" forName="ParentAccent9" refType="w" fact="0.9501"/>
                  <dgm:constr type="t" for="ch" forName="ParentAccent9" refType="h" fact="0.4807"/>
                  <dgm:constr type="w" for="ch" forName="ParentAccent9" refType="w" fact="0.0287"/>
                  <dgm:constr type="h" for="ch" forName="ParentAccent9" refType="h" fact="0.0381"/>
                  <dgm:constr type="l" for="ch" forName="ParentAccent10" refType="w" fact="0.9518"/>
                  <dgm:constr type="t" for="ch" forName="ParentAccent10" refType="h" fact="0.5705"/>
                  <dgm:constr type="w" for="ch" forName="ParentAccent10" refType="w" fact="0.0287"/>
                  <dgm:constr type="h" for="ch" forName="ParentAccent10" refType="h" fact="0.0381"/>
                  <dgm:constr type="l" for="ch" forName="Child1Accent1" refType="w" fact="0.4819"/>
                  <dgm:constr type="t" for="ch" forName="Child1Accent1" refType="h" fact="0.2457"/>
                  <dgm:constr type="w" for="ch" forName="Child1Accent1" refType="w" fact="0.0574"/>
                  <dgm:constr type="h" for="ch" forName="Child1Accent1" refType="h" fact="0.0763"/>
                  <dgm:constr type="l" for="ch" forName="Child1Accent4" refType="w" fact="0.3653"/>
                  <dgm:constr type="t" for="ch" forName="Child1Accent4" refType="h" fact="0.097"/>
                  <dgm:constr type="w" for="ch" forName="Child1Accent4" refType="w" fact="0.0287"/>
                  <dgm:constr type="h" for="ch" forName="Child1Accent4" refType="h" fact="0.0381"/>
                  <dgm:constr type="l" for="ch" forName="Child1Accent5" refType="w" fact="0.304"/>
                  <dgm:constr type="t" for="ch" forName="Child1Accent5" refType="h" fact="0.097"/>
                  <dgm:constr type="w" for="ch" forName="Child1Accent5" refType="w" fact="0.0287"/>
                  <dgm:constr type="h" for="ch" forName="Child1Accent5" refType="h" fact="0.0381"/>
                  <dgm:constr type="l" for="ch" forName="Child1Accent6" refType="w" fact="0.2426"/>
                  <dgm:constr type="t" for="ch" forName="Child1Accent6" refType="h" fact="0.097"/>
                  <dgm:constr type="w" for="ch" forName="Child1Accent6" refType="w" fact="0.0287"/>
                  <dgm:constr type="h" for="ch" forName="Child1Accent6" refType="h" fact="0.0381"/>
                  <dgm:constr type="l" for="ch" forName="Child1Accent7" refType="w" fact="0.1813"/>
                  <dgm:constr type="t" for="ch" forName="Child1Accent7" refType="h" fact="0.097"/>
                  <dgm:constr type="w" for="ch" forName="Child1Accent7" refType="w" fact="0.0287"/>
                  <dgm:constr type="h" for="ch" forName="Child1Accent7" refType="h" fact="0.0381"/>
                  <dgm:constr type="l" for="ch" forName="Child1Accent8" refType="w" fact="0.12"/>
                  <dgm:constr type="t" for="ch" forName="Child1Accent8" refType="h" fact="0.097"/>
                  <dgm:constr type="w" for="ch" forName="Child1Accent8" refType="w" fact="0.0287"/>
                  <dgm:constr type="h" for="ch" forName="Child1Accent8" refType="h" fact="0.0381"/>
                  <dgm:constr type="l" for="ch" forName="Child1Accent9" refType="w" fact="0.0587"/>
                  <dgm:constr type="t" for="ch" forName="Child1Accent9" refType="h" fact="0.097"/>
                  <dgm:constr type="w" for="ch" forName="Child1Accent9" refType="w" fact="0.0287"/>
                  <dgm:constr type="h" for="ch" forName="Child1Accent9" refType="h" fact="0.0381"/>
                  <dgm:constr type="l" for="ch" forName="Child5Accent1" refType="w" fact="0.4819"/>
                  <dgm:constr type="t" for="ch" forName="Child5Accent1" refType="h" fact="0.7601"/>
                  <dgm:constr type="w" for="ch" forName="Child5Accent1" refType="w" fact="0.0574"/>
                  <dgm:constr type="h" for="ch" forName="Child5Accent1" refType="h" fact="0.0763"/>
                  <dgm:constr type="l" for="ch" forName="Child5Accent4" refType="w" fact="0.3653"/>
                  <dgm:constr type="t" for="ch" forName="Child5Accent4" refType="h" fact="0.9619"/>
                  <dgm:constr type="w" for="ch" forName="Child5Accent4" refType="w" fact="0.0287"/>
                  <dgm:constr type="h" for="ch" forName="Child5Accent4" refType="h" fact="0.0381"/>
                  <dgm:constr type="l" for="ch" forName="Child5Accent5" refType="w" fact="0.304"/>
                  <dgm:constr type="t" for="ch" forName="Child5Accent5" refType="h" fact="0.9619"/>
                  <dgm:constr type="w" for="ch" forName="Child5Accent5" refType="w" fact="0.0287"/>
                  <dgm:constr type="h" for="ch" forName="Child5Accent5" refType="h" fact="0.0381"/>
                  <dgm:constr type="l" for="ch" forName="Child5Accent6" refType="w" fact="0.2426"/>
                  <dgm:constr type="t" for="ch" forName="Child5Accent6" refType="h" fact="0.9619"/>
                  <dgm:constr type="w" for="ch" forName="Child5Accent6" refType="w" fact="0.0287"/>
                  <dgm:constr type="h" for="ch" forName="Child5Accent6" refType="h" fact="0.0381"/>
                  <dgm:constr type="l" for="ch" forName="Child5Accent7" refType="w" fact="0.1813"/>
                  <dgm:constr type="t" for="ch" forName="Child5Accent7" refType="h" fact="0.9619"/>
                  <dgm:constr type="w" for="ch" forName="Child5Accent7" refType="w" fact="0.0287"/>
                  <dgm:constr type="h" for="ch" forName="Child5Accent7" refType="h" fact="0.0381"/>
                  <dgm:constr type="l" for="ch" forName="Child5Accent8" refType="w" fact="0.12"/>
                  <dgm:constr type="t" for="ch" forName="Child5Accent8" refType="h" fact="0.9619"/>
                  <dgm:constr type="w" for="ch" forName="Child5Accent8" refType="w" fact="0.0287"/>
                  <dgm:constr type="h" for="ch" forName="Child5Accent8" refType="h" fact="0.0381"/>
                  <dgm:constr type="l" for="ch" forName="Child5Accent9" refType="w" fact="0.0587"/>
                  <dgm:constr type="t" for="ch" forName="Child5Accent9" refType="h" fact="0.9619"/>
                  <dgm:constr type="w" for="ch" forName="Child5Accent9" refType="w" fact="0.0287"/>
                  <dgm:constr type="h" for="ch" forName="Child5Accent9" refType="h" fact="0.0381"/>
                  <dgm:constr type="l" for="ch" forName="Child5Accent2" refType="w" fact="0.453"/>
                  <dgm:constr type="t" for="ch" forName="Child5Accent2" refType="h" fact="0.8375"/>
                  <dgm:constr type="w" for="ch" forName="Child5Accent2" refType="w" fact="0.0287"/>
                  <dgm:constr type="h" for="ch" forName="Child5Accent2" refType="h" fact="0.0381"/>
                  <dgm:constr type="l" for="ch" forName="Child5Accent3" refType="w" fact="0.4118"/>
                  <dgm:constr type="t" for="ch" forName="Child5Accent3" refType="h" fact="0.8991"/>
                  <dgm:constr type="w" for="ch" forName="Child5Accent3" refType="w" fact="0.0287"/>
                  <dgm:constr type="h" for="ch" forName="Child5Accent3" refType="h" fact="0.0381"/>
                  <dgm:constr type="l" for="ch" forName="Child1Accent2" refType="w" fact="0.4458"/>
                  <dgm:constr type="t" for="ch" forName="Child1Accent2" refType="h" fact="0.2004"/>
                  <dgm:constr type="w" for="ch" forName="Child1Accent2" refType="w" fact="0.0287"/>
                  <dgm:constr type="h" for="ch" forName="Child1Accent2" refType="h" fact="0.0381"/>
                  <dgm:constr type="l" for="ch" forName="Child1Accent3" refType="w" fact="0.4054"/>
                  <dgm:constr type="t" for="ch" forName="Child1Accent3" refType="h" fact="0.1445"/>
                  <dgm:constr type="w" for="ch" forName="Child1Accent3" refType="w" fact="0.0287"/>
                  <dgm:constr type="h" for="ch" forName="Child1Accent3" refType="h" fact="0.0381"/>
                  <dgm:constr type="l" for="ch" forName="Child5" refType="w" fact="0.0581"/>
                  <dgm:constr type="t" for="ch" forName="Child5" refType="h" fact="0.8635"/>
                  <dgm:constr type="w" for="ch" forName="Child5" refType="w" fact="0.3364"/>
                  <dgm:constr type="h" for="ch" forName="Child5" refType="h" fact="0.0981"/>
                  <dgm:constr type="l" for="ch" forName="Child4" refType="w" fact="0"/>
                  <dgm:constr type="t" for="ch" forName="Child4" refType="h" fact="0.6701"/>
                  <dgm:constr type="w" for="ch" forName="Child4" refType="w" fact="0.3364"/>
                  <dgm:constr type="h" for="ch" forName="Child4" refType="h" fact="0.0981"/>
                  <dgm:constr type="l" for="ch" forName="Child3" refType="w" fact="0"/>
                  <dgm:constr type="t" for="ch" forName="Child3" refType="h" fact="0.4276"/>
                  <dgm:constr type="w" for="ch" forName="Child3" refType="w" fact="0.2544"/>
                  <dgm:constr type="h" for="ch" forName="Child3" refType="h" fact="0.0981"/>
                  <dgm:constr type="l" for="ch" forName="Child2" refType="w" fact="0"/>
                  <dgm:constr type="t" for="ch" forName="Child2" refType="h" fact="0.1798"/>
                  <dgm:constr type="w" for="ch" forName="Child2" refType="w" fact="0.3364"/>
                  <dgm:constr type="h" for="ch" forName="Child2" refType="h" fact="0.0981"/>
                  <dgm:constr type="l" for="ch" forName="Child1" refType="w" fact="0.0581"/>
                  <dgm:constr type="t" for="ch" forName="Child1" refType="h" fact="0"/>
                  <dgm:constr type="w" for="ch" forName="Child1" refType="w" fact="0.3364"/>
                  <dgm:constr type="h" for="ch" forName="Child1" refType="h" fact="0.0981"/>
                  <dgm:constr type="l" for="ch" forName="Parent" refType="w" fact="0.3653"/>
                  <dgm:constr type="t" for="ch" forName="Parent" refType="h" fact="0.3513"/>
                  <dgm:constr type="w" for="ch" forName="Parent" refType="w" fact="0.2906"/>
                  <dgm:constr type="h" for="ch" forName="Parent" refType="h" fact="0.3859"/>
                </dgm:constrLst>
              </dgm:else>
            </dgm:choose>
          </dgm:if>
          <dgm:else name="Name13">
            <dgm:choose name="Name14">
              <dgm:if name="Name15" axis="ch" ptType="node" func="cnt" op="equ" val="0">
                <dgm:alg type="composite">
                  <dgm:param type="ar" val="2.1059"/>
                </dgm:alg>
                <dgm:constrLst>
                  <dgm:constr type="r" for="ch" forName="Parent" refType="w"/>
                  <dgm:constr type="t" for="ch" forName="Parent" refType="h" fact="0"/>
                  <dgm:constr type="w" for="ch" forName="Parent" refType="w" fact="0.4749"/>
                  <dgm:constr type="h" for="ch" forName="Parent" refType="h"/>
                  <dgm:constr type="r" for="ch" forName="ParentAccent1" refType="w" fact="0.0469"/>
                  <dgm:constr type="t" for="ch" forName="ParentAccent1" refType="h" fact="0.4506"/>
                  <dgm:constr type="w" for="ch" forName="ParentAccent1" refType="w" fact="0.0469"/>
                  <dgm:constr type="h" for="ch" forName="ParentAccent1" refType="h" fact="0.0988"/>
                  <dgm:constr type="r" for="ch" forName="ParentAccent2" refType="w" fact="0.1266"/>
                  <dgm:constr type="t" for="ch" forName="ParentAccent2" refType="h" fact="0.4506"/>
                  <dgm:constr type="w" for="ch" forName="ParentAccent2" refType="w" fact="0.0469"/>
                  <dgm:constr type="h" for="ch" forName="ParentAccent2" refType="h" fact="0.0988"/>
                  <dgm:constr type="r" for="ch" forName="ParentAccent3" refType="w" fact="0.2063"/>
                  <dgm:constr type="t" for="ch" forName="ParentAccent3" refType="h" fact="0.4506"/>
                  <dgm:constr type="w" for="ch" forName="ParentAccent3" refType="w" fact="0.0469"/>
                  <dgm:constr type="h" for="ch" forName="ParentAccent3" refType="h" fact="0.0988"/>
                  <dgm:constr type="r" for="ch" forName="ParentAccent4" refType="w" fact="0.286"/>
                  <dgm:constr type="t" for="ch" forName="ParentAccent4" refType="h" fact="0.4506"/>
                  <dgm:constr type="w" for="ch" forName="ParentAccent4" refType="w" fact="0.0469"/>
                  <dgm:constr type="h" for="ch" forName="ParentAccent4" refType="h" fact="0.0988"/>
                  <dgm:constr type="r" for="ch" forName="ParentAccent5" refType="w" fact="0.3657"/>
                  <dgm:constr type="t" for="ch" forName="ParentAccent5" refType="h" fact="0.4506"/>
                  <dgm:constr type="w" for="ch" forName="ParentAccent5" refType="w" fact="0.0469"/>
                  <dgm:constr type="h" for="ch" forName="ParentAccent5" refType="h" fact="0.0988"/>
                  <dgm:constr type="r" for="ch" forName="ParentAccent6" refType="w" fact="0.4924"/>
                  <dgm:constr type="t" for="ch" forName="ParentAccent6" refType="h" fact="0.4012"/>
                  <dgm:constr type="w" for="ch" forName="ParentAccent6" refType="w" fact="0.0939"/>
                  <dgm:constr type="h" for="ch" forName="ParentAccent6" refType="h" fact="0.1976"/>
                  <dgm:constr type="r" for="ch" forName="ParentAccent7" refType="w" fact="0.1234"/>
                  <dgm:constr type="t" for="ch" forName="ParentAccent7" refType="h" fact="0.2465"/>
                  <dgm:constr type="w" for="ch" forName="ParentAccent7" refType="w" fact="0.0469"/>
                  <dgm:constr type="h" for="ch" forName="ParentAccent7" refType="h" fact="0.0988"/>
                  <dgm:constr type="r" for="ch" forName="ParentAccent8" refType="w" fact="0.1234"/>
                  <dgm:constr type="t" for="ch" forName="ParentAccent8" refType="h" fact="0.6562"/>
                  <dgm:constr type="w" for="ch" forName="ParentAccent8" refType="w" fact="0.0469"/>
                  <dgm:constr type="h" for="ch" forName="ParentAccent8" refType="h" fact="0.0988"/>
                  <dgm:constr type="r" for="ch" forName="ParentAccent9" refType="w" fact="0.0815"/>
                  <dgm:constr type="t" for="ch" forName="ParentAccent9" refType="h" fact="0.3353"/>
                  <dgm:constr type="w" for="ch" forName="ParentAccent9" refType="w" fact="0.0469"/>
                  <dgm:constr type="h" for="ch" forName="ParentAccent9" refType="h" fact="0.0988"/>
                  <dgm:constr type="r" for="ch" forName="ParentAccent10" refType="w" fact="0.0787"/>
                  <dgm:constr type="t" for="ch" forName="ParentAccent10" refType="h" fact="0.5679"/>
                  <dgm:constr type="w" for="ch" forName="ParentAccent10" refType="w" fact="0.0469"/>
                  <dgm:constr type="h" for="ch" forName="ParentAccent10" refType="h" fact="0.0988"/>
                </dgm:constrLst>
              </dgm:if>
              <dgm:if name="Name16" axis="ch" ptType="node" func="cnt" op="equ" val="1">
                <dgm:alg type="composite">
                  <dgm:param type="ar" val="3.4411"/>
                </dgm:alg>
                <dgm:constrLst>
                  <dgm:constr type="primFontSz" for="des" forName="Child1" val="65"/>
                  <dgm:constr type="primFontSz" for="des" forName="Child1" refType="primFontSz" refFor="des" refForName="Parent" op="lte"/>
                  <dgm:constr type="r" for="ch" forName="Child1Accent1" refType="w" fact="0.716"/>
                  <dgm:constr type="t" for="ch" forName="Child1Accent1" refType="h" fact="0.4012"/>
                  <dgm:constr type="w" for="ch" forName="Child1Accent1" refType="w" fact="0.0574"/>
                  <dgm:constr type="h" for="ch" forName="Child1Accent1" refType="h" fact="0.1976"/>
                  <dgm:constr type="r" for="ch" forName="Child1Accent2" refType="w" fact="0.7728"/>
                  <dgm:constr type="t" for="ch" forName="Child1Accent2" refType="h" fact="0.4506"/>
                  <dgm:constr type="w" for="ch" forName="Child1Accent2" refType="w" fact="0.0287"/>
                  <dgm:constr type="h" for="ch" forName="Child1Accent2" refType="h" fact="0.0988"/>
                  <dgm:constr type="r" for="ch" forName="Child1Accent3" refType="w" fact="0.8295"/>
                  <dgm:constr type="t" for="ch" forName="Child1Accent3" refType="h" fact="0.4506"/>
                  <dgm:constr type="w" for="ch" forName="Child1Accent3" refType="w" fact="0.0287"/>
                  <dgm:constr type="h" for="ch" forName="Child1Accent3" refType="h" fact="0.0988"/>
                  <dgm:constr type="r" for="ch" forName="Child1Accent4" refType="w" fact="0.8863"/>
                  <dgm:constr type="t" for="ch" forName="Child1Accent4" refType="h" fact="0.4506"/>
                  <dgm:constr type="w" for="ch" forName="Child1Accent4" refType="w" fact="0.0287"/>
                  <dgm:constr type="h" for="ch" forName="Child1Accent4" refType="h" fact="0.0988"/>
                  <dgm:constr type="r" for="ch" forName="Child1Accent5" refType="w" fact="0.943"/>
                  <dgm:constr type="t" for="ch" forName="Child1Accent5" refType="h" fact="0.4506"/>
                  <dgm:constr type="w" for="ch" forName="Child1Accent5" refType="w" fact="0.0287"/>
                  <dgm:constr type="h" for="ch" forName="Child1Accent5" refType="h" fact="0.0988"/>
                  <dgm:constr type="r" for="ch" forName="Child1Accent6" refType="w" fact="0.9998"/>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ParentAccent1" refType="w" fact="0.0287"/>
                  <dgm:constr type="t" for="ch" forName="ParentAccent1" refType="h" fact="0.4506"/>
                  <dgm:constr type="w" for="ch" forName="ParentAccent1" refType="w" fact="0.0287"/>
                  <dgm:constr type="h" for="ch" forName="ParentAccent1" refType="h" fact="0.0988"/>
                  <dgm:constr type="r" for="ch" forName="ParentAccent2" refType="w" fact="0.0813"/>
                  <dgm:constr type="t" for="ch" forName="ParentAccent2" refType="h" fact="0.4506"/>
                  <dgm:constr type="w" for="ch" forName="ParentAccent2" refType="w" fact="0.0287"/>
                  <dgm:constr type="h" for="ch" forName="ParentAccent2" refType="h" fact="0.0988"/>
                  <dgm:constr type="r" for="ch" forName="ParentAccent3" refType="w" fact="0.1339"/>
                  <dgm:constr type="t" for="ch" forName="ParentAccent3" refType="h" fact="0.4506"/>
                  <dgm:constr type="w" for="ch" forName="ParentAccent3" refType="w" fact="0.0287"/>
                  <dgm:constr type="h" for="ch" forName="ParentAccent3" refType="h" fact="0.0988"/>
                  <dgm:constr type="r" for="ch" forName="ParentAccent4" refType="w" fact="0.1864"/>
                  <dgm:constr type="t" for="ch" forName="ParentAccent4" refType="h" fact="0.4506"/>
                  <dgm:constr type="w" for="ch" forName="ParentAccent4" refType="w" fact="0.0287"/>
                  <dgm:constr type="h" for="ch" forName="ParentAccent4" refType="h" fact="0.0988"/>
                  <dgm:constr type="r" for="ch" forName="ParentAccent5" refType="w" fact="0.239"/>
                  <dgm:constr type="t" for="ch" forName="ParentAccent5" refType="h" fact="0.4506"/>
                  <dgm:constr type="w" for="ch" forName="ParentAccent5" refType="w" fact="0.0287"/>
                  <dgm:constr type="h" for="ch" forName="ParentAccent5" refType="h" fact="0.0988"/>
                  <dgm:constr type="r" for="ch" forName="ParentAccent6" refType="w" fact="0.3203"/>
                  <dgm:constr type="t" for="ch" forName="ParentAccent6" refType="h" fact="0.4012"/>
                  <dgm:constr type="w" for="ch" forName="ParentAccent6" refType="w" fact="0.0574"/>
                  <dgm:constr type="h" for="ch" forName="ParentAccent6" refType="h" fact="0.1976"/>
                  <dgm:constr type="r" for="ch" forName="ParentAccent7" refType="w" fact="0.0755"/>
                  <dgm:constr type="t" for="ch" forName="ParentAccent7" refType="h" fact="0.2465"/>
                  <dgm:constr type="w" for="ch" forName="ParentAccent7" refType="w" fact="0.0287"/>
                  <dgm:constr type="h" for="ch" forName="ParentAccent7" refType="h" fact="0.0988"/>
                  <dgm:constr type="r" for="ch" forName="ParentAccent8" refType="w" fact="0.0755"/>
                  <dgm:constr type="t" for="ch" forName="ParentAccent8" refType="h" fact="0.6562"/>
                  <dgm:constr type="w" for="ch" forName="ParentAccent8" refType="w" fact="0.0287"/>
                  <dgm:constr type="h" for="ch" forName="ParentAccent8" refType="h" fact="0.0988"/>
                  <dgm:constr type="r" for="ch" forName="ParentAccent9" refType="w" fact="0.0499"/>
                  <dgm:constr type="t" for="ch" forName="ParentAccent9" refType="h" fact="0.3353"/>
                  <dgm:constr type="w" for="ch" forName="ParentAccent9" refType="w" fact="0.0287"/>
                  <dgm:constr type="h" for="ch" forName="ParentAccent9" refType="h" fact="0.0988"/>
                  <dgm:constr type="r" for="ch" forName="ParentAccent10" refType="w" fact="0.0482"/>
                  <dgm:constr type="t" for="ch" forName="ParentAccent10" refType="h" fact="0.5679"/>
                  <dgm:constr type="w" for="ch" forName="ParentAccent10" refType="w" fact="0.0287"/>
                  <dgm:constr type="h" for="ch" forName="ParentAccent10" refType="h" fact="0.0988"/>
                  <dgm:constr type="r" for="ch" forName="Child1" refType="w"/>
                  <dgm:constr type="t" for="ch" forName="Child1" refType="h" fact="0.1978"/>
                  <dgm:constr type="w" for="ch" forName="Child1" refType="w" fact="0.2544"/>
                  <dgm:constr type="h" for="ch" forName="Child1" refType="h" fact="0.2541"/>
                  <dgm:constr type="r" for="ch" forName="Parent" refType="w" fact="0.6347"/>
                  <dgm:constr type="t" for="ch" forName="Parent" refType="h" fact="0"/>
                  <dgm:constr type="w" for="ch" forName="Parent" refType="w" fact="0.2906"/>
                  <dgm:constr type="h" for="ch" forName="Parent" refType="h"/>
                </dgm:constrLst>
              </dgm:if>
              <dgm:if name="Name17" axis="ch" ptType="node" func="cnt" op="equ" val="2">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Child2Accent1" refType="w" fact="0.6564"/>
                  <dgm:constr type="t" for="ch" forName="Child2Accent1" refType="h" fact="0.8153"/>
                  <dgm:constr type="w" for="ch" forName="Child2Accent1" refType="w" fact="0.0574"/>
                  <dgm:constr type="h" for="ch" forName="Child2Accent1" refType="h" fact="0.1217"/>
                  <dgm:constr type="r" for="ch" forName="Child2Accent2" refType="w" fact="0.6932"/>
                  <dgm:constr type="t" for="ch" forName="Child2Accent2" refType="h" fact="0.9392"/>
                  <dgm:constr type="w" for="ch" forName="Child2Accent2" refType="w" fact="0.0287"/>
                  <dgm:constr type="h" for="ch" forName="Child2Accent2" refType="h" fact="0.0608"/>
                  <dgm:constr type="r" for="ch" forName="Child2Accent3" refType="w" fact="0.7545"/>
                  <dgm:constr type="t" for="ch" forName="Child2Accent3" refType="h" fact="0.9392"/>
                  <dgm:constr type="w" for="ch" forName="Child2Accent3" refType="w" fact="0.0287"/>
                  <dgm:constr type="h" for="ch" forName="Child2Accent3" refType="h" fact="0.0608"/>
                  <dgm:constr type="r" for="ch" forName="Child2Accent4" refType="w" fact="0.8158"/>
                  <dgm:constr type="t" for="ch" forName="Child2Accent4" refType="h" fact="0.9392"/>
                  <dgm:constr type="w" for="ch" forName="Child2Accent4" refType="w" fact="0.0287"/>
                  <dgm:constr type="h" for="ch" forName="Child2Accent4" refType="h" fact="0.0608"/>
                  <dgm:constr type="r" for="ch" forName="Child2Accent5" refType="w" fact="0.8771"/>
                  <dgm:constr type="t" for="ch" forName="Child2Accent5" refType="h" fact="0.9392"/>
                  <dgm:constr type="w" for="ch" forName="Child2Accent5" refType="w" fact="0.0287"/>
                  <dgm:constr type="h" for="ch" forName="Child2Accent5" refType="h" fact="0.0608"/>
                  <dgm:constr type="r" for="ch" forName="Child2Accent6" refType="w" fact="0.9385"/>
                  <dgm:constr type="t" for="ch" forName="Child2Accent6" refType="h" fact="0.9392"/>
                  <dgm:constr type="w" for="ch" forName="Child2Accent6" refType="w" fact="0.0287"/>
                  <dgm:constr type="h" for="ch" forName="Child2Accent6" refType="h" fact="0.0608"/>
                  <dgm:constr type="r" for="ch" forName="Child2Accent7" refType="w" fact="0.9998"/>
                  <dgm:constr type="t" for="ch" forName="Child2Accent7" refType="h" fact="0.9392"/>
                  <dgm:constr type="w" for="ch" forName="Child2Accent7" refType="w" fact="0.0287"/>
                  <dgm:constr type="h" for="ch" forName="Child2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2" refType="w"/>
                  <dgm:constr type="t" for="ch" forName="Child2" refType="h" fact="0.7822"/>
                  <dgm:constr type="w" for="ch" forName="Child2" refType="w" fact="0.336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8" axis="ch" ptType="node" func="cnt" op="equ" val="3">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r" for="ch" forName="Child1Accent8" refType="w" fact="0"/>
                  <dgm:constr type="t" for="ch" forName="Child1Accent8" refType="h" fact="0"/>
                  <dgm:constr type="w" for="ch" forName="Child1Accent8" refType="w" fact="0"/>
                  <dgm:constr type="h" for="ch" forName="Child1Accent8" refType="h" fact="0"/>
                  <dgm:constr type="r" for="ch" forName="Child1Accent9" refType="w" fact="0"/>
                  <dgm:constr type="t" for="ch" forName="Child1Accent9" refType="h" fact="0"/>
                  <dgm:constr type="w" for="ch" forName="Child1Accent9" refType="w" fact="0"/>
                  <dgm:constr type="h" for="ch" forName="Child1Accent9" refType="h" fact="0"/>
                  <dgm:constr type="r" for="ch" forName="Child2Accent1" refType="w" fact="0.716"/>
                  <dgm:constr type="t" for="ch" forName="Child2Accent1" refType="h" fact="0.5207"/>
                  <dgm:constr type="w" for="ch" forName="Child2Accent1" refType="w" fact="0.0574"/>
                  <dgm:constr type="h" for="ch" forName="Child2Accent1" refType="h" fact="0.1217"/>
                  <dgm:constr type="r" for="ch" forName="Child2Accent2" refType="w" fact="0.7728"/>
                  <dgm:constr type="t" for="ch" forName="Child2Accent2" refType="h" fact="0.5511"/>
                  <dgm:constr type="w" for="ch" forName="Child2Accent2" refType="w" fact="0.0287"/>
                  <dgm:constr type="h" for="ch" forName="Child2Accent2" refType="h" fact="0.0608"/>
                  <dgm:constr type="r" for="ch" forName="Child2Accent3" refType="w" fact="0.8295"/>
                  <dgm:constr type="t" for="ch" forName="Child2Accent3" refType="h" fact="0.5511"/>
                  <dgm:constr type="w" for="ch" forName="Child2Accent3" refType="w" fact="0.0287"/>
                  <dgm:constr type="h" for="ch" forName="Child2Accent3" refType="h" fact="0.0608"/>
                  <dgm:constr type="r" for="ch" forName="Child2Accent4" refType="w" fact="0.8863"/>
                  <dgm:constr type="t" for="ch" forName="Child2Accent4" refType="h" fact="0.5511"/>
                  <dgm:constr type="w" for="ch" forName="Child2Accent4" refType="w" fact="0.0287"/>
                  <dgm:constr type="h" for="ch" forName="Child2Accent4" refType="h" fact="0.0608"/>
                  <dgm:constr type="r" for="ch" forName="Child2Accent5" refType="w" fact="0.943"/>
                  <dgm:constr type="t" for="ch" forName="Child2Accent5" refType="h" fact="0.5511"/>
                  <dgm:constr type="w" for="ch" forName="Child2Accent5" refType="w" fact="0.0287"/>
                  <dgm:constr type="h" for="ch" forName="Child2Accent5" refType="h" fact="0.0608"/>
                  <dgm:constr type="r" for="ch" forName="Child2Accent6" refType="w" fact="0.9998"/>
                  <dgm:constr type="t" for="ch" forName="Child2Accent6" refType="h" fact="0.5511"/>
                  <dgm:constr type="w" for="ch" forName="Child2Accent6" refType="w" fact="0.0287"/>
                  <dgm:constr type="h" for="ch" forName="Child2Accent6" refType="h" fact="0.0608"/>
                  <dgm:constr type="r" for="ch" forName="Child2Accent7" refType="w" fact="0"/>
                  <dgm:constr type="t" for="ch" forName="Child2Accent7" refType="h" fact="0"/>
                  <dgm:constr type="w" for="ch" forName="Child2Accent7" refType="w" fact="0"/>
                  <dgm:constr type="h" for="ch" forName="Child2Accent7" refType="h" fact="0"/>
                  <dgm:constr type="r" for="ch" forName="Child3Accent1" refType="w" fact="0.6564"/>
                  <dgm:constr type="t" for="ch" forName="Child3Accent1" refType="h" fact="0.8153"/>
                  <dgm:constr type="w" for="ch" forName="Child3Accent1" refType="w" fact="0.0574"/>
                  <dgm:constr type="h" for="ch" forName="Child3Accent1" refType="h" fact="0.1217"/>
                  <dgm:constr type="r" for="ch" forName="Child3Accent2" refType="w" fact="0.6932"/>
                  <dgm:constr type="t" for="ch" forName="Child3Accent2" refType="h" fact="0.9392"/>
                  <dgm:constr type="w" for="ch" forName="Child3Accent2" refType="w" fact="0.0287"/>
                  <dgm:constr type="h" for="ch" forName="Child3Accent2" refType="h" fact="0.0608"/>
                  <dgm:constr type="r" for="ch" forName="Child3Accent3" refType="w" fact="0.7545"/>
                  <dgm:constr type="t" for="ch" forName="Child3Accent3" refType="h" fact="0.9392"/>
                  <dgm:constr type="w" for="ch" forName="Child3Accent3" refType="w" fact="0.0287"/>
                  <dgm:constr type="h" for="ch" forName="Child3Accent3" refType="h" fact="0.0608"/>
                  <dgm:constr type="r" for="ch" forName="Child3Accent4" refType="w" fact="0.8158"/>
                  <dgm:constr type="t" for="ch" forName="Child3Accent4" refType="h" fact="0.9392"/>
                  <dgm:constr type="w" for="ch" forName="Child3Accent4" refType="w" fact="0.0287"/>
                  <dgm:constr type="h" for="ch" forName="Child3Accent4" refType="h" fact="0.0608"/>
                  <dgm:constr type="r" for="ch" forName="Child3Accent5" refType="w" fact="0.8771"/>
                  <dgm:constr type="t" for="ch" forName="Child3Accent5" refType="h" fact="0.9392"/>
                  <dgm:constr type="w" for="ch" forName="Child3Accent5" refType="w" fact="0.0287"/>
                  <dgm:constr type="h" for="ch" forName="Child3Accent5" refType="h" fact="0.0608"/>
                  <dgm:constr type="r" for="ch" forName="Child3Accent6" refType="w" fact="0.9385"/>
                  <dgm:constr type="t" for="ch" forName="Child3Accent6" refType="h" fact="0.9392"/>
                  <dgm:constr type="w" for="ch" forName="Child3Accent6" refType="w" fact="0.0287"/>
                  <dgm:constr type="h" for="ch" forName="Child3Accent6" refType="h" fact="0.0608"/>
                  <dgm:constr type="r" for="ch" forName="Child3Accent7" refType="w" fact="0.9998"/>
                  <dgm:constr type="t" for="ch" forName="Child3Accent7" refType="h" fact="0.9392"/>
                  <dgm:constr type="w" for="ch" forName="Child3Accent7" refType="w" fact="0.0287"/>
                  <dgm:constr type="h" for="ch" forName="Child3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3" refType="w"/>
                  <dgm:constr type="t" for="ch" forName="Child3" refType="h" fact="0.7822"/>
                  <dgm:constr type="w" for="ch" forName="Child3" refType="w" fact="0.3364"/>
                  <dgm:constr type="h" for="ch" forName="Child3" refType="h" fact="0.1564"/>
                  <dgm:constr type="r" for="ch" forName="Child2" refType="w"/>
                  <dgm:constr type="t" for="ch" forName="Child2" refType="h" fact="0.3955"/>
                  <dgm:constr type="w" for="ch" forName="Child2" refType="w" fact="0.254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9" axis="ch" ptType="node" func="cnt" op="equ" val="4">
                <dgm:alg type="composite">
                  <dgm:param type="ar" val="1.8304"/>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 refType="w" fact="0.6229"/>
                  <dgm:constr type="t" for="ch" forName="Parent" refType="h" fact="0.2946"/>
                  <dgm:constr type="w" for="ch" forName="Parent" refType="w" fact="0.2862"/>
                  <dgm:constr type="h" for="ch" forName="Parent" refType="h" fact="0.5239"/>
                  <dgm:constr type="r" for="ch" forName="Child1Accent1" refType="w" fact="0.6096"/>
                  <dgm:constr type="t" for="ch" forName="Child1Accent1" refType="h" fact="0.2104"/>
                  <dgm:constr type="w" for="ch" forName="Child1Accent1" refType="w" fact="0.0566"/>
                  <dgm:constr type="h" for="ch" forName="Child1Accent1" refType="h" fact="0.1035"/>
                  <dgm:constr type="r" for="ch" forName="Child1Accent3" refType="w" fact="0.6999"/>
                  <dgm:constr type="t" for="ch" forName="Child1Accent3" refType="h" fact="0.128"/>
                  <dgm:constr type="w" for="ch" forName="Child1Accent3" refType="w" fact="0.0283"/>
                  <dgm:constr type="h" for="ch" forName="Child1Accent3" refType="h" fact="0.0518"/>
                  <dgm:constr type="r" for="ch" forName="Child1Accent4" refType="w" fact="0.7582"/>
                  <dgm:constr type="t" for="ch" forName="Child1Accent4" refType="h" fact="0.128"/>
                  <dgm:constr type="w" for="ch" forName="Child1Accent4" refType="w" fact="0.0283"/>
                  <dgm:constr type="h" for="ch" forName="Child1Accent4" refType="h" fact="0.0518"/>
                  <dgm:constr type="r" for="ch" forName="Child1Accent5" refType="w" fact="0.8165"/>
                  <dgm:constr type="t" for="ch" forName="Child1Accent5" refType="h" fact="0.128"/>
                  <dgm:constr type="w" for="ch" forName="Child1Accent5" refType="w" fact="0.0283"/>
                  <dgm:constr type="h" for="ch" forName="Child1Accent5" refType="h" fact="0.0518"/>
                  <dgm:constr type="r" for="ch" forName="Child1Accent6" refType="w" fact="0.8748"/>
                  <dgm:constr type="t" for="ch" forName="Child1Accent6" refType="h" fact="0.128"/>
                  <dgm:constr type="w" for="ch" forName="Child1Accent6" refType="w" fact="0.0283"/>
                  <dgm:constr type="h" for="ch" forName="Child1Accent6" refType="h" fact="0.0518"/>
                  <dgm:constr type="r" for="ch" forName="Child3Accent1" refType="w" fact="0.6842"/>
                  <dgm:constr type="t" for="ch" forName="Child3Accent1" refType="h" fact="0.6212"/>
                  <dgm:constr type="w" for="ch" forName="Child3Accent1" refType="w" fact="0.0566"/>
                  <dgm:constr type="h" for="ch" forName="Child3Accent1" refType="h" fact="0.1035"/>
                  <dgm:constr type="r" for="ch" forName="Child3Accent2" refType="w" fact="0.7311"/>
                  <dgm:constr type="t" for="ch" forName="Child3Accent2" refType="h" fact="0.6828"/>
                  <dgm:constr type="w" for="ch" forName="Child3Accent2" refType="w" fact="0.0283"/>
                  <dgm:constr type="h" for="ch" forName="Child3Accent2" refType="h" fact="0.0518"/>
                  <dgm:constr type="r" for="ch" forName="Child3Accent4" refType="w" fact="0.8386"/>
                  <dgm:constr type="t" for="ch" forName="Child3Accent4" refType="h" fact="0.6828"/>
                  <dgm:constr type="w" for="ch" forName="Child3Accent4" refType="w" fact="0.0283"/>
                  <dgm:constr type="h" for="ch" forName="Child3Accent4" refType="h" fact="0.0518"/>
                  <dgm:constr type="r" for="ch" forName="Child3Accent5" refType="w" fact="0.8923"/>
                  <dgm:constr type="t" for="ch" forName="Child3Accent5" refType="h" fact="0.6828"/>
                  <dgm:constr type="w" for="ch" forName="Child3Accent5" refType="w" fact="0.0283"/>
                  <dgm:constr type="h" for="ch" forName="Child3Accent5" refType="h" fact="0.0518"/>
                  <dgm:constr type="r" for="ch" forName="Child1Accent7" refType="w" fact="0.9332"/>
                  <dgm:constr type="t" for="ch" forName="Child1Accent7" refType="h" fact="0.128"/>
                  <dgm:constr type="w" for="ch" forName="Child1Accent7" refType="w" fact="0.0283"/>
                  <dgm:constr type="h" for="ch" forName="Child1Accent7" refType="h" fact="0.0518"/>
                  <dgm:constr type="r" for="ch" forName="Child3Accent6" refType="w" fact="0.9461"/>
                  <dgm:constr type="t" for="ch" forName="Child3Accent6" refType="h" fact="0.6828"/>
                  <dgm:constr type="w" for="ch" forName="Child3Accent6" refType="w" fact="0.0283"/>
                  <dgm:constr type="h" for="ch" forName="Child3Accent6" refType="h" fact="0.0518"/>
                  <dgm:constr type="r" for="ch" forName="Child1Accent8" refType="w" fact="0.9915"/>
                  <dgm:constr type="t" for="ch" forName="Child1Accent8" refType="h" fact="0.128"/>
                  <dgm:constr type="w" for="ch" forName="Child1Accent8" refType="w" fact="0.0283"/>
                  <dgm:constr type="h" for="ch" forName="Child1Accent8" refType="h" fact="0.0518"/>
                  <dgm:constr type="r" for="ch" forName="Child1Accent9" refType="w" fact="0"/>
                  <dgm:constr type="t" for="ch" forName="Child1Accent9" refType="h" fact="0"/>
                  <dgm:constr type="w" for="ch" forName="Child1Accent9" refType="w" fact="0"/>
                  <dgm:constr type="h" for="ch" forName="Child1Accent9" refType="h" fact="0"/>
                  <dgm:constr type="r" for="ch" forName="Child3Accent7" refType="w" fact="0.9998"/>
                  <dgm:constr type="t" for="ch" forName="Child3Accent7" refType="h" fact="0.6828"/>
                  <dgm:constr type="w" for="ch" forName="Child3Accent7" refType="w" fact="0.0283"/>
                  <dgm:constr type="h" for="ch" forName="Child3Accent7" refType="h" fact="0.0518"/>
                  <dgm:constr type="r" for="ch" forName="Child4Accent1" refType="w" fact="0.6096"/>
                  <dgm:constr type="t" for="ch" forName="Child4Accent1" refType="h" fact="0.8"/>
                  <dgm:constr type="w" for="ch" forName="Child4Accent1" refType="w" fact="0.0566"/>
                  <dgm:constr type="h" for="ch" forName="Child4Accent1" refType="h" fact="0.1035"/>
                  <dgm:constr type="r" for="ch" forName="Child4Accent3" refType="w" fact="0.7002"/>
                  <dgm:constr type="t" for="ch" forName="Child4Accent3" refType="h" fact="0.9482"/>
                  <dgm:constr type="w" for="ch" forName="Child4Accent3" refType="w" fact="0.0283"/>
                  <dgm:constr type="h" for="ch" forName="Child4Accent3" refType="h" fact="0.0518"/>
                  <dgm:constr type="r" for="ch" forName="Child4Accent4" refType="w" fact="0.7585"/>
                  <dgm:constr type="t" for="ch" forName="Child4Accent4" refType="h" fact="0.9482"/>
                  <dgm:constr type="w" for="ch" forName="Child4Accent4" refType="w" fact="0.0283"/>
                  <dgm:constr type="h" for="ch" forName="Child4Accent4" refType="h" fact="0.0518"/>
                  <dgm:constr type="r" for="ch" forName="Child4Accent5" refType="w" fact="0.8167"/>
                  <dgm:constr type="t" for="ch" forName="Child4Accent5" refType="h" fact="0.9482"/>
                  <dgm:constr type="w" for="ch" forName="Child4Accent5" refType="w" fact="0.0283"/>
                  <dgm:constr type="h" for="ch" forName="Child4Accent5" refType="h" fact="0.0518"/>
                  <dgm:constr type="r" for="ch" forName="Child4Accent6" refType="w" fact="0.8749"/>
                  <dgm:constr type="t" for="ch" forName="Child4Accent6" refType="h" fact="0.9482"/>
                  <dgm:constr type="w" for="ch" forName="Child4Accent6" refType="w" fact="0.0283"/>
                  <dgm:constr type="h" for="ch" forName="Child4Accent6" refType="h" fact="0.0518"/>
                  <dgm:constr type="r" for="ch" forName="Child4Accent7" refType="w" fact="0.9332"/>
                  <dgm:constr type="t" for="ch" forName="Child4Accent7" refType="h" fact="0.9482"/>
                  <dgm:constr type="w" for="ch" forName="Child4Accent7" refType="w" fact="0.0283"/>
                  <dgm:constr type="h" for="ch" forName="Child4Accent7" refType="h" fact="0.0518"/>
                  <dgm:constr type="r" for="ch" forName="Child4Accent8" refType="w" fact="0.9914"/>
                  <dgm:constr type="t" for="ch" forName="Child4Accent8" refType="h" fact="0.9482"/>
                  <dgm:constr type="w" for="ch" forName="Child4Accent8" refType="w" fact="0.0283"/>
                  <dgm:constr type="h" for="ch" forName="Child4Accent8" refType="h" fact="0.0518"/>
                  <dgm:constr type="r" for="ch" forName="Child2Accent1" refType="w" fact="0.6842"/>
                  <dgm:constr type="t" for="ch" forName="Child2Accent1" refType="h" fact="0.3725"/>
                  <dgm:constr type="w" for="ch" forName="Child2Accent1" refType="w" fact="0.0566"/>
                  <dgm:constr type="h" for="ch" forName="Child2Accent1" refType="h" fact="0.1035"/>
                  <dgm:constr type="r" for="ch" forName="Child4Accent2" refType="w" fact="0.642"/>
                  <dgm:constr type="t" for="ch" forName="Child4Accent2" refType="h" fact="0.8993"/>
                  <dgm:constr type="w" for="ch" forName="Child4Accent2" refType="w" fact="0.0283"/>
                  <dgm:constr type="h" for="ch" forName="Child4Accent2" refType="h" fact="0.0518"/>
                  <dgm:constr type="r" for="ch" forName="Child1Accent2" refType="w" fact="0.6415"/>
                  <dgm:constr type="t" for="ch" forName="Child1Accent2" refType="h" fact="0.162"/>
                  <dgm:constr type="w" for="ch" forName="Child1Accent2" refType="w" fact="0.0283"/>
                  <dgm:constr type="h" for="ch" forName="Child1Accent2" refType="h" fact="0.0518"/>
                  <dgm:constr type="r" for="ch" forName="Child3Accent3" refType="w" fact="0.7849"/>
                  <dgm:constr type="t" for="ch" forName="Child3Accent3" refType="h" fact="0.6828"/>
                  <dgm:constr type="w" for="ch" forName="Child3Accent3" refType="w" fact="0.0283"/>
                  <dgm:constr type="h" for="ch" forName="Child3Accent3" refType="h" fact="0.0518"/>
                  <dgm:constr type="r" for="ch" forName="Child2Accent2" refType="w" fact="0.7311"/>
                  <dgm:constr type="t" for="ch" forName="Child2Accent2" refType="h" fact="0.3937"/>
                  <dgm:constr type="w" for="ch" forName="Child2Accent2" refType="w" fact="0.0283"/>
                  <dgm:constr type="h" for="ch" forName="Child2Accent2" refType="h" fact="0.0518"/>
                  <dgm:constr type="r" for="ch" forName="Child2Accent4" refType="w" fact="0.8386"/>
                  <dgm:constr type="t" for="ch" forName="Child2Accent4" refType="h" fact="0.3937"/>
                  <dgm:constr type="w" for="ch" forName="Child2Accent4" refType="w" fact="0.0283"/>
                  <dgm:constr type="h" for="ch" forName="Child2Accent4" refType="h" fact="0.0518"/>
                  <dgm:constr type="r" for="ch" forName="Child2Accent5" refType="w" fact="0.8923"/>
                  <dgm:constr type="t" for="ch" forName="Child2Accent5" refType="h" fact="0.3937"/>
                  <dgm:constr type="w" for="ch" forName="Child2Accent5" refType="w" fact="0.0283"/>
                  <dgm:constr type="h" for="ch" forName="Child2Accent5" refType="h" fact="0.0518"/>
                  <dgm:constr type="r" for="ch" forName="Child2Accent6" refType="w" fact="0.9461"/>
                  <dgm:constr type="t" for="ch" forName="Child2Accent6" refType="h" fact="0.3937"/>
                  <dgm:constr type="w" for="ch" forName="Child2Accent6" refType="w" fact="0.0283"/>
                  <dgm:constr type="h" for="ch" forName="Child2Accent6" refType="h" fact="0.0518"/>
                  <dgm:constr type="r" for="ch" forName="Child2Accent7" refType="w" fact="0.9998"/>
                  <dgm:constr type="t" for="ch" forName="Child2Accent7" refType="h" fact="0.3937"/>
                  <dgm:constr type="w" for="ch" forName="Child2Accent7" refType="w" fact="0.0283"/>
                  <dgm:constr type="h" for="ch" forName="Child2Accent7" refType="h" fact="0.0518"/>
                  <dgm:constr type="r" for="ch" forName="Child2Accent3" refType="w" fact="0.7849"/>
                  <dgm:constr type="t" for="ch" forName="Child2Accent3" refType="h" fact="0.3937"/>
                  <dgm:constr type="w" for="ch" forName="Child2Accent3" refType="w" fact="0.0283"/>
                  <dgm:constr type="h" for="ch" forName="Child2Accent3" refType="h" fact="0.0518"/>
                  <dgm:constr type="r" for="ch" forName="ParentAccent1" refType="w" fact="0.0283"/>
                  <dgm:constr type="t" for="ch" forName="ParentAccent1" refType="h" fact="0.5316"/>
                  <dgm:constr type="w" for="ch" forName="ParentAccent1" refType="w" fact="0.0283"/>
                  <dgm:constr type="h" for="ch" forName="ParentAccent1" refType="h" fact="0.0518"/>
                  <dgm:constr type="r" for="ch" forName="ParentAccent2" refType="w" fact="0.0801"/>
                  <dgm:constr type="t" for="ch" forName="ParentAccent2" refType="h" fact="0.5316"/>
                  <dgm:constr type="w" for="ch" forName="ParentAccent2" refType="w" fact="0.0283"/>
                  <dgm:constr type="h" for="ch" forName="ParentAccent2" refType="h" fact="0.0518"/>
                  <dgm:constr type="r" for="ch" forName="ParentAccent3" refType="w" fact="0.1318"/>
                  <dgm:constr type="t" for="ch" forName="ParentAccent3" refType="h" fact="0.5316"/>
                  <dgm:constr type="w" for="ch" forName="ParentAccent3" refType="w" fact="0.0283"/>
                  <dgm:constr type="h" for="ch" forName="ParentAccent3" refType="h" fact="0.0518"/>
                  <dgm:constr type="r" for="ch" forName="ParentAccent4" refType="w" fact="0.1836"/>
                  <dgm:constr type="t" for="ch" forName="ParentAccent4" refType="h" fact="0.5316"/>
                  <dgm:constr type="w" for="ch" forName="ParentAccent4" refType="w" fact="0.0283"/>
                  <dgm:constr type="h" for="ch" forName="ParentAccent4" refType="h" fact="0.0518"/>
                  <dgm:constr type="r" for="ch" forName="ParentAccent5" refType="w" fact="0.2354"/>
                  <dgm:constr type="t" for="ch" forName="ParentAccent5" refType="h" fact="0.5316"/>
                  <dgm:constr type="w" for="ch" forName="ParentAccent5" refType="w" fact="0.0283"/>
                  <dgm:constr type="h" for="ch" forName="ParentAccent5" refType="h" fact="0.0518"/>
                  <dgm:constr type="r" for="ch" forName="ParentAccent6" refType="w" fact="0.3154"/>
                  <dgm:constr type="t" for="ch" forName="ParentAccent6" refType="h" fact="0.5057"/>
                  <dgm:constr type="w" for="ch" forName="ParentAccent6" refType="w" fact="0.0566"/>
                  <dgm:constr type="h" for="ch" forName="ParentAccent6" refType="h" fact="0.1035"/>
                  <dgm:constr type="r" for="ch" forName="ParentAccent7" refType="w" fact="0.0744"/>
                  <dgm:constr type="t" for="ch" forName="ParentAccent7" refType="h" fact="0.4247"/>
                  <dgm:constr type="w" for="ch" forName="ParentAccent7" refType="w" fact="0.0283"/>
                  <dgm:constr type="h" for="ch" forName="ParentAccent7" refType="h" fact="0.0518"/>
                  <dgm:constr type="r" for="ch" forName="ParentAccent8" refType="w" fact="0.0744"/>
                  <dgm:constr type="t" for="ch" forName="ParentAccent8" refType="h" fact="0.6392"/>
                  <dgm:constr type="w" for="ch" forName="ParentAccent8" refType="w" fact="0.0283"/>
                  <dgm:constr type="h" for="ch" forName="ParentAccent8" refType="h" fact="0.0518"/>
                  <dgm:constr type="r" for="ch" forName="ParentAccent9" refType="w" fact="0.0491"/>
                  <dgm:constr type="t" for="ch" forName="ParentAccent9" refType="h" fact="0.4712"/>
                  <dgm:constr type="w" for="ch" forName="ParentAccent9" refType="w" fact="0.0283"/>
                  <dgm:constr type="h" for="ch" forName="ParentAccent9" refType="h" fact="0.0518"/>
                  <dgm:constr type="r" for="ch" forName="ParentAccent10" refType="w" fact="0.0475"/>
                  <dgm:constr type="t" for="ch" forName="ParentAccent10" refType="h" fact="0.593"/>
                  <dgm:constr type="w" for="ch" forName="ParentAccent10" refType="w" fact="0.0283"/>
                  <dgm:constr type="h" for="ch" forName="ParentAccent10" refType="h" fact="0.0518"/>
                  <dgm:constr type="r" for="ch" forName="Child4" refType="w" fact="0.9919"/>
                  <dgm:constr type="t" for="ch" forName="Child4" refType="h" fact="0.8184"/>
                  <dgm:constr type="w" for="ch" forName="Child4" refType="w" fact="0.3192"/>
                  <dgm:constr type="h" for="ch" forName="Child4" refType="h" fact="0.1294"/>
                  <dgm:constr type="r" for="ch" forName="Child3" refType="w"/>
                  <dgm:constr type="t" for="ch" forName="Child3" refType="h" fact="0.5547"/>
                  <dgm:constr type="w" for="ch" forName="Child3" refType="w" fact="0.297"/>
                  <dgm:constr type="h" for="ch" forName="Child3" refType="h" fact="0.1294"/>
                  <dgm:constr type="r" for="ch" forName="Child2" refType="w"/>
                  <dgm:constr type="t" for="ch" forName="Child2" refType="h" fact="0.2662"/>
                  <dgm:constr type="w" for="ch" forName="Child2" refType="w" fact="0.297"/>
                  <dgm:constr type="h" for="ch" forName="Child2" refType="h" fact="0.1294"/>
                  <dgm:constr type="r" for="ch" forName="Child1" refType="w" fact="0.9919"/>
                  <dgm:constr type="t" for="ch" forName="Child1" refType="h" fact="0"/>
                  <dgm:constr type="w" for="ch" forName="Child1" refType="w" fact="0.3192"/>
                  <dgm:constr type="h" for="ch" forName="Child1" refType="h" fact="0.1294"/>
                </dgm:constrLst>
              </dgm:if>
              <dgm:else name="Name20">
                <dgm:alg type="composite">
                  <dgm:param type="ar" val="1.3278"/>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Child2Accent1" refType="w" fact="0.6564"/>
                  <dgm:constr type="t" for="ch" forName="Child2Accent1" refType="h" fact="0.3184"/>
                  <dgm:constr type="w" for="ch" forName="Child2Accent1" refType="w" fact="0.0574"/>
                  <dgm:constr type="h" for="ch" forName="Child2Accent1" refType="h" fact="0.0763"/>
                  <dgm:constr type="r" for="ch" forName="Child2Accent2" refType="w" fact="0.6932"/>
                  <dgm:constr type="t" for="ch" forName="Child2Accent2" refType="h" fact="0.2781"/>
                  <dgm:constr type="w" for="ch" forName="Child2Accent2" refType="w" fact="0.0287"/>
                  <dgm:constr type="h" for="ch" forName="Child2Accent2" refType="h" fact="0.0381"/>
                  <dgm:constr type="r" for="ch" forName="Child2Accent3" refType="w" fact="0.7545"/>
                  <dgm:constr type="t" for="ch" forName="Child2Accent3" refType="h" fact="0.2781"/>
                  <dgm:constr type="w" for="ch" forName="Child2Accent3" refType="w" fact="0.0287"/>
                  <dgm:constr type="h" for="ch" forName="Child2Accent3" refType="h" fact="0.0381"/>
                  <dgm:constr type="r" for="ch" forName="Child2Accent4" refType="w" fact="0.8158"/>
                  <dgm:constr type="t" for="ch" forName="Child2Accent4" refType="h" fact="0.2781"/>
                  <dgm:constr type="w" for="ch" forName="Child2Accent4" refType="w" fact="0.0287"/>
                  <dgm:constr type="h" for="ch" forName="Child2Accent4" refType="h" fact="0.0381"/>
                  <dgm:constr type="r" for="ch" forName="Child2Accent5" refType="w" fact="0.8771"/>
                  <dgm:constr type="t" for="ch" forName="Child2Accent5" refType="h" fact="0.2781"/>
                  <dgm:constr type="w" for="ch" forName="Child2Accent5" refType="w" fact="0.0287"/>
                  <dgm:constr type="h" for="ch" forName="Child2Accent5" refType="h" fact="0.0381"/>
                  <dgm:constr type="r" for="ch" forName="Child2Accent6" refType="w" fact="0.9385"/>
                  <dgm:constr type="t" for="ch" forName="Child2Accent6" refType="h" fact="0.2781"/>
                  <dgm:constr type="w" for="ch" forName="Child2Accent6" refType="w" fact="0.0287"/>
                  <dgm:constr type="h" for="ch" forName="Child2Accent6" refType="h" fact="0.0381"/>
                  <dgm:constr type="r" for="ch" forName="Child2Accent7" refType="w" fact="0.9998"/>
                  <dgm:constr type="t" for="ch" forName="Child2Accent7" refType="h" fact="0.2781"/>
                  <dgm:constr type="w" for="ch" forName="Child2Accent7" refType="w" fact="0.0287"/>
                  <dgm:constr type="h" for="ch" forName="Child2Accent7" refType="h" fact="0.0381"/>
                  <dgm:constr type="r" for="ch" forName="Child3Accent1" refType="w" fact="0.716"/>
                  <dgm:constr type="t" for="ch" forName="Child3Accent1" refType="h" fact="0.5061"/>
                  <dgm:constr type="w" for="ch" forName="Child3Accent1" refType="w" fact="0.0574"/>
                  <dgm:constr type="h" for="ch" forName="Child3Accent1" refType="h" fact="0.0763"/>
                  <dgm:constr type="r" for="ch" forName="Child3Accent2" refType="w" fact="0.7728"/>
                  <dgm:constr type="t" for="ch" forName="Child3Accent2" refType="h" fact="0.5252"/>
                  <dgm:constr type="w" for="ch" forName="Child3Accent2" refType="w" fact="0.0287"/>
                  <dgm:constr type="h" for="ch" forName="Child3Accent2" refType="h" fact="0.0381"/>
                  <dgm:constr type="r" for="ch" forName="Child3Accent3" refType="w" fact="0.8295"/>
                  <dgm:constr type="t" for="ch" forName="Child3Accent3" refType="h" fact="0.5252"/>
                  <dgm:constr type="w" for="ch" forName="Child3Accent3" refType="w" fact="0.0287"/>
                  <dgm:constr type="h" for="ch" forName="Child3Accent3" refType="h" fact="0.0381"/>
                  <dgm:constr type="r" for="ch" forName="Child3Accent4" refType="w" fact="0.8863"/>
                  <dgm:constr type="t" for="ch" forName="Child3Accent4" refType="h" fact="0.5252"/>
                  <dgm:constr type="w" for="ch" forName="Child3Accent4" refType="w" fact="0.0287"/>
                  <dgm:constr type="h" for="ch" forName="Child3Accent4" refType="h" fact="0.0381"/>
                  <dgm:constr type="r" for="ch" forName="Child3Accent5" refType="w" fact="0.943"/>
                  <dgm:constr type="t" for="ch" forName="Child3Accent5" refType="h" fact="0.5252"/>
                  <dgm:constr type="w" for="ch" forName="Child3Accent5" refType="w" fact="0.0287"/>
                  <dgm:constr type="h" for="ch" forName="Child3Accent5" refType="h" fact="0.0381"/>
                  <dgm:constr type="r" for="ch" forName="Child3Accent6" refType="w" fact="0.9998"/>
                  <dgm:constr type="t" for="ch" forName="Child3Accent6" refType="h" fact="0.5252"/>
                  <dgm:constr type="w" for="ch" forName="Child3Accent6" refType="w" fact="0.0287"/>
                  <dgm:constr type="h" for="ch" forName="Child3Accent6" refType="h" fact="0.0381"/>
                  <dgm:constr type="r" for="ch" forName="Child3Accent7" refType="w" fact="0"/>
                  <dgm:constr type="t" for="ch" forName="Child3Accent7" refType="h" fact="0"/>
                  <dgm:constr type="w" for="ch" forName="Child3Accent7" refType="w" fact="0"/>
                  <dgm:constr type="h" for="ch" forName="Child3Accent7" refType="h" fact="0"/>
                  <dgm:constr type="r" for="ch" forName="Child4Accent1" refType="w" fact="0.6564"/>
                  <dgm:constr type="t" for="ch" forName="Child4Accent1" refType="h" fact="0.6908"/>
                  <dgm:constr type="w" for="ch" forName="Child4Accent1" refType="w" fact="0.0574"/>
                  <dgm:constr type="h" for="ch" forName="Child4Accent1" refType="h" fact="0.0763"/>
                  <dgm:constr type="r" for="ch" forName="Child4Accent2" refType="w" fact="0.6932"/>
                  <dgm:constr type="t" for="ch" forName="Child4Accent2" refType="h" fact="0.7684"/>
                  <dgm:constr type="w" for="ch" forName="Child4Accent2" refType="w" fact="0.0287"/>
                  <dgm:constr type="h" for="ch" forName="Child4Accent2" refType="h" fact="0.0381"/>
                  <dgm:constr type="r" for="ch" forName="Child4Accent3" refType="w" fact="0.7545"/>
                  <dgm:constr type="t" for="ch" forName="Child4Accent3" refType="h" fact="0.7684"/>
                  <dgm:constr type="w" for="ch" forName="Child4Accent3" refType="w" fact="0.0287"/>
                  <dgm:constr type="h" for="ch" forName="Child4Accent3" refType="h" fact="0.0381"/>
                  <dgm:constr type="r" for="ch" forName="Child4Accent4" refType="w" fact="0.8158"/>
                  <dgm:constr type="t" for="ch" forName="Child4Accent4" refType="h" fact="0.7684"/>
                  <dgm:constr type="w" for="ch" forName="Child4Accent4" refType="w" fact="0.0287"/>
                  <dgm:constr type="h" for="ch" forName="Child4Accent4" refType="h" fact="0.0381"/>
                  <dgm:constr type="r" for="ch" forName="Child4Accent5" refType="w" fact="0.8771"/>
                  <dgm:constr type="t" for="ch" forName="Child4Accent5" refType="h" fact="0.7684"/>
                  <dgm:constr type="w" for="ch" forName="Child4Accent5" refType="w" fact="0.0287"/>
                  <dgm:constr type="h" for="ch" forName="Child4Accent5" refType="h" fact="0.0381"/>
                  <dgm:constr type="r" for="ch" forName="Child4Accent6" refType="w" fact="0.9385"/>
                  <dgm:constr type="t" for="ch" forName="Child4Accent6" refType="h" fact="0.7684"/>
                  <dgm:constr type="w" for="ch" forName="Child4Accent6" refType="w" fact="0.0287"/>
                  <dgm:constr type="h" for="ch" forName="Child4Accent6" refType="h" fact="0.0381"/>
                  <dgm:constr type="r" for="ch" forName="Child4Accent7" refType="w" fact="0.9998"/>
                  <dgm:constr type="t" for="ch" forName="Child4Accent7" refType="h" fact="0.7684"/>
                  <dgm:constr type="w" for="ch" forName="Child4Accent7" refType="w" fact="0.0287"/>
                  <dgm:constr type="h" for="ch" forName="Child4Accent7" refType="h" fact="0.0381"/>
                  <dgm:constr type="r" for="ch" forName="Child4Accent8" refType="w" fact="0"/>
                  <dgm:constr type="t" for="ch" forName="Child4Accent8" refType="h" fact="0"/>
                  <dgm:constr type="w" for="ch" forName="Child4Accent8" refType="w" fact="0"/>
                  <dgm:constr type="h" for="ch" forName="Child4Accent8" refType="h" fact="0"/>
                  <dgm:constr type="r" for="ch" forName="ParentAccent1" refType="w" fact="0.0287"/>
                  <dgm:constr type="t" for="ch" forName="ParentAccent1" refType="h" fact="0.5252"/>
                  <dgm:constr type="w" for="ch" forName="ParentAccent1" refType="w" fact="0.0287"/>
                  <dgm:constr type="h" for="ch" forName="ParentAccent1" refType="h" fact="0.0381"/>
                  <dgm:constr type="r" for="ch" forName="ParentAccent2" refType="w" fact="0.0813"/>
                  <dgm:constr type="t" for="ch" forName="ParentAccent2" refType="h" fact="0.5252"/>
                  <dgm:constr type="w" for="ch" forName="ParentAccent2" refType="w" fact="0.0287"/>
                  <dgm:constr type="h" for="ch" forName="ParentAccent2" refType="h" fact="0.0381"/>
                  <dgm:constr type="r" for="ch" forName="ParentAccent3" refType="w" fact="0.1339"/>
                  <dgm:constr type="t" for="ch" forName="ParentAccent3" refType="h" fact="0.5252"/>
                  <dgm:constr type="w" for="ch" forName="ParentAccent3" refType="w" fact="0.0287"/>
                  <dgm:constr type="h" for="ch" forName="ParentAccent3" refType="h" fact="0.0381"/>
                  <dgm:constr type="r" for="ch" forName="ParentAccent4" refType="w" fact="0.1864"/>
                  <dgm:constr type="t" for="ch" forName="ParentAccent4" refType="h" fact="0.5252"/>
                  <dgm:constr type="w" for="ch" forName="ParentAccent4" refType="w" fact="0.0287"/>
                  <dgm:constr type="h" for="ch" forName="ParentAccent4" refType="h" fact="0.0381"/>
                  <dgm:constr type="r" for="ch" forName="ParentAccent5" refType="w" fact="0.239"/>
                  <dgm:constr type="t" for="ch" forName="ParentAccent5" refType="h" fact="0.5252"/>
                  <dgm:constr type="w" for="ch" forName="ParentAccent5" refType="w" fact="0.0287"/>
                  <dgm:constr type="h" for="ch" forName="ParentAccent5" refType="h" fact="0.0381"/>
                  <dgm:constr type="r" for="ch" forName="ParentAccent6" refType="w" fact="0.3203"/>
                  <dgm:constr type="t" for="ch" forName="ParentAccent6" refType="h" fact="0.5061"/>
                  <dgm:constr type="w" for="ch" forName="ParentAccent6" refType="w" fact="0.0574"/>
                  <dgm:constr type="h" for="ch" forName="ParentAccent6" refType="h" fact="0.0763"/>
                  <dgm:constr type="r" for="ch" forName="ParentAccent7" refType="w" fact="0.0755"/>
                  <dgm:constr type="t" for="ch" forName="ParentAccent7" refType="h" fact="0.4464"/>
                  <dgm:constr type="w" for="ch" forName="ParentAccent7" refType="w" fact="0.0287"/>
                  <dgm:constr type="h" for="ch" forName="ParentAccent7" refType="h" fact="0.0381"/>
                  <dgm:constr type="r" for="ch" forName="ParentAccent8" refType="w" fact="0.0755"/>
                  <dgm:constr type="t" for="ch" forName="ParentAccent8" refType="h" fact="0.6045"/>
                  <dgm:constr type="w" for="ch" forName="ParentAccent8" refType="w" fact="0.0287"/>
                  <dgm:constr type="h" for="ch" forName="ParentAccent8" refType="h" fact="0.0381"/>
                  <dgm:constr type="r" for="ch" forName="ParentAccent9" refType="w" fact="0.0499"/>
                  <dgm:constr type="t" for="ch" forName="ParentAccent9" refType="h" fact="0.4807"/>
                  <dgm:constr type="w" for="ch" forName="ParentAccent9" refType="w" fact="0.0287"/>
                  <dgm:constr type="h" for="ch" forName="ParentAccent9" refType="h" fact="0.0381"/>
                  <dgm:constr type="r" for="ch" forName="ParentAccent10" refType="w" fact="0.0482"/>
                  <dgm:constr type="t" for="ch" forName="ParentAccent10" refType="h" fact="0.5705"/>
                  <dgm:constr type="w" for="ch" forName="ParentAccent10" refType="w" fact="0.0287"/>
                  <dgm:constr type="h" for="ch" forName="ParentAccent10" refType="h" fact="0.0381"/>
                  <dgm:constr type="r" for="ch" forName="Child1Accent1" refType="w" fact="0.5181"/>
                  <dgm:constr type="t" for="ch" forName="Child1Accent1" refType="h" fact="0.2457"/>
                  <dgm:constr type="w" for="ch" forName="Child1Accent1" refType="w" fact="0.0574"/>
                  <dgm:constr type="h" for="ch" forName="Child1Accent1" refType="h" fact="0.0763"/>
                  <dgm:constr type="r" for="ch" forName="Child1Accent2" refType="w" fact="0.5542"/>
                  <dgm:constr type="t" for="ch" forName="Child1Accent2" refType="h" fact="0.2004"/>
                  <dgm:constr type="w" for="ch" forName="Child1Accent2" refType="w" fact="0.0287"/>
                  <dgm:constr type="h" for="ch" forName="Child1Accent2" refType="h" fact="0.0381"/>
                  <dgm:constr type="r" for="ch" forName="Child1Accent3" refType="w" fact="0.5946"/>
                  <dgm:constr type="t" for="ch" forName="Child1Accent3" refType="h" fact="0.1445"/>
                  <dgm:constr type="w" for="ch" forName="Child1Accent3" refType="w" fact="0.0287"/>
                  <dgm:constr type="h" for="ch" forName="Child1Accent3" refType="h" fact="0.0381"/>
                  <dgm:constr type="r" for="ch" forName="Child1Accent4" refType="w" fact="0.6347"/>
                  <dgm:constr type="t" for="ch" forName="Child1Accent4" refType="h" fact="0.097"/>
                  <dgm:constr type="w" for="ch" forName="Child1Accent4" refType="w" fact="0.0287"/>
                  <dgm:constr type="h" for="ch" forName="Child1Accent4" refType="h" fact="0.0381"/>
                  <dgm:constr type="r" for="ch" forName="Child1Accent5" refType="w" fact="0.696"/>
                  <dgm:constr type="t" for="ch" forName="Child1Accent5" refType="h" fact="0.097"/>
                  <dgm:constr type="w" for="ch" forName="Child1Accent5" refType="w" fact="0.0287"/>
                  <dgm:constr type="h" for="ch" forName="Child1Accent5" refType="h" fact="0.0381"/>
                  <dgm:constr type="r" for="ch" forName="Child1Accent6" refType="w" fact="0.7574"/>
                  <dgm:constr type="t" for="ch" forName="Child1Accent6" refType="h" fact="0.097"/>
                  <dgm:constr type="w" for="ch" forName="Child1Accent6" refType="w" fact="0.0287"/>
                  <dgm:constr type="h" for="ch" forName="Child1Accent6" refType="h" fact="0.0381"/>
                  <dgm:constr type="r" for="ch" forName="Child1Accent7" refType="w" fact="0.8187"/>
                  <dgm:constr type="t" for="ch" forName="Child1Accent7" refType="h" fact="0.097"/>
                  <dgm:constr type="w" for="ch" forName="Child1Accent7" refType="w" fact="0.0287"/>
                  <dgm:constr type="h" for="ch" forName="Child1Accent7" refType="h" fact="0.0381"/>
                  <dgm:constr type="r" for="ch" forName="Child1Accent8" refType="w" fact="0.88"/>
                  <dgm:constr type="t" for="ch" forName="Child1Accent8" refType="h" fact="0.097"/>
                  <dgm:constr type="w" for="ch" forName="Child1Accent8" refType="w" fact="0.0287"/>
                  <dgm:constr type="h" for="ch" forName="Child1Accent8" refType="h" fact="0.0381"/>
                  <dgm:constr type="r" for="ch" forName="Child1Accent9" refType="w" fact="0.9413"/>
                  <dgm:constr type="t" for="ch" forName="Child1Accent9" refType="h" fact="0.097"/>
                  <dgm:constr type="w" for="ch" forName="Child1Accent9" refType="w" fact="0.0287"/>
                  <dgm:constr type="h" for="ch" forName="Child1Accent9" refType="h" fact="0.0381"/>
                  <dgm:constr type="r" for="ch" forName="Child5Accent1" refType="w" fact="0.5181"/>
                  <dgm:constr type="t" for="ch" forName="Child5Accent1" refType="h" fact="0.7601"/>
                  <dgm:constr type="w" for="ch" forName="Child5Accent1" refType="w" fact="0.0574"/>
                  <dgm:constr type="h" for="ch" forName="Child5Accent1" refType="h" fact="0.0763"/>
                  <dgm:constr type="r" for="ch" forName="Child5Accent2" refType="w" fact="0.547"/>
                  <dgm:constr type="t" for="ch" forName="Child5Accent2" refType="h" fact="0.8375"/>
                  <dgm:constr type="w" for="ch" forName="Child5Accent2" refType="w" fact="0.0287"/>
                  <dgm:constr type="h" for="ch" forName="Child5Accent2" refType="h" fact="0.0381"/>
                  <dgm:constr type="r" for="ch" forName="Child5Accent3" refType="w" fact="0.5882"/>
                  <dgm:constr type="t" for="ch" forName="Child5Accent3" refType="h" fact="0.8991"/>
                  <dgm:constr type="w" for="ch" forName="Child5Accent3" refType="w" fact="0.0287"/>
                  <dgm:constr type="h" for="ch" forName="Child5Accent3" refType="h" fact="0.0381"/>
                  <dgm:constr type="r" for="ch" forName="Child5Accent4" refType="w" fact="0.6347"/>
                  <dgm:constr type="t" for="ch" forName="Child5Accent4" refType="h" fact="0.9619"/>
                  <dgm:constr type="w" for="ch" forName="Child5Accent4" refType="w" fact="0.0287"/>
                  <dgm:constr type="h" for="ch" forName="Child5Accent4" refType="h" fact="0.0381"/>
                  <dgm:constr type="r" for="ch" forName="Child5Accent5" refType="w" fact="0.696"/>
                  <dgm:constr type="t" for="ch" forName="Child5Accent5" refType="h" fact="0.9619"/>
                  <dgm:constr type="w" for="ch" forName="Child5Accent5" refType="w" fact="0.0287"/>
                  <dgm:constr type="h" for="ch" forName="Child5Accent5" refType="h" fact="0.0381"/>
                  <dgm:constr type="r" for="ch" forName="Child5Accent6" refType="w" fact="0.7574"/>
                  <dgm:constr type="t" for="ch" forName="Child5Accent6" refType="h" fact="0.9619"/>
                  <dgm:constr type="w" for="ch" forName="Child5Accent6" refType="w" fact="0.0287"/>
                  <dgm:constr type="h" for="ch" forName="Child5Accent6" refType="h" fact="0.0381"/>
                  <dgm:constr type="r" for="ch" forName="Child5Accent7" refType="w" fact="0.8187"/>
                  <dgm:constr type="t" for="ch" forName="Child5Accent7" refType="h" fact="0.9619"/>
                  <dgm:constr type="w" for="ch" forName="Child5Accent7" refType="w" fact="0.0287"/>
                  <dgm:constr type="h" for="ch" forName="Child5Accent7" refType="h" fact="0.0381"/>
                  <dgm:constr type="r" for="ch" forName="Child5Accent8" refType="w" fact="0.88"/>
                  <dgm:constr type="t" for="ch" forName="Child5Accent8" refType="h" fact="0.9619"/>
                  <dgm:constr type="w" for="ch" forName="Child5Accent8" refType="w" fact="0.0287"/>
                  <dgm:constr type="h" for="ch" forName="Child5Accent8" refType="h" fact="0.0381"/>
                  <dgm:constr type="r" for="ch" forName="Child5Accent9" refType="w" fact="0.9423"/>
                  <dgm:constr type="t" for="ch" forName="Child5Accent9" refType="h" fact="0.9619"/>
                  <dgm:constr type="w" for="ch" forName="Child5Accent9" refType="w" fact="0.0287"/>
                  <dgm:constr type="h" for="ch" forName="Child5Accent9" refType="h" fact="0.0381"/>
                  <dgm:constr type="r" for="ch" forName="Child5" refType="w" fact="0.9419"/>
                  <dgm:constr type="t" for="ch" forName="Child5" refType="h" fact="0.8635"/>
                  <dgm:constr type="w" for="ch" forName="Child5" refType="w" fact="0.3364"/>
                  <dgm:constr type="h" for="ch" forName="Child5" refType="h" fact="0.0981"/>
                  <dgm:constr type="r" for="ch" forName="Child4" refType="w"/>
                  <dgm:constr type="t" for="ch" forName="Child4" refType="h" fact="0.6701"/>
                  <dgm:constr type="w" for="ch" forName="Child4" refType="w" fact="0.3364"/>
                  <dgm:constr type="h" for="ch" forName="Child4" refType="h" fact="0.0981"/>
                  <dgm:constr type="r" for="ch" forName="Child3" refType="w"/>
                  <dgm:constr type="t" for="ch" forName="Child3" refType="h" fact="0.4276"/>
                  <dgm:constr type="w" for="ch" forName="Child3" refType="w" fact="0.2544"/>
                  <dgm:constr type="h" for="ch" forName="Child3" refType="h" fact="0.0981"/>
                  <dgm:constr type="r" for="ch" forName="Child2" refType="w"/>
                  <dgm:constr type="t" for="ch" forName="Child2" refType="h" fact="0.1798"/>
                  <dgm:constr type="w" for="ch" forName="Child2" refType="w" fact="0.3364"/>
                  <dgm:constr type="h" for="ch" forName="Child2" refType="h" fact="0.0981"/>
                  <dgm:constr type="r" for="ch" forName="Child1" refType="w" fact="0.9419"/>
                  <dgm:constr type="t" for="ch" forName="Child1" refType="h" fact="0"/>
                  <dgm:constr type="w" for="ch" forName="Child1" refType="w" fact="0.3364"/>
                  <dgm:constr type="h" for="ch" forName="Child1" refType="h" fact="0.0981"/>
                  <dgm:constr type="r" for="ch" forName="Parent" refType="w" fact="0.6347"/>
                  <dgm:constr type="t" for="ch" forName="Parent" refType="h" fact="0.3513"/>
                  <dgm:constr type="w" for="ch" forName="Parent" refType="w" fact="0.2906"/>
                  <dgm:constr type="h" for="ch" forName="Parent" refType="h" fact="0.3859"/>
                </dgm:constrLst>
              </dgm:else>
            </dgm:choose>
          </dgm:else>
        </dgm:choose>
        <dgm:layoutNode name="ParentAccent1" styleLbl="alignNode1">
          <dgm:alg type="sp"/>
          <dgm:shape xmlns:r="http://schemas.openxmlformats.org/officeDocument/2006/relationships" type="ellipse" r:blip="">
            <dgm:adjLst/>
          </dgm:shape>
          <dgm:presOf/>
        </dgm:layoutNode>
        <dgm:layoutNode name="ParentAccent2" styleLbl="alignNode1">
          <dgm:alg type="sp"/>
          <dgm:shape xmlns:r="http://schemas.openxmlformats.org/officeDocument/2006/relationships" type="ellipse" r:blip="">
            <dgm:adjLst/>
          </dgm:shape>
          <dgm:presOf/>
        </dgm:layoutNode>
        <dgm:layoutNode name="ParentAccent3" styleLbl="alignNode1">
          <dgm:alg type="sp"/>
          <dgm:shape xmlns:r="http://schemas.openxmlformats.org/officeDocument/2006/relationships" type="ellipse" r:blip="">
            <dgm:adjLst/>
          </dgm:shape>
          <dgm:presOf/>
        </dgm:layoutNode>
        <dgm:layoutNode name="ParentAccent4" styleLbl="alignNode1">
          <dgm:alg type="sp"/>
          <dgm:shape xmlns:r="http://schemas.openxmlformats.org/officeDocument/2006/relationships" type="ellipse" r:blip="">
            <dgm:adjLst/>
          </dgm:shape>
          <dgm:presOf/>
        </dgm:layoutNode>
        <dgm:layoutNode name="ParentAccent5" styleLbl="alignNode1">
          <dgm:alg type="sp"/>
          <dgm:shape xmlns:r="http://schemas.openxmlformats.org/officeDocument/2006/relationships" type="ellipse" r:blip="">
            <dgm:adjLst/>
          </dgm:shape>
          <dgm:presOf/>
        </dgm:layoutNode>
        <dgm:layoutNode name="ParentAccent6" styleLbl="alignNode1">
          <dgm:alg type="sp"/>
          <dgm:shape xmlns:r="http://schemas.openxmlformats.org/officeDocument/2006/relationships" type="ellipse" r:blip="">
            <dgm:adjLst/>
          </dgm:shape>
          <dgm:presOf/>
        </dgm:layoutNode>
        <dgm:layoutNode name="ParentAccent7" styleLbl="alignNode1">
          <dgm:alg type="sp"/>
          <dgm:shape xmlns:r="http://schemas.openxmlformats.org/officeDocument/2006/relationships" type="ellipse" r:blip="">
            <dgm:adjLst/>
          </dgm:shape>
          <dgm:presOf/>
        </dgm:layoutNode>
        <dgm:layoutNode name="ParentAccent8" styleLbl="alignNode1">
          <dgm:alg type="sp"/>
          <dgm:shape xmlns:r="http://schemas.openxmlformats.org/officeDocument/2006/relationships" type="ellipse" r:blip="">
            <dgm:adjLst/>
          </dgm:shape>
          <dgm:presOf/>
        </dgm:layoutNode>
        <dgm:layoutNode name="ParentAccent9" styleLbl="alignNode1">
          <dgm:alg type="sp"/>
          <dgm:shape xmlns:r="http://schemas.openxmlformats.org/officeDocument/2006/relationships" type="ellipse" r:blip="">
            <dgm:adjLst/>
          </dgm:shape>
          <dgm:presOf/>
        </dgm:layoutNode>
        <dgm:layoutNode name="ParentAccent10" styleLbl="alignNode1">
          <dgm:alg type="sp"/>
          <dgm:shape xmlns:r="http://schemas.openxmlformats.org/officeDocument/2006/relationships" type="ellipse" r:blip="">
            <dgm:adjLst/>
          </dgm:shape>
          <dgm:presOf/>
        </dgm:layoutNode>
        <dgm:layoutNode name="Parent" styleLbl="alignNode1">
          <dgm:varLst>
            <dgm:chMax val="5"/>
            <dgm:chPref val="3"/>
            <dgm:bulletEnabled val="1"/>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name="Name21" axis="ch" ptType="node" cnt="1">
          <dgm:layoutNode name="Child1Accent1" styleLbl="alignNode1">
            <dgm:alg type="sp"/>
            <dgm:shape xmlns:r="http://schemas.openxmlformats.org/officeDocument/2006/relationships" type="ellipse" r:blip="">
              <dgm:adjLst/>
            </dgm:shape>
            <dgm:presOf/>
          </dgm:layoutNode>
          <dgm:layoutNode name="Child1Accent2" styleLbl="alignNode1">
            <dgm:alg type="sp"/>
            <dgm:shape xmlns:r="http://schemas.openxmlformats.org/officeDocument/2006/relationships" type="ellipse" r:blip="">
              <dgm:adjLst/>
            </dgm:shape>
            <dgm:presOf/>
          </dgm:layoutNode>
          <dgm:layoutNode name="Child1Accent3" styleLbl="alignNode1">
            <dgm:alg type="sp"/>
            <dgm:shape xmlns:r="http://schemas.openxmlformats.org/officeDocument/2006/relationships" type="ellipse" r:blip="">
              <dgm:adjLst/>
            </dgm:shape>
            <dgm:presOf/>
          </dgm:layoutNode>
          <dgm:layoutNode name="Child1Accent4" styleLbl="alignNode1">
            <dgm:alg type="sp"/>
            <dgm:shape xmlns:r="http://schemas.openxmlformats.org/officeDocument/2006/relationships" type="ellipse" r:blip="">
              <dgm:adjLst/>
            </dgm:shape>
            <dgm:presOf/>
          </dgm:layoutNode>
          <dgm:layoutNode name="Child1Accent5" styleLbl="alignNode1">
            <dgm:alg type="sp"/>
            <dgm:shape xmlns:r="http://schemas.openxmlformats.org/officeDocument/2006/relationships" type="ellipse" r:blip="">
              <dgm:adjLst/>
            </dgm:shape>
            <dgm:presOf/>
          </dgm:layoutNode>
          <dgm:layoutNode name="Child1Accent6" styleLbl="alignNode1">
            <dgm:alg type="sp"/>
            <dgm:shape xmlns:r="http://schemas.openxmlformats.org/officeDocument/2006/relationships" type="ellipse" r:blip="">
              <dgm:adjLst/>
            </dgm:shape>
            <dgm:presOf/>
          </dgm:layoutNode>
          <dgm:layoutNode name="Child1Accent7" styleLbl="alignNode1">
            <dgm:alg type="sp"/>
            <dgm:shape xmlns:r="http://schemas.openxmlformats.org/officeDocument/2006/relationships" type="ellipse" r:blip="">
              <dgm:adjLst/>
            </dgm:shape>
            <dgm:presOf/>
          </dgm:layoutNode>
          <dgm:layoutNode name="Child1Accent8" styleLbl="alignNode1">
            <dgm:alg type="sp"/>
            <dgm:shape xmlns:r="http://schemas.openxmlformats.org/officeDocument/2006/relationships" type="ellipse" r:blip="">
              <dgm:adjLst/>
            </dgm:shape>
            <dgm:presOf/>
          </dgm:layoutNode>
          <dgm:layoutNode name="Child1Accent9" styleLbl="alignNode1">
            <dgm:alg type="sp"/>
            <dgm:shape xmlns:r="http://schemas.openxmlformats.org/officeDocument/2006/relationships" type="ellipse" r:blip="">
              <dgm:adjLst/>
            </dgm:shape>
            <dgm:presOf/>
          </dgm:layoutNode>
          <dgm:layoutNode name="Child1"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2" axis="ch" ptType="node" st="2" cnt="1">
          <dgm:layoutNode name="Child2Accent1" styleLbl="alignNode1">
            <dgm:alg type="sp"/>
            <dgm:shape xmlns:r="http://schemas.openxmlformats.org/officeDocument/2006/relationships" type="ellipse" r:blip="">
              <dgm:adjLst/>
            </dgm:shape>
            <dgm:presOf/>
          </dgm:layoutNode>
          <dgm:layoutNode name="Child2Accent2" styleLbl="alignNode1">
            <dgm:alg type="sp"/>
            <dgm:shape xmlns:r="http://schemas.openxmlformats.org/officeDocument/2006/relationships" type="ellipse" r:blip="">
              <dgm:adjLst/>
            </dgm:shape>
            <dgm:presOf/>
          </dgm:layoutNode>
          <dgm:layoutNode name="Child2Accent3" styleLbl="alignNode1">
            <dgm:alg type="sp"/>
            <dgm:shape xmlns:r="http://schemas.openxmlformats.org/officeDocument/2006/relationships" type="ellipse" r:blip="">
              <dgm:adjLst/>
            </dgm:shape>
            <dgm:presOf/>
          </dgm:layoutNode>
          <dgm:layoutNode name="Child2Accent4" styleLbl="alignNode1">
            <dgm:alg type="sp"/>
            <dgm:shape xmlns:r="http://schemas.openxmlformats.org/officeDocument/2006/relationships" type="ellipse" r:blip="">
              <dgm:adjLst/>
            </dgm:shape>
            <dgm:presOf/>
          </dgm:layoutNode>
          <dgm:layoutNode name="Child2Accent5" styleLbl="alignNode1">
            <dgm:alg type="sp"/>
            <dgm:shape xmlns:r="http://schemas.openxmlformats.org/officeDocument/2006/relationships" type="ellipse" r:blip="">
              <dgm:adjLst/>
            </dgm:shape>
            <dgm:presOf/>
          </dgm:layoutNode>
          <dgm:layoutNode name="Child2Accent6" styleLbl="alignNode1">
            <dgm:alg type="sp"/>
            <dgm:shape xmlns:r="http://schemas.openxmlformats.org/officeDocument/2006/relationships" type="ellipse" r:blip="">
              <dgm:adjLst/>
            </dgm:shape>
            <dgm:presOf/>
          </dgm:layoutNode>
          <dgm:layoutNode name="Child2Accent7" styleLbl="alignNode1">
            <dgm:alg type="sp"/>
            <dgm:shape xmlns:r="http://schemas.openxmlformats.org/officeDocument/2006/relationships" type="ellipse" r:blip="">
              <dgm:adjLst/>
            </dgm:shape>
            <dgm:presOf/>
          </dgm:layoutNode>
          <dgm:layoutNode name="Child2"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3" axis="ch" ptType="node" st="3" cnt="1">
          <dgm:layoutNode name="Child3Accent1" styleLbl="alignNode1">
            <dgm:alg type="sp"/>
            <dgm:shape xmlns:r="http://schemas.openxmlformats.org/officeDocument/2006/relationships" type="ellipse" r:blip="">
              <dgm:adjLst/>
            </dgm:shape>
            <dgm:presOf/>
          </dgm:layoutNode>
          <dgm:layoutNode name="Child3Accent2" styleLbl="alignNode1">
            <dgm:alg type="sp"/>
            <dgm:shape xmlns:r="http://schemas.openxmlformats.org/officeDocument/2006/relationships" type="ellipse" r:blip="">
              <dgm:adjLst/>
            </dgm:shape>
            <dgm:presOf/>
          </dgm:layoutNode>
          <dgm:layoutNode name="Child3Accent3" styleLbl="alignNode1">
            <dgm:alg type="sp"/>
            <dgm:shape xmlns:r="http://schemas.openxmlformats.org/officeDocument/2006/relationships" type="ellipse" r:blip="">
              <dgm:adjLst/>
            </dgm:shape>
            <dgm:presOf/>
          </dgm:layoutNode>
          <dgm:layoutNode name="Child3Accent4" styleLbl="alignNode1">
            <dgm:alg type="sp"/>
            <dgm:shape xmlns:r="http://schemas.openxmlformats.org/officeDocument/2006/relationships" type="ellipse" r:blip="">
              <dgm:adjLst/>
            </dgm:shape>
            <dgm:presOf/>
          </dgm:layoutNode>
          <dgm:layoutNode name="Child3Accent5" styleLbl="alignNode1">
            <dgm:alg type="sp"/>
            <dgm:shape xmlns:r="http://schemas.openxmlformats.org/officeDocument/2006/relationships" type="ellipse" r:blip="">
              <dgm:adjLst/>
            </dgm:shape>
            <dgm:presOf/>
          </dgm:layoutNode>
          <dgm:layoutNode name="Child3Accent6" styleLbl="alignNode1">
            <dgm:alg type="sp"/>
            <dgm:shape xmlns:r="http://schemas.openxmlformats.org/officeDocument/2006/relationships" type="ellipse" r:blip="">
              <dgm:adjLst/>
            </dgm:shape>
            <dgm:presOf/>
          </dgm:layoutNode>
          <dgm:layoutNode name="Child3Accent7" styleLbl="alignNode1">
            <dgm:alg type="sp"/>
            <dgm:shape xmlns:r="http://schemas.openxmlformats.org/officeDocument/2006/relationships" type="ellipse" r:blip="">
              <dgm:adjLst/>
            </dgm:shape>
            <dgm:presOf/>
          </dgm:layoutNode>
          <dgm:layoutNode name="Child3"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4" axis="ch" ptType="node" st="4" cnt="1">
          <dgm:layoutNode name="Child4Accent1" styleLbl="alignNode1">
            <dgm:alg type="sp"/>
            <dgm:shape xmlns:r="http://schemas.openxmlformats.org/officeDocument/2006/relationships" type="ellipse" r:blip="">
              <dgm:adjLst/>
            </dgm:shape>
            <dgm:presOf/>
          </dgm:layoutNode>
          <dgm:layoutNode name="Child4Accent2" styleLbl="alignNode1">
            <dgm:alg type="sp"/>
            <dgm:shape xmlns:r="http://schemas.openxmlformats.org/officeDocument/2006/relationships" type="ellipse" r:blip="">
              <dgm:adjLst/>
            </dgm:shape>
            <dgm:presOf/>
          </dgm:layoutNode>
          <dgm:layoutNode name="Child4Accent3" styleLbl="alignNode1">
            <dgm:alg type="sp"/>
            <dgm:shape xmlns:r="http://schemas.openxmlformats.org/officeDocument/2006/relationships" type="ellipse" r:blip="">
              <dgm:adjLst/>
            </dgm:shape>
            <dgm:presOf/>
          </dgm:layoutNode>
          <dgm:layoutNode name="Child4Accent4" styleLbl="alignNode1">
            <dgm:alg type="sp"/>
            <dgm:shape xmlns:r="http://schemas.openxmlformats.org/officeDocument/2006/relationships" type="ellipse" r:blip="">
              <dgm:adjLst/>
            </dgm:shape>
            <dgm:presOf/>
          </dgm:layoutNode>
          <dgm:layoutNode name="Child4Accent5" styleLbl="alignNode1">
            <dgm:alg type="sp"/>
            <dgm:shape xmlns:r="http://schemas.openxmlformats.org/officeDocument/2006/relationships" type="ellipse" r:blip="">
              <dgm:adjLst/>
            </dgm:shape>
            <dgm:presOf/>
          </dgm:layoutNode>
          <dgm:layoutNode name="Child4Accent6" styleLbl="alignNode1">
            <dgm:alg type="sp"/>
            <dgm:shape xmlns:r="http://schemas.openxmlformats.org/officeDocument/2006/relationships" type="ellipse" r:blip="">
              <dgm:adjLst/>
            </dgm:shape>
            <dgm:presOf/>
          </dgm:layoutNode>
          <dgm:layoutNode name="Child4Accent7" styleLbl="alignNode1">
            <dgm:alg type="sp"/>
            <dgm:shape xmlns:r="http://schemas.openxmlformats.org/officeDocument/2006/relationships" type="ellipse" r:blip="">
              <dgm:adjLst/>
            </dgm:shape>
            <dgm:presOf/>
          </dgm:layoutNode>
          <dgm:layoutNode name="Child4Accent8" styleLbl="alignNode1">
            <dgm:alg type="sp"/>
            <dgm:shape xmlns:r="http://schemas.openxmlformats.org/officeDocument/2006/relationships" type="ellipse" r:blip="">
              <dgm:adjLst/>
            </dgm:shape>
            <dgm:presOf/>
          </dgm:layoutNode>
          <dgm:layoutNode name="Child4"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5" axis="ch" ptType="node" st="5" cnt="1">
          <dgm:layoutNode name="Child5Accent1" styleLbl="alignNode1">
            <dgm:alg type="sp"/>
            <dgm:shape xmlns:r="http://schemas.openxmlformats.org/officeDocument/2006/relationships" type="ellipse" r:blip="">
              <dgm:adjLst/>
            </dgm:shape>
            <dgm:presOf/>
          </dgm:layoutNode>
          <dgm:layoutNode name="Child5Accent2" styleLbl="alignNode1">
            <dgm:alg type="sp"/>
            <dgm:shape xmlns:r="http://schemas.openxmlformats.org/officeDocument/2006/relationships" type="ellipse" r:blip="">
              <dgm:adjLst/>
            </dgm:shape>
            <dgm:presOf/>
          </dgm:layoutNode>
          <dgm:layoutNode name="Child5Accent3" styleLbl="alignNode1">
            <dgm:alg type="sp"/>
            <dgm:shape xmlns:r="http://schemas.openxmlformats.org/officeDocument/2006/relationships" type="ellipse" r:blip="">
              <dgm:adjLst/>
            </dgm:shape>
            <dgm:presOf/>
          </dgm:layoutNode>
          <dgm:layoutNode name="Child5Accent4" styleLbl="alignNode1">
            <dgm:alg type="sp"/>
            <dgm:shape xmlns:r="http://schemas.openxmlformats.org/officeDocument/2006/relationships" type="ellipse" r:blip="">
              <dgm:adjLst/>
            </dgm:shape>
            <dgm:presOf/>
          </dgm:layoutNode>
          <dgm:layoutNode name="Child5Accent5" styleLbl="alignNode1">
            <dgm:alg type="sp"/>
            <dgm:shape xmlns:r="http://schemas.openxmlformats.org/officeDocument/2006/relationships" type="ellipse" r:blip="">
              <dgm:adjLst/>
            </dgm:shape>
            <dgm:presOf/>
          </dgm:layoutNode>
          <dgm:layoutNode name="Child5Accent6" styleLbl="alignNode1">
            <dgm:alg type="sp"/>
            <dgm:shape xmlns:r="http://schemas.openxmlformats.org/officeDocument/2006/relationships" type="ellipse" r:blip="">
              <dgm:adjLst/>
            </dgm:shape>
            <dgm:presOf/>
          </dgm:layoutNode>
          <dgm:layoutNode name="Child5Accent7" styleLbl="alignNode1">
            <dgm:alg type="sp"/>
            <dgm:shape xmlns:r="http://schemas.openxmlformats.org/officeDocument/2006/relationships" type="ellipse" r:blip="">
              <dgm:adjLst/>
            </dgm:shape>
            <dgm:presOf/>
          </dgm:layoutNode>
          <dgm:layoutNode name="Child5Accent8" styleLbl="alignNode1">
            <dgm:alg type="sp"/>
            <dgm:shape xmlns:r="http://schemas.openxmlformats.org/officeDocument/2006/relationships" type="ellipse" r:blip="">
              <dgm:adjLst/>
            </dgm:shape>
            <dgm:presOf/>
          </dgm:layoutNode>
          <dgm:layoutNode name="Child5Accent9" styleLbl="alignNode1">
            <dgm:alg type="sp"/>
            <dgm:shape xmlns:r="http://schemas.openxmlformats.org/officeDocument/2006/relationships" type="ellipse" r:blip="">
              <dgm:adjLst/>
            </dgm:shape>
            <dgm:presOf/>
          </dgm:layoutNode>
          <dgm:layoutNode name="Child5"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433" cy="499456"/>
          </a:xfrm>
          <a:prstGeom prst="rect">
            <a:avLst/>
          </a:prstGeom>
        </p:spPr>
        <p:txBody>
          <a:bodyPr vert="horz" lIns="92162" tIns="46081" rIns="92162" bIns="46081" rtlCol="0"/>
          <a:lstStyle>
            <a:lvl1pPr algn="l">
              <a:defRPr sz="1200"/>
            </a:lvl1pPr>
          </a:lstStyle>
          <a:p>
            <a:endParaRPr lang="en-ZW" dirty="0"/>
          </a:p>
        </p:txBody>
      </p:sp>
      <p:sp>
        <p:nvSpPr>
          <p:cNvPr id="3" name="Date Placeholder 2"/>
          <p:cNvSpPr>
            <a:spLocks noGrp="1"/>
          </p:cNvSpPr>
          <p:nvPr>
            <p:ph type="dt" sz="quarter" idx="1"/>
          </p:nvPr>
        </p:nvSpPr>
        <p:spPr>
          <a:xfrm>
            <a:off x="3884363" y="1"/>
            <a:ext cx="2972535" cy="499456"/>
          </a:xfrm>
          <a:prstGeom prst="rect">
            <a:avLst/>
          </a:prstGeom>
        </p:spPr>
        <p:txBody>
          <a:bodyPr vert="horz" lIns="92162" tIns="46081" rIns="92162" bIns="46081" rtlCol="0"/>
          <a:lstStyle>
            <a:lvl1pPr algn="r">
              <a:defRPr sz="1200"/>
            </a:lvl1pPr>
          </a:lstStyle>
          <a:p>
            <a:fld id="{111AD391-53E1-4F35-81FE-ECBD82E59DB3}" type="datetimeFigureOut">
              <a:rPr lang="en-ZW" smtClean="0"/>
              <a:t>30/7/2025</a:t>
            </a:fld>
            <a:endParaRPr lang="en-ZW" dirty="0"/>
          </a:p>
        </p:txBody>
      </p:sp>
      <p:sp>
        <p:nvSpPr>
          <p:cNvPr id="4" name="Footer Placeholder 3"/>
          <p:cNvSpPr>
            <a:spLocks noGrp="1"/>
          </p:cNvSpPr>
          <p:nvPr>
            <p:ph type="ftr" sz="quarter" idx="2"/>
          </p:nvPr>
        </p:nvSpPr>
        <p:spPr>
          <a:xfrm>
            <a:off x="0" y="9447822"/>
            <a:ext cx="2971433" cy="499454"/>
          </a:xfrm>
          <a:prstGeom prst="rect">
            <a:avLst/>
          </a:prstGeom>
        </p:spPr>
        <p:txBody>
          <a:bodyPr vert="horz" lIns="92162" tIns="46081" rIns="92162" bIns="46081" rtlCol="0" anchor="b"/>
          <a:lstStyle>
            <a:lvl1pPr algn="l">
              <a:defRPr sz="1200"/>
            </a:lvl1pPr>
          </a:lstStyle>
          <a:p>
            <a:endParaRPr lang="en-ZW" dirty="0"/>
          </a:p>
        </p:txBody>
      </p:sp>
      <p:sp>
        <p:nvSpPr>
          <p:cNvPr id="5" name="Slide Number Placeholder 4"/>
          <p:cNvSpPr>
            <a:spLocks noGrp="1"/>
          </p:cNvSpPr>
          <p:nvPr>
            <p:ph type="sldNum" sz="quarter" idx="3"/>
          </p:nvPr>
        </p:nvSpPr>
        <p:spPr>
          <a:xfrm>
            <a:off x="3884363" y="9447822"/>
            <a:ext cx="2972535" cy="499454"/>
          </a:xfrm>
          <a:prstGeom prst="rect">
            <a:avLst/>
          </a:prstGeom>
        </p:spPr>
        <p:txBody>
          <a:bodyPr vert="horz" lIns="92162" tIns="46081" rIns="92162" bIns="46081" rtlCol="0" anchor="b"/>
          <a:lstStyle>
            <a:lvl1pPr algn="r">
              <a:defRPr sz="1200"/>
            </a:lvl1pPr>
          </a:lstStyle>
          <a:p>
            <a:fld id="{9045B596-2671-4277-90C9-11B41E5AB2F5}" type="slidenum">
              <a:rPr lang="en-ZW" smtClean="0"/>
              <a:t>‹#›</a:t>
            </a:fld>
            <a:endParaRPr lang="en-ZW" dirty="0"/>
          </a:p>
        </p:txBody>
      </p:sp>
    </p:spTree>
    <p:extLst>
      <p:ext uri="{BB962C8B-B14F-4D97-AF65-F5344CB8AC3E}">
        <p14:creationId xmlns:p14="http://schemas.microsoft.com/office/powerpoint/2010/main" val="36166034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2233" cy="497771"/>
          </a:xfrm>
          <a:prstGeom prst="rect">
            <a:avLst/>
          </a:prstGeom>
        </p:spPr>
        <p:txBody>
          <a:bodyPr vert="horz" lIns="86171" tIns="43086" rIns="86171" bIns="43086" rtlCol="0"/>
          <a:lstStyle>
            <a:lvl1pPr algn="l">
              <a:defRPr sz="1100"/>
            </a:lvl1pPr>
          </a:lstStyle>
          <a:p>
            <a:endParaRPr lang="en-ZW" dirty="0"/>
          </a:p>
        </p:txBody>
      </p:sp>
      <p:sp>
        <p:nvSpPr>
          <p:cNvPr id="3" name="Date Placeholder 2"/>
          <p:cNvSpPr>
            <a:spLocks noGrp="1"/>
          </p:cNvSpPr>
          <p:nvPr>
            <p:ph type="dt" idx="1"/>
          </p:nvPr>
        </p:nvSpPr>
        <p:spPr>
          <a:xfrm>
            <a:off x="3884686" y="1"/>
            <a:ext cx="2972233" cy="497771"/>
          </a:xfrm>
          <a:prstGeom prst="rect">
            <a:avLst/>
          </a:prstGeom>
        </p:spPr>
        <p:txBody>
          <a:bodyPr vert="horz" lIns="86171" tIns="43086" rIns="86171" bIns="43086" rtlCol="0"/>
          <a:lstStyle>
            <a:lvl1pPr algn="r">
              <a:defRPr sz="1100"/>
            </a:lvl1pPr>
          </a:lstStyle>
          <a:p>
            <a:fld id="{56658C57-4510-4C1D-9020-206B01AD9506}" type="datetimeFigureOut">
              <a:rPr lang="en-ZW" smtClean="0"/>
              <a:t>30/7/2025</a:t>
            </a:fld>
            <a:endParaRPr lang="en-ZW" dirty="0"/>
          </a:p>
        </p:txBody>
      </p:sp>
      <p:sp>
        <p:nvSpPr>
          <p:cNvPr id="4" name="Slide Image Placeholder 3"/>
          <p:cNvSpPr>
            <a:spLocks noGrp="1" noRot="1" noChangeAspect="1"/>
          </p:cNvSpPr>
          <p:nvPr>
            <p:ph type="sldImg" idx="2"/>
          </p:nvPr>
        </p:nvSpPr>
        <p:spPr>
          <a:xfrm>
            <a:off x="1257300" y="1243013"/>
            <a:ext cx="4343400" cy="3355975"/>
          </a:xfrm>
          <a:prstGeom prst="rect">
            <a:avLst/>
          </a:prstGeom>
          <a:noFill/>
          <a:ln w="12700">
            <a:solidFill>
              <a:prstClr val="black"/>
            </a:solidFill>
          </a:ln>
        </p:spPr>
        <p:txBody>
          <a:bodyPr vert="horz" lIns="86171" tIns="43086" rIns="86171" bIns="43086" rtlCol="0" anchor="ctr"/>
          <a:lstStyle/>
          <a:p>
            <a:endParaRPr lang="en-ZW" dirty="0"/>
          </a:p>
        </p:txBody>
      </p:sp>
      <p:sp>
        <p:nvSpPr>
          <p:cNvPr id="5" name="Notes Placeholder 4"/>
          <p:cNvSpPr>
            <a:spLocks noGrp="1"/>
          </p:cNvSpPr>
          <p:nvPr>
            <p:ph type="body" sz="quarter" idx="3"/>
          </p:nvPr>
        </p:nvSpPr>
        <p:spPr>
          <a:xfrm>
            <a:off x="686234" y="4786721"/>
            <a:ext cx="5485534" cy="3917146"/>
          </a:xfrm>
          <a:prstGeom prst="rect">
            <a:avLst/>
          </a:prstGeom>
        </p:spPr>
        <p:txBody>
          <a:bodyPr vert="horz" lIns="86171" tIns="43086" rIns="86171" bIns="430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6" name="Footer Placeholder 5"/>
          <p:cNvSpPr>
            <a:spLocks noGrp="1"/>
          </p:cNvSpPr>
          <p:nvPr>
            <p:ph type="ftr" sz="quarter" idx="4"/>
          </p:nvPr>
        </p:nvSpPr>
        <p:spPr>
          <a:xfrm>
            <a:off x="1" y="9449507"/>
            <a:ext cx="2972233" cy="497769"/>
          </a:xfrm>
          <a:prstGeom prst="rect">
            <a:avLst/>
          </a:prstGeom>
        </p:spPr>
        <p:txBody>
          <a:bodyPr vert="horz" lIns="86171" tIns="43086" rIns="86171" bIns="43086" rtlCol="0" anchor="b"/>
          <a:lstStyle>
            <a:lvl1pPr algn="l">
              <a:defRPr sz="1100"/>
            </a:lvl1pPr>
          </a:lstStyle>
          <a:p>
            <a:endParaRPr lang="en-ZW" dirty="0"/>
          </a:p>
        </p:txBody>
      </p:sp>
      <p:sp>
        <p:nvSpPr>
          <p:cNvPr id="7" name="Slide Number Placeholder 6"/>
          <p:cNvSpPr>
            <a:spLocks noGrp="1"/>
          </p:cNvSpPr>
          <p:nvPr>
            <p:ph type="sldNum" sz="quarter" idx="5"/>
          </p:nvPr>
        </p:nvSpPr>
        <p:spPr>
          <a:xfrm>
            <a:off x="3884686" y="9449507"/>
            <a:ext cx="2972233" cy="497769"/>
          </a:xfrm>
          <a:prstGeom prst="rect">
            <a:avLst/>
          </a:prstGeom>
        </p:spPr>
        <p:txBody>
          <a:bodyPr vert="horz" lIns="86171" tIns="43086" rIns="86171" bIns="43086" rtlCol="0" anchor="b"/>
          <a:lstStyle>
            <a:lvl1pPr algn="r">
              <a:defRPr sz="1100"/>
            </a:lvl1pPr>
          </a:lstStyle>
          <a:p>
            <a:fld id="{57EB6C33-B70E-473F-9396-C976DF24E07C}" type="slidenum">
              <a:rPr lang="en-ZW" smtClean="0"/>
              <a:t>‹#›</a:t>
            </a:fld>
            <a:endParaRPr lang="en-ZW" dirty="0"/>
          </a:p>
        </p:txBody>
      </p:sp>
    </p:spTree>
    <p:extLst>
      <p:ext uri="{BB962C8B-B14F-4D97-AF65-F5344CB8AC3E}">
        <p14:creationId xmlns:p14="http://schemas.microsoft.com/office/powerpoint/2010/main" val="4133742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dirty="0"/>
          </a:p>
        </p:txBody>
      </p:sp>
      <p:sp>
        <p:nvSpPr>
          <p:cNvPr id="4" name="Slide Number Placeholder 3"/>
          <p:cNvSpPr>
            <a:spLocks noGrp="1"/>
          </p:cNvSpPr>
          <p:nvPr>
            <p:ph type="sldNum" sz="quarter" idx="10"/>
          </p:nvPr>
        </p:nvSpPr>
        <p:spPr/>
        <p:txBody>
          <a:bodyPr/>
          <a:lstStyle/>
          <a:p>
            <a:fld id="{57EB6C33-B70E-473F-9396-C976DF24E07C}" type="slidenum">
              <a:rPr lang="en-ZW" smtClean="0"/>
              <a:t>1</a:t>
            </a:fld>
            <a:endParaRPr lang="en-ZW" dirty="0"/>
          </a:p>
        </p:txBody>
      </p:sp>
    </p:spTree>
    <p:extLst>
      <p:ext uri="{BB962C8B-B14F-4D97-AF65-F5344CB8AC3E}">
        <p14:creationId xmlns:p14="http://schemas.microsoft.com/office/powerpoint/2010/main" val="583162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dirty="0"/>
          </a:p>
        </p:txBody>
      </p:sp>
      <p:sp>
        <p:nvSpPr>
          <p:cNvPr id="4" name="Slide Number Placeholder 3"/>
          <p:cNvSpPr>
            <a:spLocks noGrp="1"/>
          </p:cNvSpPr>
          <p:nvPr>
            <p:ph type="sldNum" sz="quarter" idx="10"/>
          </p:nvPr>
        </p:nvSpPr>
        <p:spPr/>
        <p:txBody>
          <a:bodyPr/>
          <a:lstStyle/>
          <a:p>
            <a:fld id="{FBB0C7E7-61F8-48A2-876B-D930CD14FAD1}" type="slidenum">
              <a:rPr lang="en-ZW" smtClean="0"/>
              <a:t>10</a:t>
            </a:fld>
            <a:endParaRPr lang="en-ZW" dirty="0"/>
          </a:p>
        </p:txBody>
      </p:sp>
    </p:spTree>
    <p:extLst>
      <p:ext uri="{BB962C8B-B14F-4D97-AF65-F5344CB8AC3E}">
        <p14:creationId xmlns:p14="http://schemas.microsoft.com/office/powerpoint/2010/main" val="3297752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54380" y="2409444"/>
            <a:ext cx="8549640" cy="163220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508760" y="4352544"/>
            <a:ext cx="7040880" cy="19431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000" b="1" i="1">
                <a:solidFill>
                  <a:srgbClr val="243F60"/>
                </a:solidFill>
                <a:latin typeface="Arial"/>
                <a:cs typeface="Arial"/>
              </a:defRPr>
            </a:lvl1pPr>
          </a:lstStyle>
          <a:p>
            <a:pPr marL="12700">
              <a:lnSpc>
                <a:spcPts val="1105"/>
              </a:lnSpc>
            </a:pPr>
            <a:r>
              <a:rPr spc="-5" dirty="0"/>
              <a:t>STRICTLY PRIVATE &amp;</a:t>
            </a:r>
            <a:r>
              <a:rPr spc="-55" dirty="0"/>
              <a:t> </a:t>
            </a:r>
            <a:r>
              <a:rPr spc="-5" dirty="0"/>
              <a:t>CONFIDENTIAL</a:t>
            </a:r>
          </a:p>
        </p:txBody>
      </p:sp>
      <p:sp>
        <p:nvSpPr>
          <p:cNvPr id="5" name="Holder 5"/>
          <p:cNvSpPr>
            <a:spLocks noGrp="1"/>
          </p:cNvSpPr>
          <p:nvPr>
            <p:ph type="dt" sz="half" idx="6"/>
          </p:nvPr>
        </p:nvSpPr>
        <p:spPr/>
        <p:txBody>
          <a:bodyPr lIns="0" tIns="0" rIns="0" bIns="0"/>
          <a:lstStyle>
            <a:lvl1pPr>
              <a:defRPr sz="1000" b="0" i="1">
                <a:solidFill>
                  <a:srgbClr val="243F60"/>
                </a:solidFill>
                <a:latin typeface="Calibri"/>
                <a:cs typeface="Calibri"/>
              </a:defRPr>
            </a:lvl1pPr>
          </a:lstStyle>
          <a:p>
            <a:pPr marL="12700">
              <a:lnSpc>
                <a:spcPts val="1120"/>
              </a:lnSpc>
              <a:spcBef>
                <a:spcPts val="75"/>
              </a:spcBef>
            </a:pPr>
            <a:r>
              <a:rPr lang="en-US" spc="10" dirty="0">
                <a:solidFill>
                  <a:srgbClr val="FF0000"/>
                </a:solidFill>
              </a:rPr>
              <a:t>Intellego Investment Partners Limited</a:t>
            </a:r>
            <a:endParaRPr dirty="0"/>
          </a:p>
        </p:txBody>
      </p:sp>
      <p:sp>
        <p:nvSpPr>
          <p:cNvPr id="6" name="Holder 6"/>
          <p:cNvSpPr>
            <a:spLocks noGrp="1"/>
          </p:cNvSpPr>
          <p:nvPr>
            <p:ph type="sldNum" sz="quarter" idx="7"/>
          </p:nvPr>
        </p:nvSpPr>
        <p:spPr/>
        <p:txBody>
          <a:bodyPr lIns="0" tIns="0" rIns="0" bIns="0"/>
          <a:lstStyle>
            <a:lvl1pPr>
              <a:defRPr sz="1200" b="0" i="0">
                <a:solidFill>
                  <a:srgbClr val="243F60"/>
                </a:solidFill>
                <a:latin typeface="Arial"/>
                <a:cs typeface="Arial"/>
              </a:defRPr>
            </a:lvl1pPr>
          </a:lstStyle>
          <a:p>
            <a:pPr marL="1586865">
              <a:lnSpc>
                <a:spcPts val="1310"/>
              </a:lnSpc>
            </a:pPr>
            <a:fld id="{81D60167-4931-47E6-BA6A-407CBD079E47}" type="slidenum">
              <a:rPr dirty="0"/>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00" b="0" i="0" u="sng">
                <a:solidFill>
                  <a:srgbClr val="1E487C"/>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115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defRPr sz="1000" b="1" i="1">
                <a:solidFill>
                  <a:srgbClr val="243F60"/>
                </a:solidFill>
                <a:latin typeface="Arial"/>
                <a:cs typeface="Arial"/>
              </a:defRPr>
            </a:lvl1pPr>
          </a:lstStyle>
          <a:p>
            <a:pPr marL="12700">
              <a:lnSpc>
                <a:spcPts val="1105"/>
              </a:lnSpc>
            </a:pPr>
            <a:r>
              <a:rPr spc="-5" dirty="0"/>
              <a:t>STRICTLY PRIVATE &amp;</a:t>
            </a:r>
            <a:r>
              <a:rPr spc="-55" dirty="0"/>
              <a:t> </a:t>
            </a:r>
            <a:r>
              <a:rPr spc="-5" dirty="0"/>
              <a:t>CONFIDENTIAL</a:t>
            </a:r>
          </a:p>
        </p:txBody>
      </p:sp>
      <p:sp>
        <p:nvSpPr>
          <p:cNvPr id="5" name="Holder 5"/>
          <p:cNvSpPr>
            <a:spLocks noGrp="1"/>
          </p:cNvSpPr>
          <p:nvPr>
            <p:ph type="dt" sz="half" idx="6"/>
          </p:nvPr>
        </p:nvSpPr>
        <p:spPr/>
        <p:txBody>
          <a:bodyPr lIns="0" tIns="0" rIns="0" bIns="0"/>
          <a:lstStyle>
            <a:lvl1pPr>
              <a:defRPr sz="1000" b="0" i="1">
                <a:solidFill>
                  <a:srgbClr val="243F60"/>
                </a:solidFill>
                <a:latin typeface="Calibri"/>
                <a:cs typeface="Calibri"/>
              </a:defRPr>
            </a:lvl1pPr>
          </a:lstStyle>
          <a:p>
            <a:pPr marL="12700">
              <a:lnSpc>
                <a:spcPts val="1120"/>
              </a:lnSpc>
              <a:spcBef>
                <a:spcPts val="75"/>
              </a:spcBef>
            </a:pPr>
            <a:r>
              <a:rPr lang="en-US" spc="10" dirty="0">
                <a:solidFill>
                  <a:srgbClr val="FF0000"/>
                </a:solidFill>
              </a:rPr>
              <a:t>Intellego Investment Partners Limited</a:t>
            </a:r>
            <a:endParaRPr dirty="0"/>
          </a:p>
        </p:txBody>
      </p:sp>
      <p:sp>
        <p:nvSpPr>
          <p:cNvPr id="6" name="Holder 6"/>
          <p:cNvSpPr>
            <a:spLocks noGrp="1"/>
          </p:cNvSpPr>
          <p:nvPr>
            <p:ph type="sldNum" sz="quarter" idx="7"/>
          </p:nvPr>
        </p:nvSpPr>
        <p:spPr/>
        <p:txBody>
          <a:bodyPr lIns="0" tIns="0" rIns="0" bIns="0"/>
          <a:lstStyle>
            <a:lvl1pPr>
              <a:defRPr sz="1200" b="0" i="0">
                <a:solidFill>
                  <a:srgbClr val="243F60"/>
                </a:solidFill>
                <a:latin typeface="Arial"/>
                <a:cs typeface="Arial"/>
              </a:defRPr>
            </a:lvl1pPr>
          </a:lstStyle>
          <a:p>
            <a:pPr marL="1586865">
              <a:lnSpc>
                <a:spcPts val="1310"/>
              </a:lnSpc>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533400" y="1068323"/>
            <a:ext cx="8991600" cy="0"/>
          </a:xfrm>
          <a:custGeom>
            <a:avLst/>
            <a:gdLst/>
            <a:ahLst/>
            <a:cxnLst/>
            <a:rect l="l" t="t" r="r" b="b"/>
            <a:pathLst>
              <a:path w="8991600">
                <a:moveTo>
                  <a:pt x="0" y="0"/>
                </a:moveTo>
                <a:lnTo>
                  <a:pt x="8991599" y="0"/>
                </a:lnTo>
              </a:path>
            </a:pathLst>
          </a:custGeom>
          <a:ln w="12191">
            <a:solidFill>
              <a:srgbClr val="E46C09"/>
            </a:solidFill>
          </a:ln>
        </p:spPr>
        <p:txBody>
          <a:bodyPr wrap="square" lIns="0" tIns="0" rIns="0" bIns="0" rtlCol="0"/>
          <a:lstStyle/>
          <a:p>
            <a:endParaRPr dirty="0"/>
          </a:p>
        </p:txBody>
      </p:sp>
      <p:sp>
        <p:nvSpPr>
          <p:cNvPr id="2" name="Holder 2"/>
          <p:cNvSpPr>
            <a:spLocks noGrp="1"/>
          </p:cNvSpPr>
          <p:nvPr>
            <p:ph type="title"/>
          </p:nvPr>
        </p:nvSpPr>
        <p:spPr/>
        <p:txBody>
          <a:bodyPr lIns="0" tIns="0" rIns="0" bIns="0"/>
          <a:lstStyle>
            <a:lvl1pPr>
              <a:defRPr sz="2200" b="0" i="0" u="sng">
                <a:solidFill>
                  <a:srgbClr val="1E487C"/>
                </a:solidFill>
                <a:latin typeface="Calibri"/>
                <a:cs typeface="Calibri"/>
              </a:defRPr>
            </a:lvl1pPr>
          </a:lstStyle>
          <a:p>
            <a:endParaRPr/>
          </a:p>
        </p:txBody>
      </p:sp>
      <p:sp>
        <p:nvSpPr>
          <p:cNvPr id="3" name="Holder 3"/>
          <p:cNvSpPr>
            <a:spLocks noGrp="1"/>
          </p:cNvSpPr>
          <p:nvPr>
            <p:ph sz="half" idx="2"/>
          </p:nvPr>
        </p:nvSpPr>
        <p:spPr>
          <a:xfrm>
            <a:off x="502920" y="1787652"/>
            <a:ext cx="4375404"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80076" y="1787652"/>
            <a:ext cx="4375404" cy="512978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000" b="1" i="1">
                <a:solidFill>
                  <a:srgbClr val="243F60"/>
                </a:solidFill>
                <a:latin typeface="Arial"/>
                <a:cs typeface="Arial"/>
              </a:defRPr>
            </a:lvl1pPr>
          </a:lstStyle>
          <a:p>
            <a:pPr marL="12700">
              <a:lnSpc>
                <a:spcPts val="1105"/>
              </a:lnSpc>
            </a:pPr>
            <a:r>
              <a:rPr spc="-5" dirty="0"/>
              <a:t>STRICTLY PRIVATE &amp;</a:t>
            </a:r>
            <a:r>
              <a:rPr spc="-55" dirty="0"/>
              <a:t> </a:t>
            </a:r>
            <a:r>
              <a:rPr spc="-5" dirty="0"/>
              <a:t>CONFIDENTIAL</a:t>
            </a:r>
          </a:p>
        </p:txBody>
      </p:sp>
      <p:sp>
        <p:nvSpPr>
          <p:cNvPr id="6" name="Holder 6"/>
          <p:cNvSpPr>
            <a:spLocks noGrp="1"/>
          </p:cNvSpPr>
          <p:nvPr>
            <p:ph type="dt" sz="half" idx="6"/>
          </p:nvPr>
        </p:nvSpPr>
        <p:spPr/>
        <p:txBody>
          <a:bodyPr lIns="0" tIns="0" rIns="0" bIns="0"/>
          <a:lstStyle>
            <a:lvl1pPr>
              <a:defRPr sz="1000" b="0" i="1">
                <a:solidFill>
                  <a:srgbClr val="243F60"/>
                </a:solidFill>
                <a:latin typeface="Calibri"/>
                <a:cs typeface="Calibri"/>
              </a:defRPr>
            </a:lvl1pPr>
          </a:lstStyle>
          <a:p>
            <a:pPr marL="12700">
              <a:lnSpc>
                <a:spcPts val="1120"/>
              </a:lnSpc>
              <a:spcBef>
                <a:spcPts val="75"/>
              </a:spcBef>
            </a:pPr>
            <a:r>
              <a:rPr lang="en-US" spc="10" dirty="0">
                <a:solidFill>
                  <a:srgbClr val="FF0000"/>
                </a:solidFill>
              </a:rPr>
              <a:t>Intellego Investment Partners Limited</a:t>
            </a:r>
            <a:endParaRPr dirty="0"/>
          </a:p>
        </p:txBody>
      </p:sp>
      <p:sp>
        <p:nvSpPr>
          <p:cNvPr id="7" name="Holder 7"/>
          <p:cNvSpPr>
            <a:spLocks noGrp="1"/>
          </p:cNvSpPr>
          <p:nvPr>
            <p:ph type="sldNum" sz="quarter" idx="7"/>
          </p:nvPr>
        </p:nvSpPr>
        <p:spPr/>
        <p:txBody>
          <a:bodyPr lIns="0" tIns="0" rIns="0" bIns="0"/>
          <a:lstStyle>
            <a:lvl1pPr>
              <a:defRPr sz="1200" b="0" i="0">
                <a:solidFill>
                  <a:srgbClr val="243F60"/>
                </a:solidFill>
                <a:latin typeface="Arial"/>
                <a:cs typeface="Arial"/>
              </a:defRPr>
            </a:lvl1pPr>
          </a:lstStyle>
          <a:p>
            <a:pPr marL="1586865">
              <a:lnSpc>
                <a:spcPts val="1310"/>
              </a:lnSpc>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00" b="0" i="0" u="sng">
                <a:solidFill>
                  <a:srgbClr val="1E487C"/>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defRPr sz="1000" b="1" i="1">
                <a:solidFill>
                  <a:srgbClr val="243F60"/>
                </a:solidFill>
                <a:latin typeface="Arial"/>
                <a:cs typeface="Arial"/>
              </a:defRPr>
            </a:lvl1pPr>
          </a:lstStyle>
          <a:p>
            <a:pPr marL="12700">
              <a:lnSpc>
                <a:spcPts val="1105"/>
              </a:lnSpc>
            </a:pPr>
            <a:r>
              <a:rPr spc="-5" dirty="0"/>
              <a:t>STRICTLY PRIVATE &amp;</a:t>
            </a:r>
            <a:r>
              <a:rPr spc="-55" dirty="0"/>
              <a:t> </a:t>
            </a:r>
            <a:r>
              <a:rPr spc="-5" dirty="0"/>
              <a:t>CONFIDENTIAL</a:t>
            </a:r>
          </a:p>
        </p:txBody>
      </p:sp>
      <p:sp>
        <p:nvSpPr>
          <p:cNvPr id="4" name="Holder 4"/>
          <p:cNvSpPr>
            <a:spLocks noGrp="1"/>
          </p:cNvSpPr>
          <p:nvPr>
            <p:ph type="dt" sz="half" idx="6"/>
          </p:nvPr>
        </p:nvSpPr>
        <p:spPr/>
        <p:txBody>
          <a:bodyPr lIns="0" tIns="0" rIns="0" bIns="0"/>
          <a:lstStyle>
            <a:lvl1pPr>
              <a:defRPr sz="1000" b="0" i="1">
                <a:solidFill>
                  <a:srgbClr val="243F60"/>
                </a:solidFill>
                <a:latin typeface="Calibri"/>
                <a:cs typeface="Calibri"/>
              </a:defRPr>
            </a:lvl1pPr>
          </a:lstStyle>
          <a:p>
            <a:pPr marL="12700">
              <a:lnSpc>
                <a:spcPts val="1120"/>
              </a:lnSpc>
              <a:spcBef>
                <a:spcPts val="75"/>
              </a:spcBef>
            </a:pPr>
            <a:r>
              <a:rPr lang="en-US" spc="10" dirty="0">
                <a:solidFill>
                  <a:srgbClr val="FF0000"/>
                </a:solidFill>
              </a:rPr>
              <a:t>Intellego Investment Partners Limited</a:t>
            </a:r>
            <a:endParaRPr dirty="0"/>
          </a:p>
        </p:txBody>
      </p:sp>
      <p:sp>
        <p:nvSpPr>
          <p:cNvPr id="5" name="Holder 5"/>
          <p:cNvSpPr>
            <a:spLocks noGrp="1"/>
          </p:cNvSpPr>
          <p:nvPr>
            <p:ph type="sldNum" sz="quarter" idx="7"/>
          </p:nvPr>
        </p:nvSpPr>
        <p:spPr/>
        <p:txBody>
          <a:bodyPr lIns="0" tIns="0" rIns="0" bIns="0"/>
          <a:lstStyle>
            <a:lvl1pPr>
              <a:defRPr sz="1200" b="0" i="0">
                <a:solidFill>
                  <a:srgbClr val="243F60"/>
                </a:solidFill>
                <a:latin typeface="Arial"/>
                <a:cs typeface="Arial"/>
              </a:defRPr>
            </a:lvl1pPr>
          </a:lstStyle>
          <a:p>
            <a:pPr marL="1586865">
              <a:lnSpc>
                <a:spcPts val="1310"/>
              </a:lnSpc>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000" b="1" i="1">
                <a:solidFill>
                  <a:srgbClr val="243F60"/>
                </a:solidFill>
                <a:latin typeface="Arial"/>
                <a:cs typeface="Arial"/>
              </a:defRPr>
            </a:lvl1pPr>
          </a:lstStyle>
          <a:p>
            <a:pPr marL="12700">
              <a:lnSpc>
                <a:spcPts val="1105"/>
              </a:lnSpc>
            </a:pPr>
            <a:r>
              <a:rPr spc="-5" dirty="0"/>
              <a:t>STRICTLY PRIVATE &amp;</a:t>
            </a:r>
            <a:r>
              <a:rPr spc="-55" dirty="0"/>
              <a:t> </a:t>
            </a:r>
            <a:r>
              <a:rPr spc="-5" dirty="0"/>
              <a:t>CONFIDENTIAL</a:t>
            </a:r>
          </a:p>
        </p:txBody>
      </p:sp>
      <p:sp>
        <p:nvSpPr>
          <p:cNvPr id="3" name="Holder 3"/>
          <p:cNvSpPr>
            <a:spLocks noGrp="1"/>
          </p:cNvSpPr>
          <p:nvPr>
            <p:ph type="dt" sz="half" idx="6"/>
          </p:nvPr>
        </p:nvSpPr>
        <p:spPr/>
        <p:txBody>
          <a:bodyPr lIns="0" tIns="0" rIns="0" bIns="0"/>
          <a:lstStyle>
            <a:lvl1pPr>
              <a:defRPr sz="1000" b="0" i="1">
                <a:solidFill>
                  <a:srgbClr val="243F60"/>
                </a:solidFill>
                <a:latin typeface="Calibri"/>
                <a:cs typeface="Calibri"/>
              </a:defRPr>
            </a:lvl1pPr>
          </a:lstStyle>
          <a:p>
            <a:pPr marL="12700">
              <a:lnSpc>
                <a:spcPts val="1120"/>
              </a:lnSpc>
              <a:spcBef>
                <a:spcPts val="75"/>
              </a:spcBef>
            </a:pPr>
            <a:r>
              <a:rPr lang="en-US" spc="10" dirty="0">
                <a:solidFill>
                  <a:srgbClr val="FF0000"/>
                </a:solidFill>
              </a:rPr>
              <a:t>Intellego Investment Partners Limited</a:t>
            </a:r>
            <a:endParaRPr dirty="0"/>
          </a:p>
        </p:txBody>
      </p:sp>
      <p:sp>
        <p:nvSpPr>
          <p:cNvPr id="4" name="Holder 4"/>
          <p:cNvSpPr>
            <a:spLocks noGrp="1"/>
          </p:cNvSpPr>
          <p:nvPr>
            <p:ph type="sldNum" sz="quarter" idx="7"/>
          </p:nvPr>
        </p:nvSpPr>
        <p:spPr/>
        <p:txBody>
          <a:bodyPr lIns="0" tIns="0" rIns="0" bIns="0"/>
          <a:lstStyle>
            <a:lvl1pPr>
              <a:defRPr sz="1200" b="0" i="0">
                <a:solidFill>
                  <a:srgbClr val="243F60"/>
                </a:solidFill>
                <a:latin typeface="Arial"/>
                <a:cs typeface="Arial"/>
              </a:defRPr>
            </a:lvl1pPr>
          </a:lstStyle>
          <a:p>
            <a:pPr marL="1586865">
              <a:lnSpc>
                <a:spcPts val="1310"/>
              </a:lnSpc>
            </a:pPr>
            <a:fld id="{81D60167-4931-47E6-BA6A-407CBD079E47}" type="slidenum">
              <a:rPr dirty="0"/>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338554"/>
          </a:xfrm>
        </p:spPr>
        <p:txBody>
          <a:bodyPr/>
          <a:lstStyle/>
          <a:p>
            <a:r>
              <a:rPr lang="en-US"/>
              <a:t>Click to edit Master title style</a:t>
            </a:r>
            <a:endParaRPr lang="en-ZW"/>
          </a:p>
        </p:txBody>
      </p:sp>
      <p:sp>
        <p:nvSpPr>
          <p:cNvPr id="3" name="Subtitle 2"/>
          <p:cNvSpPr>
            <a:spLocks noGrp="1"/>
          </p:cNvSpPr>
          <p:nvPr>
            <p:ph type="subTitle" idx="1"/>
          </p:nvPr>
        </p:nvSpPr>
        <p:spPr>
          <a:xfrm>
            <a:off x="1508760" y="4404360"/>
            <a:ext cx="7040880" cy="176972"/>
          </a:xfrm>
        </p:spPr>
        <p:txBody>
          <a:bodyPr/>
          <a:lstStyle>
            <a:lvl1pPr marL="0" indent="0" algn="ctr">
              <a:buNone/>
              <a:defRPr>
                <a:solidFill>
                  <a:schemeClr val="tx1">
                    <a:tint val="75000"/>
                  </a:schemeClr>
                </a:solidFill>
              </a:defRPr>
            </a:lvl1pPr>
            <a:lvl2pPr marL="502920" indent="0" algn="ctr">
              <a:buNone/>
              <a:defRPr>
                <a:solidFill>
                  <a:schemeClr val="tx1">
                    <a:tint val="75000"/>
                  </a:schemeClr>
                </a:solidFill>
              </a:defRPr>
            </a:lvl2pPr>
            <a:lvl3pPr marL="1005840" indent="0" algn="ctr">
              <a:buNone/>
              <a:defRPr>
                <a:solidFill>
                  <a:schemeClr val="tx1">
                    <a:tint val="75000"/>
                  </a:schemeClr>
                </a:solidFill>
              </a:defRPr>
            </a:lvl3pPr>
            <a:lvl4pPr marL="1508760" indent="0" algn="ctr">
              <a:buNone/>
              <a:defRPr>
                <a:solidFill>
                  <a:schemeClr val="tx1">
                    <a:tint val="75000"/>
                  </a:schemeClr>
                </a:solidFill>
              </a:defRPr>
            </a:lvl4pPr>
            <a:lvl5pPr marL="2011680" indent="0" algn="ctr">
              <a:buNone/>
              <a:defRPr>
                <a:solidFill>
                  <a:schemeClr val="tx1">
                    <a:tint val="75000"/>
                  </a:schemeClr>
                </a:solidFill>
              </a:defRPr>
            </a:lvl5pPr>
            <a:lvl6pPr marL="2514600" indent="0" algn="ctr">
              <a:buNone/>
              <a:defRPr>
                <a:solidFill>
                  <a:schemeClr val="tx1">
                    <a:tint val="75000"/>
                  </a:schemeClr>
                </a:solidFill>
              </a:defRPr>
            </a:lvl6pPr>
            <a:lvl7pPr marL="3017520" indent="0" algn="ctr">
              <a:buNone/>
              <a:defRPr>
                <a:solidFill>
                  <a:schemeClr val="tx1">
                    <a:tint val="75000"/>
                  </a:schemeClr>
                </a:solidFill>
              </a:defRPr>
            </a:lvl7pPr>
            <a:lvl8pPr marL="3520440" indent="0" algn="ctr">
              <a:buNone/>
              <a:defRPr>
                <a:solidFill>
                  <a:schemeClr val="tx1">
                    <a:tint val="75000"/>
                  </a:schemeClr>
                </a:solidFill>
              </a:defRPr>
            </a:lvl8pPr>
            <a:lvl9pPr marL="4023360" indent="0" algn="ctr">
              <a:buNone/>
              <a:defRPr>
                <a:solidFill>
                  <a:schemeClr val="tx1">
                    <a:tint val="75000"/>
                  </a:schemeClr>
                </a:solidFill>
              </a:defRPr>
            </a:lvl9pPr>
          </a:lstStyle>
          <a:p>
            <a:r>
              <a:rPr lang="en-US"/>
              <a:t>Click to edit Master subtitle style</a:t>
            </a:r>
            <a:endParaRPr lang="en-ZW"/>
          </a:p>
        </p:txBody>
      </p:sp>
      <p:sp>
        <p:nvSpPr>
          <p:cNvPr id="4" name="Date Placeholder 3"/>
          <p:cNvSpPr>
            <a:spLocks noGrp="1"/>
          </p:cNvSpPr>
          <p:nvPr>
            <p:ph type="dt" sz="half" idx="10"/>
          </p:nvPr>
        </p:nvSpPr>
        <p:spPr>
          <a:xfrm>
            <a:off x="1374139" y="6887256"/>
            <a:ext cx="1513205" cy="153888"/>
          </a:xfrm>
        </p:spPr>
        <p:txBody>
          <a:bodyPr/>
          <a:lstStyle/>
          <a:p>
            <a:fld id="{45FB36EE-9D57-4B12-A71F-BC46E124008A}" type="datetimeFigureOut">
              <a:rPr lang="en-ZW" smtClean="0"/>
              <a:t>30/7/2025</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a:xfrm>
            <a:off x="3355338" y="6832662"/>
            <a:ext cx="1738629" cy="184666"/>
          </a:xfrm>
        </p:spPr>
        <p:txBody>
          <a:bodyPr/>
          <a:lstStyle/>
          <a:p>
            <a:fld id="{0E6250EA-A460-4E0B-9CF2-9149D58803A0}" type="slidenum">
              <a:rPr lang="en-ZW" smtClean="0"/>
              <a:t>‹#›</a:t>
            </a:fld>
            <a:endParaRPr lang="en-ZW"/>
          </a:p>
        </p:txBody>
      </p:sp>
    </p:spTree>
    <p:extLst>
      <p:ext uri="{BB962C8B-B14F-4D97-AF65-F5344CB8AC3E}">
        <p14:creationId xmlns:p14="http://schemas.microsoft.com/office/powerpoint/2010/main" val="39129224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20700" y="729487"/>
            <a:ext cx="9017000" cy="349884"/>
          </a:xfrm>
          <a:prstGeom prst="rect">
            <a:avLst/>
          </a:prstGeom>
        </p:spPr>
        <p:txBody>
          <a:bodyPr wrap="square" lIns="0" tIns="0" rIns="0" bIns="0">
            <a:spAutoFit/>
          </a:bodyPr>
          <a:lstStyle>
            <a:lvl1pPr>
              <a:defRPr sz="2200" b="0" i="0" u="sng">
                <a:solidFill>
                  <a:srgbClr val="1E487C"/>
                </a:solidFill>
                <a:latin typeface="Calibri"/>
                <a:cs typeface="Calibri"/>
              </a:defRPr>
            </a:lvl1pPr>
          </a:lstStyle>
          <a:p>
            <a:endParaRPr/>
          </a:p>
        </p:txBody>
      </p:sp>
      <p:sp>
        <p:nvSpPr>
          <p:cNvPr id="3" name="Holder 3"/>
          <p:cNvSpPr>
            <a:spLocks noGrp="1"/>
          </p:cNvSpPr>
          <p:nvPr>
            <p:ph type="body" idx="1"/>
          </p:nvPr>
        </p:nvSpPr>
        <p:spPr>
          <a:xfrm>
            <a:off x="685800" y="1676400"/>
            <a:ext cx="8686800" cy="1676400"/>
          </a:xfrm>
          <a:prstGeom prst="rect">
            <a:avLst/>
          </a:prstGeom>
        </p:spPr>
        <p:txBody>
          <a:bodyPr wrap="square" lIns="0" tIns="0" rIns="0" bIns="0">
            <a:spAutoFit/>
          </a:bodyPr>
          <a:lstStyle>
            <a:lvl1pPr>
              <a:defRPr sz="1150" b="0" i="0">
                <a:solidFill>
                  <a:schemeClr val="tx1"/>
                </a:solidFill>
                <a:latin typeface="Arial"/>
                <a:cs typeface="Arial"/>
              </a:defRPr>
            </a:lvl1pPr>
          </a:lstStyle>
          <a:p>
            <a:endParaRPr/>
          </a:p>
        </p:txBody>
      </p:sp>
      <p:sp>
        <p:nvSpPr>
          <p:cNvPr id="4" name="Holder 4"/>
          <p:cNvSpPr>
            <a:spLocks noGrp="1"/>
          </p:cNvSpPr>
          <p:nvPr>
            <p:ph type="ftr" sz="quarter" idx="5"/>
          </p:nvPr>
        </p:nvSpPr>
        <p:spPr>
          <a:xfrm>
            <a:off x="7034272" y="6911962"/>
            <a:ext cx="2334259" cy="152400"/>
          </a:xfrm>
          <a:prstGeom prst="rect">
            <a:avLst/>
          </a:prstGeom>
        </p:spPr>
        <p:txBody>
          <a:bodyPr wrap="square" lIns="0" tIns="0" rIns="0" bIns="0">
            <a:spAutoFit/>
          </a:bodyPr>
          <a:lstStyle>
            <a:lvl1pPr>
              <a:defRPr sz="1000" b="1" i="1">
                <a:solidFill>
                  <a:srgbClr val="243F60"/>
                </a:solidFill>
                <a:latin typeface="Arial"/>
                <a:cs typeface="Arial"/>
              </a:defRPr>
            </a:lvl1pPr>
          </a:lstStyle>
          <a:p>
            <a:pPr marL="12700">
              <a:lnSpc>
                <a:spcPts val="1105"/>
              </a:lnSpc>
            </a:pPr>
            <a:r>
              <a:rPr spc="-5" dirty="0"/>
              <a:t>STRICTLY PRIVATE &amp;</a:t>
            </a:r>
            <a:r>
              <a:rPr spc="-55" dirty="0"/>
              <a:t> </a:t>
            </a:r>
            <a:r>
              <a:rPr spc="-5" dirty="0"/>
              <a:t>CONFIDENTIAL</a:t>
            </a:r>
          </a:p>
        </p:txBody>
      </p:sp>
      <p:sp>
        <p:nvSpPr>
          <p:cNvPr id="5" name="Holder 5"/>
          <p:cNvSpPr>
            <a:spLocks noGrp="1"/>
          </p:cNvSpPr>
          <p:nvPr>
            <p:ph type="dt" sz="half" idx="6"/>
          </p:nvPr>
        </p:nvSpPr>
        <p:spPr>
          <a:xfrm>
            <a:off x="1374139" y="6887256"/>
            <a:ext cx="1513205" cy="282129"/>
          </a:xfrm>
          <a:prstGeom prst="rect">
            <a:avLst/>
          </a:prstGeom>
        </p:spPr>
        <p:txBody>
          <a:bodyPr wrap="square" lIns="0" tIns="0" rIns="0" bIns="0">
            <a:spAutoFit/>
          </a:bodyPr>
          <a:lstStyle>
            <a:lvl1pPr>
              <a:defRPr sz="1000" b="0" i="1">
                <a:solidFill>
                  <a:srgbClr val="243F60"/>
                </a:solidFill>
                <a:latin typeface="Calibri"/>
                <a:cs typeface="Calibri"/>
              </a:defRPr>
            </a:lvl1pPr>
          </a:lstStyle>
          <a:p>
            <a:pPr marL="12700">
              <a:lnSpc>
                <a:spcPts val="1120"/>
              </a:lnSpc>
              <a:spcBef>
                <a:spcPts val="75"/>
              </a:spcBef>
            </a:pPr>
            <a:r>
              <a:rPr lang="en-US" spc="10" dirty="0">
                <a:solidFill>
                  <a:srgbClr val="FF0000"/>
                </a:solidFill>
              </a:rPr>
              <a:t>Intellego Investment Partners Limited</a:t>
            </a:r>
            <a:endParaRPr dirty="0"/>
          </a:p>
        </p:txBody>
      </p:sp>
      <p:sp>
        <p:nvSpPr>
          <p:cNvPr id="6" name="Holder 6"/>
          <p:cNvSpPr>
            <a:spLocks noGrp="1"/>
          </p:cNvSpPr>
          <p:nvPr>
            <p:ph type="sldNum" sz="quarter" idx="7"/>
          </p:nvPr>
        </p:nvSpPr>
        <p:spPr>
          <a:xfrm>
            <a:off x="3355338" y="6832662"/>
            <a:ext cx="1738629" cy="260984"/>
          </a:xfrm>
          <a:prstGeom prst="rect">
            <a:avLst/>
          </a:prstGeom>
        </p:spPr>
        <p:txBody>
          <a:bodyPr wrap="square" lIns="0" tIns="0" rIns="0" bIns="0">
            <a:spAutoFit/>
          </a:bodyPr>
          <a:lstStyle>
            <a:lvl1pPr>
              <a:defRPr sz="1200" b="0" i="0">
                <a:solidFill>
                  <a:srgbClr val="243F60"/>
                </a:solidFill>
                <a:latin typeface="Arial"/>
                <a:cs typeface="Arial"/>
              </a:defRPr>
            </a:lvl1pPr>
          </a:lstStyle>
          <a:p>
            <a:pPr marL="1586865">
              <a:lnSpc>
                <a:spcPts val="1310"/>
              </a:lnSpc>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image" Target="../media/image7.jpg"/><Relationship Id="rId7" Type="http://schemas.openxmlformats.org/officeDocument/2006/relationships/diagramLayout" Target="../diagrams/layout5.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Data" Target="../diagrams/data5.xml"/><Relationship Id="rId5" Type="http://schemas.openxmlformats.org/officeDocument/2006/relationships/image" Target="../media/image8.png"/><Relationship Id="rId10" Type="http://schemas.microsoft.com/office/2007/relationships/diagramDrawing" Target="../diagrams/drawing5.xml"/><Relationship Id="rId4" Type="http://schemas.openxmlformats.org/officeDocument/2006/relationships/image" Target="../media/image2.png"/><Relationship Id="rId9" Type="http://schemas.openxmlformats.org/officeDocument/2006/relationships/diagramColors" Target="../diagrams/colors5.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hyperlink" Target="mailto:welcome.Mavingire@intellego-ic.com" TargetMode="External"/><Relationship Id="rId2" Type="http://schemas.openxmlformats.org/officeDocument/2006/relationships/image" Target="../media/image13.jpg"/><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7.jpg"/><Relationship Id="rId7" Type="http://schemas.openxmlformats.org/officeDocument/2006/relationships/diagramLayout" Target="../diagrams/layout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8.png"/><Relationship Id="rId10" Type="http://schemas.microsoft.com/office/2007/relationships/diagramDrawing" Target="../diagrams/drawing1.xml"/><Relationship Id="rId4" Type="http://schemas.openxmlformats.org/officeDocument/2006/relationships/image" Target="../media/image2.png"/><Relationship Id="rId9" Type="http://schemas.openxmlformats.org/officeDocument/2006/relationships/diagramColors" Target="../diagrams/colors1.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7.jpg"/><Relationship Id="rId7" Type="http://schemas.openxmlformats.org/officeDocument/2006/relationships/diagramLayout" Target="../diagrams/layout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Data" Target="../diagrams/data3.xml"/><Relationship Id="rId5" Type="http://schemas.openxmlformats.org/officeDocument/2006/relationships/image" Target="../media/image8.png"/><Relationship Id="rId10" Type="http://schemas.microsoft.com/office/2007/relationships/diagramDrawing" Target="../diagrams/drawing3.xml"/><Relationship Id="rId4" Type="http://schemas.openxmlformats.org/officeDocument/2006/relationships/image" Target="../media/image2.png"/><Relationship Id="rId9" Type="http://schemas.openxmlformats.org/officeDocument/2006/relationships/diagramColors" Target="../diagrams/colors3.xml"/></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7.jpg"/><Relationship Id="rId7" Type="http://schemas.openxmlformats.org/officeDocument/2006/relationships/diagramLayout" Target="../diagrams/layout4.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Data" Target="../diagrams/data4.xml"/><Relationship Id="rId5" Type="http://schemas.openxmlformats.org/officeDocument/2006/relationships/image" Target="../media/image8.png"/><Relationship Id="rId10" Type="http://schemas.microsoft.com/office/2007/relationships/diagramDrawing" Target="../diagrams/drawing4.xml"/><Relationship Id="rId4" Type="http://schemas.openxmlformats.org/officeDocument/2006/relationships/image" Target="../media/image2.png"/><Relationship Id="rId9" Type="http://schemas.openxmlformats.org/officeDocument/2006/relationships/diagramColors" Target="../diagrams/colors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0" name="Group 19"/>
          <p:cNvGrpSpPr/>
          <p:nvPr/>
        </p:nvGrpSpPr>
        <p:grpSpPr>
          <a:xfrm>
            <a:off x="0" y="0"/>
            <a:ext cx="10058400" cy="7772400"/>
            <a:chOff x="0" y="0"/>
            <a:chExt cx="9144000" cy="6857999"/>
          </a:xfrm>
        </p:grpSpPr>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2" name="object 3"/>
            <p:cNvSpPr/>
            <p:nvPr/>
          </p:nvSpPr>
          <p:spPr>
            <a:xfrm>
              <a:off x="0" y="2891117"/>
              <a:ext cx="9144000" cy="1217065"/>
            </a:xfrm>
            <a:prstGeom prst="rect">
              <a:avLst/>
            </a:prstGeom>
            <a:blipFill>
              <a:blip r:embed="rId4" cstate="print"/>
              <a:stretch>
                <a:fillRect/>
              </a:stretch>
            </a:blipFill>
          </p:spPr>
          <p:txBody>
            <a:bodyPr wrap="square" lIns="0" tIns="0" rIns="0" bIns="0" rtlCol="0"/>
            <a:lstStyle/>
            <a:p>
              <a:endParaRPr dirty="0"/>
            </a:p>
          </p:txBody>
        </p:sp>
        <p:sp>
          <p:nvSpPr>
            <p:cNvPr id="23" name="object 6"/>
            <p:cNvSpPr/>
            <p:nvPr/>
          </p:nvSpPr>
          <p:spPr>
            <a:xfrm>
              <a:off x="0" y="2958353"/>
              <a:ext cx="9144000" cy="1217065"/>
            </a:xfrm>
            <a:prstGeom prst="rect">
              <a:avLst/>
            </a:prstGeom>
            <a:blipFill>
              <a:blip r:embed="rId4" cstate="print"/>
              <a:stretch>
                <a:fillRect/>
              </a:stretch>
            </a:blipFill>
          </p:spPr>
          <p:txBody>
            <a:bodyPr wrap="square" lIns="0" tIns="0" rIns="0" bIns="0" rtlCol="0"/>
            <a:lstStyle/>
            <a:p>
              <a:endParaRPr dirty="0"/>
            </a:p>
          </p:txBody>
        </p:sp>
        <p:sp>
          <p:nvSpPr>
            <p:cNvPr id="24" name="object 8"/>
            <p:cNvSpPr/>
            <p:nvPr/>
          </p:nvSpPr>
          <p:spPr>
            <a:xfrm>
              <a:off x="0" y="2895600"/>
              <a:ext cx="9144000" cy="50800"/>
            </a:xfrm>
            <a:prstGeom prst="rect">
              <a:avLst/>
            </a:prstGeom>
            <a:blipFill>
              <a:blip r:embed="rId5" cstate="print"/>
              <a:stretch>
                <a:fillRect/>
              </a:stretch>
            </a:blipFill>
            <a:effectLst>
              <a:outerShdw blurRad="50800" dist="38100" dir="16200000" rotWithShape="0">
                <a:prstClr val="black">
                  <a:alpha val="40000"/>
                </a:prstClr>
              </a:outerShdw>
            </a:effectLst>
          </p:spPr>
          <p:txBody>
            <a:bodyPr wrap="square" lIns="0" tIns="0" rIns="0" bIns="0" rtlCol="0"/>
            <a:lstStyle/>
            <a:p>
              <a:endParaRPr dirty="0"/>
            </a:p>
          </p:txBody>
        </p:sp>
        <p:sp>
          <p:nvSpPr>
            <p:cNvPr id="25" name="object 9"/>
            <p:cNvSpPr/>
            <p:nvPr/>
          </p:nvSpPr>
          <p:spPr>
            <a:xfrm>
              <a:off x="0" y="4101352"/>
              <a:ext cx="9144000" cy="156972"/>
            </a:xfrm>
            <a:prstGeom prst="rect">
              <a:avLst/>
            </a:prstGeom>
            <a:blipFill>
              <a:blip r:embed="rId6" cstate="print"/>
              <a:stretch>
                <a:fillRect/>
              </a:stretch>
            </a:blipFill>
          </p:spPr>
          <p:txBody>
            <a:bodyPr wrap="square" lIns="0" tIns="0" rIns="0" bIns="0" rtlCol="0"/>
            <a:lstStyle/>
            <a:p>
              <a:endParaRPr dirty="0"/>
            </a:p>
          </p:txBody>
        </p:sp>
        <p:sp>
          <p:nvSpPr>
            <p:cNvPr id="26" name="object 11"/>
            <p:cNvSpPr/>
            <p:nvPr/>
          </p:nvSpPr>
          <p:spPr>
            <a:xfrm>
              <a:off x="0" y="4168588"/>
              <a:ext cx="9144000" cy="46181"/>
            </a:xfrm>
            <a:prstGeom prst="rect">
              <a:avLst/>
            </a:prstGeom>
            <a:blipFill>
              <a:blip r:embed="rId5" cstate="print"/>
              <a:stretch>
                <a:fillRect/>
              </a:stretch>
            </a:blipFill>
            <a:effectLst>
              <a:outerShdw blurRad="50800" dist="38100" dir="5400000" algn="t" rotWithShape="0">
                <a:prstClr val="black">
                  <a:alpha val="40000"/>
                </a:prstClr>
              </a:outerShdw>
            </a:effectLst>
          </p:spPr>
          <p:txBody>
            <a:bodyPr wrap="square" lIns="0" tIns="0" rIns="0" bIns="0" rtlCol="0"/>
            <a:lstStyle/>
            <a:p>
              <a:endParaRPr dirty="0"/>
            </a:p>
          </p:txBody>
        </p:sp>
        <p:sp>
          <p:nvSpPr>
            <p:cNvPr id="27" name="object 12"/>
            <p:cNvSpPr txBox="1"/>
            <p:nvPr/>
          </p:nvSpPr>
          <p:spPr>
            <a:xfrm>
              <a:off x="2461260" y="6521823"/>
              <a:ext cx="4396740" cy="304779"/>
            </a:xfrm>
            <a:prstGeom prst="rect">
              <a:avLst/>
            </a:prstGeom>
          </p:spPr>
          <p:txBody>
            <a:bodyPr vert="horz" wrap="square" lIns="0" tIns="0" rIns="0" bIns="0" rtlCol="0">
              <a:spAutoFit/>
            </a:bodyPr>
            <a:lstStyle/>
            <a:p>
              <a:pPr marL="4445" algn="ctr">
                <a:lnSpc>
                  <a:spcPts val="2950"/>
                </a:lnSpc>
              </a:pPr>
              <a:r>
                <a:rPr lang="en-ZW" sz="1600" spc="-5" dirty="0">
                  <a:latin typeface="Century Gothic" panose="020B0502020202020204" pitchFamily="34" charset="0"/>
                  <a:cs typeface="Times New Roman"/>
                </a:rPr>
                <a:t>30 July 2025</a:t>
              </a:r>
              <a:endParaRPr sz="1600" dirty="0">
                <a:latin typeface="Century Gothic" panose="020B0502020202020204" pitchFamily="34" charset="0"/>
                <a:cs typeface="Times New Roman"/>
              </a:endParaRPr>
            </a:p>
          </p:txBody>
        </p:sp>
        <p:sp>
          <p:nvSpPr>
            <p:cNvPr id="29" name="TextBox 28"/>
            <p:cNvSpPr txBox="1"/>
            <p:nvPr/>
          </p:nvSpPr>
          <p:spPr>
            <a:xfrm>
              <a:off x="484909" y="3042239"/>
              <a:ext cx="8201891" cy="1059114"/>
            </a:xfrm>
            <a:prstGeom prst="rect">
              <a:avLst/>
            </a:prstGeom>
            <a:noFill/>
            <a:effectLst>
              <a:outerShdw blurRad="50800" dist="38100" algn="l" rotWithShape="0">
                <a:prstClr val="black">
                  <a:alpha val="40000"/>
                </a:prstClr>
              </a:outerShdw>
            </a:effectLst>
          </p:spPr>
          <p:txBody>
            <a:bodyPr wrap="square" rtlCol="0">
              <a:spAutoFit/>
            </a:bodyPr>
            <a:lstStyle/>
            <a:p>
              <a:pPr algn="ctr"/>
              <a:r>
                <a:rPr lang="en-ZW" sz="3600" dirty="0">
                  <a:solidFill>
                    <a:schemeClr val="bg1"/>
                  </a:solidFill>
                  <a:latin typeface="Century Gothic" panose="020B0502020202020204" pitchFamily="34" charset="0"/>
                </a:rPr>
                <a:t>MASTERING THE ART AND SCIENCE OF INVESTMENT DECISION-MAKING  </a:t>
              </a:r>
            </a:p>
          </p:txBody>
        </p:sp>
        <p:pic>
          <p:nvPicPr>
            <p:cNvPr id="30" name="Picture 29"/>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843175" y="165607"/>
              <a:ext cx="5282391" cy="2566982"/>
            </a:xfrm>
            <a:prstGeom prst="rect">
              <a:avLst/>
            </a:prstGeom>
          </p:spPr>
        </p:pic>
      </p:grpSp>
      <p:sp>
        <p:nvSpPr>
          <p:cNvPr id="2" name="TextBox 1">
            <a:extLst>
              <a:ext uri="{FF2B5EF4-FFF2-40B4-BE49-F238E27FC236}">
                <a16:creationId xmlns:a16="http://schemas.microsoft.com/office/drawing/2014/main" id="{35A220DE-98D8-0669-0448-6DBE6871385E}"/>
              </a:ext>
            </a:extLst>
          </p:cNvPr>
          <p:cNvSpPr txBox="1"/>
          <p:nvPr/>
        </p:nvSpPr>
        <p:spPr>
          <a:xfrm>
            <a:off x="914399" y="4812268"/>
            <a:ext cx="7924801" cy="369332"/>
          </a:xfrm>
          <a:prstGeom prst="rect">
            <a:avLst/>
          </a:prstGeom>
          <a:noFill/>
        </p:spPr>
        <p:txBody>
          <a:bodyPr wrap="square" rtlCol="0">
            <a:spAutoFit/>
          </a:bodyPr>
          <a:lstStyle/>
          <a:p>
            <a:pPr algn="ctr"/>
            <a:r>
              <a:rPr lang="en-ZW" dirty="0">
                <a:latin typeface="Century Gothic" panose="020B0502020202020204" pitchFamily="34" charset="0"/>
              </a:rPr>
              <a:t>Presentation to </a:t>
            </a:r>
          </a:p>
        </p:txBody>
      </p:sp>
      <p:pic>
        <p:nvPicPr>
          <p:cNvPr id="1026" name="Picture 2" descr="Zimbabwe Association of Pension Funds">
            <a:extLst>
              <a:ext uri="{FF2B5EF4-FFF2-40B4-BE49-F238E27FC236}">
                <a16:creationId xmlns:a16="http://schemas.microsoft.com/office/drawing/2014/main" id="{C7D6771B-1846-1371-CF9B-CDAE8479BA4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52800" y="5229225"/>
            <a:ext cx="3429000" cy="15525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255C9DA-6940-D492-EC83-1252259B399A}"/>
              </a:ext>
            </a:extLst>
          </p:cNvPr>
          <p:cNvSpPr txBox="1"/>
          <p:nvPr/>
        </p:nvSpPr>
        <p:spPr>
          <a:xfrm>
            <a:off x="2707385" y="6781800"/>
            <a:ext cx="5130737" cy="369332"/>
          </a:xfrm>
          <a:prstGeom prst="rect">
            <a:avLst/>
          </a:prstGeom>
          <a:noFill/>
        </p:spPr>
        <p:txBody>
          <a:bodyPr wrap="square" rtlCol="0">
            <a:spAutoFit/>
          </a:bodyPr>
          <a:lstStyle/>
          <a:p>
            <a:r>
              <a:rPr lang="en-ZW" b="1" dirty="0">
                <a:solidFill>
                  <a:srgbClr val="000066"/>
                </a:solidFill>
                <a:latin typeface="Century Gothic" panose="020B0502020202020204" pitchFamily="34" charset="0"/>
              </a:rPr>
              <a:t>Principal Officers &amp; Chairpersons Masterclass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1653"/>
            <a:ext cx="10058400" cy="7529095"/>
          </a:xfrm>
          <a:prstGeom prst="rect">
            <a:avLst/>
          </a:prstGeom>
        </p:spPr>
      </p:pic>
      <p:pic>
        <p:nvPicPr>
          <p:cNvPr id="2052" name="Picture 4" descr="http://www.planandact.com/Blog/image.axd?picture=2012%2f5%2fRisk+Return+Tradeoff.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14400"/>
            <a:ext cx="10058400" cy="6298570"/>
          </a:xfrm>
          <a:prstGeom prst="rect">
            <a:avLst/>
          </a:prstGeom>
        </p:spPr>
        <p:style>
          <a:lnRef idx="2">
            <a:schemeClr val="accent3"/>
          </a:lnRef>
          <a:fillRef idx="1">
            <a:schemeClr val="lt1"/>
          </a:fillRef>
          <a:effectRef idx="0">
            <a:schemeClr val="accent3"/>
          </a:effectRef>
          <a:fontRef idx="minor">
            <a:schemeClr val="dk1"/>
          </a:fontRef>
        </p:style>
      </p:pic>
      <p:sp>
        <p:nvSpPr>
          <p:cNvPr id="4" name="TextBox 3"/>
          <p:cNvSpPr txBox="1"/>
          <p:nvPr/>
        </p:nvSpPr>
        <p:spPr>
          <a:xfrm>
            <a:off x="1227178" y="5787211"/>
            <a:ext cx="1504967" cy="3970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ZW" sz="1980" dirty="0">
                <a:solidFill>
                  <a:srgbClr val="A70918"/>
                </a:solidFill>
              </a:rPr>
              <a:t>Cash</a:t>
            </a:r>
            <a:r>
              <a:rPr lang="en-ZW" sz="1980" b="1" dirty="0">
                <a:solidFill>
                  <a:srgbClr val="006600"/>
                </a:solidFill>
              </a:rPr>
              <a:t> </a:t>
            </a:r>
          </a:p>
        </p:txBody>
      </p:sp>
      <p:sp>
        <p:nvSpPr>
          <p:cNvPr id="7" name="TextBox 6"/>
          <p:cNvSpPr txBox="1"/>
          <p:nvPr/>
        </p:nvSpPr>
        <p:spPr>
          <a:xfrm>
            <a:off x="2890562" y="5074333"/>
            <a:ext cx="1742594" cy="3970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ZW" sz="1980" dirty="0">
                <a:solidFill>
                  <a:srgbClr val="A70918"/>
                </a:solidFill>
              </a:rPr>
              <a:t>Money Market</a:t>
            </a:r>
          </a:p>
        </p:txBody>
      </p:sp>
      <p:sp>
        <p:nvSpPr>
          <p:cNvPr id="8" name="TextBox 7"/>
          <p:cNvSpPr txBox="1"/>
          <p:nvPr/>
        </p:nvSpPr>
        <p:spPr>
          <a:xfrm>
            <a:off x="3999486" y="4519871"/>
            <a:ext cx="1663385" cy="3970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ZW" sz="1980" dirty="0">
                <a:solidFill>
                  <a:srgbClr val="A70918"/>
                </a:solidFill>
              </a:rPr>
              <a:t>Bonds</a:t>
            </a:r>
          </a:p>
        </p:txBody>
      </p:sp>
      <p:sp>
        <p:nvSpPr>
          <p:cNvPr id="9" name="TextBox 8"/>
          <p:cNvSpPr txBox="1"/>
          <p:nvPr/>
        </p:nvSpPr>
        <p:spPr>
          <a:xfrm>
            <a:off x="3841068" y="3094112"/>
            <a:ext cx="2217846" cy="3970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ZW" sz="1980" dirty="0">
                <a:solidFill>
                  <a:srgbClr val="A70918"/>
                </a:solidFill>
              </a:rPr>
              <a:t>Unlisted Property</a:t>
            </a:r>
          </a:p>
        </p:txBody>
      </p:sp>
      <p:sp>
        <p:nvSpPr>
          <p:cNvPr id="10" name="TextBox 9"/>
          <p:cNvSpPr txBox="1"/>
          <p:nvPr/>
        </p:nvSpPr>
        <p:spPr>
          <a:xfrm>
            <a:off x="5662870" y="2618860"/>
            <a:ext cx="1742594" cy="3970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ZW" sz="1980" dirty="0">
                <a:solidFill>
                  <a:srgbClr val="A70918"/>
                </a:solidFill>
              </a:rPr>
              <a:t>Listed Equities</a:t>
            </a:r>
          </a:p>
        </p:txBody>
      </p:sp>
      <p:sp>
        <p:nvSpPr>
          <p:cNvPr id="11" name="TextBox 10"/>
          <p:cNvSpPr txBox="1"/>
          <p:nvPr/>
        </p:nvSpPr>
        <p:spPr>
          <a:xfrm>
            <a:off x="6851003" y="1828687"/>
            <a:ext cx="3089143" cy="7017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ZW" sz="1980" dirty="0">
                <a:solidFill>
                  <a:srgbClr val="A70918"/>
                </a:solidFill>
              </a:rPr>
              <a:t>Private Equity &amp; Other Alternative Investments</a:t>
            </a:r>
          </a:p>
        </p:txBody>
      </p:sp>
    </p:spTree>
    <p:extLst>
      <p:ext uri="{BB962C8B-B14F-4D97-AF65-F5344CB8AC3E}">
        <p14:creationId xmlns:p14="http://schemas.microsoft.com/office/powerpoint/2010/main" val="3837562554"/>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6CBF83-B81E-001F-A57C-CE5BC84B7D4F}"/>
            </a:ext>
          </a:extLst>
        </p:cNvPr>
        <p:cNvGrpSpPr/>
        <p:nvPr/>
      </p:nvGrpSpPr>
      <p:grpSpPr>
        <a:xfrm>
          <a:off x="0" y="0"/>
          <a:ext cx="0" cy="0"/>
          <a:chOff x="0" y="0"/>
          <a:chExt cx="0" cy="0"/>
        </a:xfrm>
      </p:grpSpPr>
      <p:pic>
        <p:nvPicPr>
          <p:cNvPr id="17" name="Picture 16">
            <a:extLst>
              <a:ext uri="{FF2B5EF4-FFF2-40B4-BE49-F238E27FC236}">
                <a16:creationId xmlns:a16="http://schemas.microsoft.com/office/drawing/2014/main" id="{E7D9F6FB-9856-8AEA-8703-196BEDDB06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0058401" cy="7772400"/>
          </a:xfrm>
          <a:prstGeom prst="rect">
            <a:avLst/>
          </a:prstGeom>
        </p:spPr>
      </p:pic>
      <p:pic>
        <p:nvPicPr>
          <p:cNvPr id="14" name="Picture 13">
            <a:extLst>
              <a:ext uri="{FF2B5EF4-FFF2-40B4-BE49-F238E27FC236}">
                <a16:creationId xmlns:a16="http://schemas.microsoft.com/office/drawing/2014/main" id="{B48880BC-6F61-145B-E113-1638FA70674C}"/>
              </a:ext>
            </a:extLst>
          </p:cNvPr>
          <p:cNvPicPr>
            <a:picLocks noChangeAspect="1"/>
          </p:cNvPicPr>
          <p:nvPr/>
        </p:nvPicPr>
        <p:blipFill rotWithShape="1">
          <a:blip r:embed="rId3">
            <a:extLst>
              <a:ext uri="{28A0092B-C50C-407E-A947-70E740481C1C}">
                <a14:useLocalDpi xmlns:a14="http://schemas.microsoft.com/office/drawing/2010/main" val="0"/>
              </a:ext>
            </a:extLst>
          </a:blip>
          <a:srcRect t="94611" b="1449"/>
          <a:stretch/>
        </p:blipFill>
        <p:spPr>
          <a:xfrm>
            <a:off x="0" y="7475716"/>
            <a:ext cx="10058400" cy="296684"/>
          </a:xfrm>
          <a:prstGeom prst="rect">
            <a:avLst/>
          </a:prstGeom>
        </p:spPr>
      </p:pic>
      <p:grpSp>
        <p:nvGrpSpPr>
          <p:cNvPr id="22" name="Group 21">
            <a:extLst>
              <a:ext uri="{FF2B5EF4-FFF2-40B4-BE49-F238E27FC236}">
                <a16:creationId xmlns:a16="http://schemas.microsoft.com/office/drawing/2014/main" id="{7AD28761-71C6-6C71-AC3B-099C6793327A}"/>
              </a:ext>
            </a:extLst>
          </p:cNvPr>
          <p:cNvGrpSpPr/>
          <p:nvPr/>
        </p:nvGrpSpPr>
        <p:grpSpPr>
          <a:xfrm>
            <a:off x="0" y="304800"/>
            <a:ext cx="10058400" cy="762000"/>
            <a:chOff x="0" y="533400"/>
            <a:chExt cx="10058400" cy="762000"/>
          </a:xfrm>
        </p:grpSpPr>
        <p:grpSp>
          <p:nvGrpSpPr>
            <p:cNvPr id="23" name="Group 22">
              <a:extLst>
                <a:ext uri="{FF2B5EF4-FFF2-40B4-BE49-F238E27FC236}">
                  <a16:creationId xmlns:a16="http://schemas.microsoft.com/office/drawing/2014/main" id="{F86DA10C-E726-E918-DA38-5D8B724782B5}"/>
                </a:ext>
              </a:extLst>
            </p:cNvPr>
            <p:cNvGrpSpPr/>
            <p:nvPr/>
          </p:nvGrpSpPr>
          <p:grpSpPr>
            <a:xfrm>
              <a:off x="0" y="609600"/>
              <a:ext cx="10058400" cy="609600"/>
              <a:chOff x="762000" y="1143000"/>
              <a:chExt cx="8610600" cy="609600"/>
            </a:xfrm>
          </p:grpSpPr>
          <p:sp>
            <p:nvSpPr>
              <p:cNvPr id="25" name="object 6">
                <a:extLst>
                  <a:ext uri="{FF2B5EF4-FFF2-40B4-BE49-F238E27FC236}">
                    <a16:creationId xmlns:a16="http://schemas.microsoft.com/office/drawing/2014/main" id="{1B4545B5-92FF-624F-868B-5E5A68B504DD}"/>
                  </a:ext>
                </a:extLst>
              </p:cNvPr>
              <p:cNvSpPr/>
              <p:nvPr/>
            </p:nvSpPr>
            <p:spPr>
              <a:xfrm>
                <a:off x="762000" y="1143000"/>
                <a:ext cx="8610600" cy="609600"/>
              </a:xfrm>
              <a:prstGeom prst="rect">
                <a:avLst/>
              </a:prstGeom>
              <a:blipFill>
                <a:blip r:embed="rId4" cstate="print"/>
                <a:stretch>
                  <a:fillRect/>
                </a:stretch>
              </a:blipFill>
            </p:spPr>
            <p:txBody>
              <a:bodyPr wrap="square" lIns="0" tIns="0" rIns="0" bIns="0" rtlCol="0"/>
              <a:lstStyle/>
              <a:p>
                <a:endParaRPr dirty="0">
                  <a:solidFill>
                    <a:srgbClr val="C8AA71"/>
                  </a:solidFill>
                  <a:latin typeface="Century Gothic" panose="020B0502020202020204" pitchFamily="34" charset="0"/>
                </a:endParaRPr>
              </a:p>
            </p:txBody>
          </p:sp>
          <p:sp>
            <p:nvSpPr>
              <p:cNvPr id="26" name="object 4">
                <a:extLst>
                  <a:ext uri="{FF2B5EF4-FFF2-40B4-BE49-F238E27FC236}">
                    <a16:creationId xmlns:a16="http://schemas.microsoft.com/office/drawing/2014/main" id="{9D700728-B725-34B3-7121-8FA2A696B68C}"/>
                  </a:ext>
                </a:extLst>
              </p:cNvPr>
              <p:cNvSpPr txBox="1"/>
              <p:nvPr/>
            </p:nvSpPr>
            <p:spPr>
              <a:xfrm>
                <a:off x="1283855" y="1143000"/>
                <a:ext cx="7436426" cy="575799"/>
              </a:xfrm>
              <a:prstGeom prst="rect">
                <a:avLst/>
              </a:prstGeom>
              <a:noFill/>
              <a:ln>
                <a:noFill/>
              </a:ln>
            </p:spPr>
            <p:style>
              <a:lnRef idx="1">
                <a:schemeClr val="accent5"/>
              </a:lnRef>
              <a:fillRef idx="3">
                <a:schemeClr val="accent5"/>
              </a:fillRef>
              <a:effectRef idx="2">
                <a:schemeClr val="accent5"/>
              </a:effectRef>
              <a:fontRef idx="minor">
                <a:schemeClr val="lt1"/>
              </a:fontRef>
            </p:style>
            <p:txBody>
              <a:bodyPr vert="horz" wrap="square" lIns="0" tIns="82550" rIns="0" bIns="0" rtlCol="0">
                <a:spAutoFit/>
              </a:bodyPr>
              <a:lstStyle/>
              <a:p>
                <a:pPr marL="89535">
                  <a:lnSpc>
                    <a:spcPct val="100000"/>
                  </a:lnSpc>
                  <a:spcBef>
                    <a:spcPts val="650"/>
                  </a:spcBef>
                </a:pPr>
                <a:r>
                  <a:rPr lang="en-ZW" sz="3200" b="1" spc="-5" dirty="0">
                    <a:solidFill>
                      <a:srgbClr val="FFFFFF"/>
                    </a:solidFill>
                    <a:latin typeface="Century Gothic" panose="020B0502020202020204" pitchFamily="34" charset="0"/>
                    <a:cs typeface="Arial"/>
                  </a:rPr>
                  <a:t>Why Diversification is Important  </a:t>
                </a:r>
                <a:endParaRPr sz="3200" b="1" dirty="0">
                  <a:latin typeface="Century Gothic" panose="020B0502020202020204" pitchFamily="34" charset="0"/>
                  <a:cs typeface="Arial"/>
                </a:endParaRPr>
              </a:p>
            </p:txBody>
          </p:sp>
        </p:grpSp>
        <p:pic>
          <p:nvPicPr>
            <p:cNvPr id="24" name="Picture 23">
              <a:extLst>
                <a:ext uri="{FF2B5EF4-FFF2-40B4-BE49-F238E27FC236}">
                  <a16:creationId xmlns:a16="http://schemas.microsoft.com/office/drawing/2014/main" id="{D5A52FC5-471C-EA1A-7DC5-32FD924FB03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6400" y="533400"/>
              <a:ext cx="418681" cy="762000"/>
            </a:xfrm>
            <a:prstGeom prst="rect">
              <a:avLst/>
            </a:prstGeom>
          </p:spPr>
        </p:pic>
      </p:grpSp>
      <p:sp>
        <p:nvSpPr>
          <p:cNvPr id="2" name="Subtitle 2">
            <a:extLst>
              <a:ext uri="{FF2B5EF4-FFF2-40B4-BE49-F238E27FC236}">
                <a16:creationId xmlns:a16="http://schemas.microsoft.com/office/drawing/2014/main" id="{0CB3FDA4-BDBD-2E91-3DA8-0CA21EDD6057}"/>
              </a:ext>
            </a:extLst>
          </p:cNvPr>
          <p:cNvSpPr txBox="1">
            <a:spLocks/>
          </p:cNvSpPr>
          <p:nvPr/>
        </p:nvSpPr>
        <p:spPr>
          <a:xfrm>
            <a:off x="-2" y="1066800"/>
            <a:ext cx="10058402" cy="6408916"/>
          </a:xfrm>
          <a:prstGeom prst="rect">
            <a:avLst/>
          </a:prstGeom>
        </p:spPr>
        <p:txBody>
          <a:bodyPr wrap="square" lIns="0" tIns="0" rIns="0" bIns="0">
            <a:normAutofit/>
          </a:bodyPr>
          <a:lstStyle>
            <a:lvl1pPr marL="0">
              <a:defRPr sz="1150" b="0" i="0">
                <a:solidFill>
                  <a:schemeClr val="tx1"/>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457200" indent="-457200" algn="l">
              <a:lnSpc>
                <a:spcPct val="150000"/>
              </a:lnSpc>
              <a:buFont typeface="Wingdings" panose="05000000000000000000" pitchFamily="2" charset="2"/>
              <a:buChar char="§"/>
            </a:pPr>
            <a:r>
              <a:rPr lang="en-ZW" sz="3000" kern="0" dirty="0">
                <a:latin typeface="Century Gothic" panose="020B0502020202020204" pitchFamily="34" charset="0"/>
              </a:rPr>
              <a:t>“Do not put all your eggs in one basket”</a:t>
            </a:r>
          </a:p>
          <a:p>
            <a:pPr marL="457200" indent="-457200" algn="l">
              <a:lnSpc>
                <a:spcPct val="150000"/>
              </a:lnSpc>
              <a:buFont typeface="Wingdings" panose="05000000000000000000" pitchFamily="2" charset="2"/>
              <a:buChar char="§"/>
            </a:pPr>
            <a:endParaRPr lang="en-ZW" sz="3000" kern="0" dirty="0">
              <a:latin typeface="Century Gothic" panose="020B0502020202020204" pitchFamily="34" charset="0"/>
            </a:endParaRPr>
          </a:p>
          <a:p>
            <a:pPr marL="457200" indent="-457200" algn="l">
              <a:lnSpc>
                <a:spcPct val="150000"/>
              </a:lnSpc>
              <a:buFont typeface="Wingdings" panose="05000000000000000000" pitchFamily="2" charset="2"/>
              <a:buChar char="§"/>
            </a:pPr>
            <a:r>
              <a:rPr lang="en-ZW" sz="3000" kern="0" dirty="0">
                <a:latin typeface="Century Gothic" panose="020B0502020202020204" pitchFamily="34" charset="0"/>
              </a:rPr>
              <a:t>Reduce risk without reducing expected return</a:t>
            </a:r>
          </a:p>
          <a:p>
            <a:pPr marL="457200" indent="-457200" algn="l">
              <a:lnSpc>
                <a:spcPct val="150000"/>
              </a:lnSpc>
              <a:buFont typeface="Wingdings" panose="05000000000000000000" pitchFamily="2" charset="2"/>
              <a:buChar char="§"/>
            </a:pPr>
            <a:endParaRPr lang="en-ZW" sz="3000" kern="0" dirty="0">
              <a:latin typeface="Century Gothic" panose="020B0502020202020204" pitchFamily="34" charset="0"/>
            </a:endParaRPr>
          </a:p>
          <a:p>
            <a:pPr marL="457200" indent="-457200" algn="l">
              <a:lnSpc>
                <a:spcPct val="150000"/>
              </a:lnSpc>
              <a:buFont typeface="Wingdings" panose="05000000000000000000" pitchFamily="2" charset="2"/>
              <a:buChar char="§"/>
            </a:pPr>
            <a:r>
              <a:rPr lang="en-ZW" sz="3000" kern="0" dirty="0">
                <a:latin typeface="Century Gothic" panose="020B0502020202020204" pitchFamily="34" charset="0"/>
              </a:rPr>
              <a:t>Insulates against “disaster”  </a:t>
            </a:r>
          </a:p>
          <a:p>
            <a:pPr marL="457200" indent="-457200">
              <a:lnSpc>
                <a:spcPct val="150000"/>
              </a:lnSpc>
              <a:buFont typeface="Wingdings" panose="05000000000000000000" pitchFamily="2" charset="2"/>
              <a:buChar char="§"/>
            </a:pPr>
            <a:endParaRPr lang="en-ZW" sz="3000" kern="0" dirty="0">
              <a:latin typeface="Century Gothic" panose="020B0502020202020204" pitchFamily="34" charset="0"/>
            </a:endParaRPr>
          </a:p>
          <a:p>
            <a:pPr marL="457200" indent="-457200">
              <a:lnSpc>
                <a:spcPct val="150000"/>
              </a:lnSpc>
              <a:buFont typeface="Wingdings" panose="05000000000000000000" pitchFamily="2" charset="2"/>
              <a:buChar char="§"/>
            </a:pPr>
            <a:r>
              <a:rPr lang="en-ZW" sz="3000" kern="0" dirty="0">
                <a:latin typeface="Century Gothic" panose="020B0502020202020204" pitchFamily="34" charset="0"/>
              </a:rPr>
              <a:t>The lower the correlation among assets, the lower the risk and the greater the diversification</a:t>
            </a:r>
          </a:p>
          <a:p>
            <a:pPr algn="l">
              <a:lnSpc>
                <a:spcPct val="150000"/>
              </a:lnSpc>
            </a:pPr>
            <a:endParaRPr lang="en-ZW" sz="3000" kern="0" dirty="0">
              <a:latin typeface="Century Gothic" panose="020B0502020202020204" pitchFamily="34" charset="0"/>
            </a:endParaRPr>
          </a:p>
          <a:p>
            <a:pPr marL="457200" indent="-457200" algn="l">
              <a:lnSpc>
                <a:spcPct val="150000"/>
              </a:lnSpc>
              <a:buFont typeface="Wingdings" panose="05000000000000000000" pitchFamily="2" charset="2"/>
              <a:buChar char="§"/>
            </a:pPr>
            <a:endParaRPr lang="en-ZW" sz="3000" kern="0" dirty="0">
              <a:latin typeface="Century Gothic" panose="020B0502020202020204" pitchFamily="34" charset="0"/>
            </a:endParaRPr>
          </a:p>
        </p:txBody>
      </p:sp>
    </p:spTree>
    <p:extLst>
      <p:ext uri="{BB962C8B-B14F-4D97-AF65-F5344CB8AC3E}">
        <p14:creationId xmlns:p14="http://schemas.microsoft.com/office/powerpoint/2010/main" val="959092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7F3648-500C-0CD6-A4F6-837988C59D26}"/>
            </a:ext>
          </a:extLst>
        </p:cNvPr>
        <p:cNvGrpSpPr/>
        <p:nvPr/>
      </p:nvGrpSpPr>
      <p:grpSpPr>
        <a:xfrm>
          <a:off x="0" y="0"/>
          <a:ext cx="0" cy="0"/>
          <a:chOff x="0" y="0"/>
          <a:chExt cx="0" cy="0"/>
        </a:xfrm>
      </p:grpSpPr>
      <p:pic>
        <p:nvPicPr>
          <p:cNvPr id="17" name="Picture 16">
            <a:extLst>
              <a:ext uri="{FF2B5EF4-FFF2-40B4-BE49-F238E27FC236}">
                <a16:creationId xmlns:a16="http://schemas.microsoft.com/office/drawing/2014/main" id="{B2FE046E-903D-2825-8959-0A05458DD9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0058401" cy="7772400"/>
          </a:xfrm>
          <a:prstGeom prst="rect">
            <a:avLst/>
          </a:prstGeom>
        </p:spPr>
      </p:pic>
      <p:pic>
        <p:nvPicPr>
          <p:cNvPr id="14" name="Picture 13">
            <a:extLst>
              <a:ext uri="{FF2B5EF4-FFF2-40B4-BE49-F238E27FC236}">
                <a16:creationId xmlns:a16="http://schemas.microsoft.com/office/drawing/2014/main" id="{C5D67E83-7A85-296D-84F3-042A66D35A0C}"/>
              </a:ext>
            </a:extLst>
          </p:cNvPr>
          <p:cNvPicPr>
            <a:picLocks noChangeAspect="1"/>
          </p:cNvPicPr>
          <p:nvPr/>
        </p:nvPicPr>
        <p:blipFill rotWithShape="1">
          <a:blip r:embed="rId3">
            <a:extLst>
              <a:ext uri="{28A0092B-C50C-407E-A947-70E740481C1C}">
                <a14:useLocalDpi xmlns:a14="http://schemas.microsoft.com/office/drawing/2010/main" val="0"/>
              </a:ext>
            </a:extLst>
          </a:blip>
          <a:srcRect t="94611" b="1449"/>
          <a:stretch/>
        </p:blipFill>
        <p:spPr>
          <a:xfrm>
            <a:off x="0" y="7475716"/>
            <a:ext cx="10058400" cy="296684"/>
          </a:xfrm>
          <a:prstGeom prst="rect">
            <a:avLst/>
          </a:prstGeom>
        </p:spPr>
      </p:pic>
      <p:grpSp>
        <p:nvGrpSpPr>
          <p:cNvPr id="22" name="Group 21">
            <a:extLst>
              <a:ext uri="{FF2B5EF4-FFF2-40B4-BE49-F238E27FC236}">
                <a16:creationId xmlns:a16="http://schemas.microsoft.com/office/drawing/2014/main" id="{4942C590-A5A8-31F5-A75A-E87615C58997}"/>
              </a:ext>
            </a:extLst>
          </p:cNvPr>
          <p:cNvGrpSpPr/>
          <p:nvPr/>
        </p:nvGrpSpPr>
        <p:grpSpPr>
          <a:xfrm>
            <a:off x="0" y="304800"/>
            <a:ext cx="10058400" cy="762000"/>
            <a:chOff x="0" y="533400"/>
            <a:chExt cx="10058400" cy="762000"/>
          </a:xfrm>
        </p:grpSpPr>
        <p:grpSp>
          <p:nvGrpSpPr>
            <p:cNvPr id="23" name="Group 22">
              <a:extLst>
                <a:ext uri="{FF2B5EF4-FFF2-40B4-BE49-F238E27FC236}">
                  <a16:creationId xmlns:a16="http://schemas.microsoft.com/office/drawing/2014/main" id="{6CC37351-E8C5-1EAE-8917-3E13E57AB40E}"/>
                </a:ext>
              </a:extLst>
            </p:cNvPr>
            <p:cNvGrpSpPr/>
            <p:nvPr/>
          </p:nvGrpSpPr>
          <p:grpSpPr>
            <a:xfrm>
              <a:off x="0" y="609600"/>
              <a:ext cx="10058400" cy="609600"/>
              <a:chOff x="762000" y="1143000"/>
              <a:chExt cx="8610600" cy="609600"/>
            </a:xfrm>
          </p:grpSpPr>
          <p:sp>
            <p:nvSpPr>
              <p:cNvPr id="25" name="object 6">
                <a:extLst>
                  <a:ext uri="{FF2B5EF4-FFF2-40B4-BE49-F238E27FC236}">
                    <a16:creationId xmlns:a16="http://schemas.microsoft.com/office/drawing/2014/main" id="{E976E4F2-324E-A400-5D2A-CAD295E511D2}"/>
                  </a:ext>
                </a:extLst>
              </p:cNvPr>
              <p:cNvSpPr/>
              <p:nvPr/>
            </p:nvSpPr>
            <p:spPr>
              <a:xfrm>
                <a:off x="762000" y="1143000"/>
                <a:ext cx="8610600" cy="609600"/>
              </a:xfrm>
              <a:prstGeom prst="rect">
                <a:avLst/>
              </a:prstGeom>
              <a:blipFill>
                <a:blip r:embed="rId4" cstate="print"/>
                <a:stretch>
                  <a:fillRect/>
                </a:stretch>
              </a:blipFill>
            </p:spPr>
            <p:txBody>
              <a:bodyPr wrap="square" lIns="0" tIns="0" rIns="0" bIns="0" rtlCol="0"/>
              <a:lstStyle/>
              <a:p>
                <a:endParaRPr dirty="0">
                  <a:solidFill>
                    <a:srgbClr val="C8AA71"/>
                  </a:solidFill>
                  <a:latin typeface="Century Gothic" panose="020B0502020202020204" pitchFamily="34" charset="0"/>
                </a:endParaRPr>
              </a:p>
            </p:txBody>
          </p:sp>
          <p:sp>
            <p:nvSpPr>
              <p:cNvPr id="26" name="object 4">
                <a:extLst>
                  <a:ext uri="{FF2B5EF4-FFF2-40B4-BE49-F238E27FC236}">
                    <a16:creationId xmlns:a16="http://schemas.microsoft.com/office/drawing/2014/main" id="{08E1883E-071A-F8D7-5895-CEE671773634}"/>
                  </a:ext>
                </a:extLst>
              </p:cNvPr>
              <p:cNvSpPr txBox="1"/>
              <p:nvPr/>
            </p:nvSpPr>
            <p:spPr>
              <a:xfrm>
                <a:off x="1055902" y="1143000"/>
                <a:ext cx="7664380" cy="514243"/>
              </a:xfrm>
              <a:prstGeom prst="rect">
                <a:avLst/>
              </a:prstGeom>
              <a:noFill/>
              <a:ln>
                <a:noFill/>
              </a:ln>
            </p:spPr>
            <p:style>
              <a:lnRef idx="1">
                <a:schemeClr val="accent5"/>
              </a:lnRef>
              <a:fillRef idx="3">
                <a:schemeClr val="accent5"/>
              </a:fillRef>
              <a:effectRef idx="2">
                <a:schemeClr val="accent5"/>
              </a:effectRef>
              <a:fontRef idx="minor">
                <a:schemeClr val="lt1"/>
              </a:fontRef>
            </p:style>
            <p:txBody>
              <a:bodyPr vert="horz" wrap="square" lIns="0" tIns="82550" rIns="0" bIns="0" rtlCol="0">
                <a:spAutoFit/>
              </a:bodyPr>
              <a:lstStyle/>
              <a:p>
                <a:pPr marL="89535">
                  <a:lnSpc>
                    <a:spcPct val="100000"/>
                  </a:lnSpc>
                  <a:spcBef>
                    <a:spcPts val="650"/>
                  </a:spcBef>
                </a:pPr>
                <a:r>
                  <a:rPr lang="en-ZW" sz="2800" b="1" spc="-5" dirty="0">
                    <a:solidFill>
                      <a:srgbClr val="FFFFFF"/>
                    </a:solidFill>
                    <a:latin typeface="Century Gothic" panose="020B0502020202020204" pitchFamily="34" charset="0"/>
                    <a:cs typeface="Arial"/>
                  </a:rPr>
                  <a:t>Role of Chair &amp; Board in Investment Decisions  </a:t>
                </a:r>
                <a:endParaRPr sz="2800" b="1" dirty="0">
                  <a:latin typeface="Century Gothic" panose="020B0502020202020204" pitchFamily="34" charset="0"/>
                  <a:cs typeface="Arial"/>
                </a:endParaRPr>
              </a:p>
            </p:txBody>
          </p:sp>
        </p:grpSp>
        <p:pic>
          <p:nvPicPr>
            <p:cNvPr id="24" name="Picture 23">
              <a:extLst>
                <a:ext uri="{FF2B5EF4-FFF2-40B4-BE49-F238E27FC236}">
                  <a16:creationId xmlns:a16="http://schemas.microsoft.com/office/drawing/2014/main" id="{595F19BE-458A-131A-DB3F-D8CC773A10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6400" y="533400"/>
              <a:ext cx="418681" cy="762000"/>
            </a:xfrm>
            <a:prstGeom prst="rect">
              <a:avLst/>
            </a:prstGeom>
          </p:spPr>
        </p:pic>
      </p:grpSp>
      <p:graphicFrame>
        <p:nvGraphicFramePr>
          <p:cNvPr id="2" name="Diagram 1">
            <a:extLst>
              <a:ext uri="{FF2B5EF4-FFF2-40B4-BE49-F238E27FC236}">
                <a16:creationId xmlns:a16="http://schemas.microsoft.com/office/drawing/2014/main" id="{1829A1E0-8215-442F-094E-F0A6C63D9361}"/>
              </a:ext>
            </a:extLst>
          </p:cNvPr>
          <p:cNvGraphicFramePr/>
          <p:nvPr>
            <p:extLst>
              <p:ext uri="{D42A27DB-BD31-4B8C-83A1-F6EECF244321}">
                <p14:modId xmlns:p14="http://schemas.microsoft.com/office/powerpoint/2010/main" val="912203738"/>
              </p:ext>
            </p:extLst>
          </p:nvPr>
        </p:nvGraphicFramePr>
        <p:xfrm>
          <a:off x="0" y="990600"/>
          <a:ext cx="10058400" cy="648511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809417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A4A54B-56FB-92B8-EA4D-D0DE9C76B1D7}"/>
            </a:ext>
          </a:extLst>
        </p:cNvPr>
        <p:cNvGrpSpPr/>
        <p:nvPr/>
      </p:nvGrpSpPr>
      <p:grpSpPr>
        <a:xfrm>
          <a:off x="0" y="0"/>
          <a:ext cx="0" cy="0"/>
          <a:chOff x="0" y="0"/>
          <a:chExt cx="0" cy="0"/>
        </a:xfrm>
      </p:grpSpPr>
      <p:pic>
        <p:nvPicPr>
          <p:cNvPr id="17" name="Picture 16">
            <a:extLst>
              <a:ext uri="{FF2B5EF4-FFF2-40B4-BE49-F238E27FC236}">
                <a16:creationId xmlns:a16="http://schemas.microsoft.com/office/drawing/2014/main" id="{748DACDD-899A-BE23-E33A-80EF8E5F15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0058401" cy="7772400"/>
          </a:xfrm>
          <a:prstGeom prst="rect">
            <a:avLst/>
          </a:prstGeom>
        </p:spPr>
      </p:pic>
      <p:pic>
        <p:nvPicPr>
          <p:cNvPr id="14" name="Picture 13">
            <a:extLst>
              <a:ext uri="{FF2B5EF4-FFF2-40B4-BE49-F238E27FC236}">
                <a16:creationId xmlns:a16="http://schemas.microsoft.com/office/drawing/2014/main" id="{8CAF1E0A-33DA-00D4-6461-CCDD00A1C5AE}"/>
              </a:ext>
            </a:extLst>
          </p:cNvPr>
          <p:cNvPicPr>
            <a:picLocks noChangeAspect="1"/>
          </p:cNvPicPr>
          <p:nvPr/>
        </p:nvPicPr>
        <p:blipFill rotWithShape="1">
          <a:blip r:embed="rId3">
            <a:extLst>
              <a:ext uri="{28A0092B-C50C-407E-A947-70E740481C1C}">
                <a14:useLocalDpi xmlns:a14="http://schemas.microsoft.com/office/drawing/2010/main" val="0"/>
              </a:ext>
            </a:extLst>
          </a:blip>
          <a:srcRect t="94611" b="1449"/>
          <a:stretch/>
        </p:blipFill>
        <p:spPr>
          <a:xfrm>
            <a:off x="0" y="7475716"/>
            <a:ext cx="10058400" cy="296684"/>
          </a:xfrm>
          <a:prstGeom prst="rect">
            <a:avLst/>
          </a:prstGeom>
        </p:spPr>
      </p:pic>
      <p:grpSp>
        <p:nvGrpSpPr>
          <p:cNvPr id="22" name="Group 21">
            <a:extLst>
              <a:ext uri="{FF2B5EF4-FFF2-40B4-BE49-F238E27FC236}">
                <a16:creationId xmlns:a16="http://schemas.microsoft.com/office/drawing/2014/main" id="{B9E0FFDD-3A6C-3734-CB15-3888DB8542FF}"/>
              </a:ext>
            </a:extLst>
          </p:cNvPr>
          <p:cNvGrpSpPr/>
          <p:nvPr/>
        </p:nvGrpSpPr>
        <p:grpSpPr>
          <a:xfrm>
            <a:off x="0" y="304800"/>
            <a:ext cx="10058400" cy="762000"/>
            <a:chOff x="0" y="533400"/>
            <a:chExt cx="10058400" cy="762000"/>
          </a:xfrm>
        </p:grpSpPr>
        <p:grpSp>
          <p:nvGrpSpPr>
            <p:cNvPr id="23" name="Group 22">
              <a:extLst>
                <a:ext uri="{FF2B5EF4-FFF2-40B4-BE49-F238E27FC236}">
                  <a16:creationId xmlns:a16="http://schemas.microsoft.com/office/drawing/2014/main" id="{E4D3585C-3E0E-3B07-104D-8C9F7A75952E}"/>
                </a:ext>
              </a:extLst>
            </p:cNvPr>
            <p:cNvGrpSpPr/>
            <p:nvPr/>
          </p:nvGrpSpPr>
          <p:grpSpPr>
            <a:xfrm>
              <a:off x="0" y="609600"/>
              <a:ext cx="10058400" cy="609600"/>
              <a:chOff x="762000" y="1143000"/>
              <a:chExt cx="8610600" cy="609600"/>
            </a:xfrm>
          </p:grpSpPr>
          <p:sp>
            <p:nvSpPr>
              <p:cNvPr id="25" name="object 6">
                <a:extLst>
                  <a:ext uri="{FF2B5EF4-FFF2-40B4-BE49-F238E27FC236}">
                    <a16:creationId xmlns:a16="http://schemas.microsoft.com/office/drawing/2014/main" id="{CF7AF7E9-5064-91A1-F381-AE2A5E021271}"/>
                  </a:ext>
                </a:extLst>
              </p:cNvPr>
              <p:cNvSpPr/>
              <p:nvPr/>
            </p:nvSpPr>
            <p:spPr>
              <a:xfrm>
                <a:off x="762000" y="1143000"/>
                <a:ext cx="8610600" cy="609600"/>
              </a:xfrm>
              <a:prstGeom prst="rect">
                <a:avLst/>
              </a:prstGeom>
              <a:blipFill>
                <a:blip r:embed="rId4" cstate="print"/>
                <a:stretch>
                  <a:fillRect/>
                </a:stretch>
              </a:blipFill>
            </p:spPr>
            <p:txBody>
              <a:bodyPr wrap="square" lIns="0" tIns="0" rIns="0" bIns="0" rtlCol="0"/>
              <a:lstStyle/>
              <a:p>
                <a:endParaRPr dirty="0">
                  <a:solidFill>
                    <a:srgbClr val="C8AA71"/>
                  </a:solidFill>
                  <a:latin typeface="Century Gothic" panose="020B0502020202020204" pitchFamily="34" charset="0"/>
                </a:endParaRPr>
              </a:p>
            </p:txBody>
          </p:sp>
          <p:sp>
            <p:nvSpPr>
              <p:cNvPr id="26" name="object 4">
                <a:extLst>
                  <a:ext uri="{FF2B5EF4-FFF2-40B4-BE49-F238E27FC236}">
                    <a16:creationId xmlns:a16="http://schemas.microsoft.com/office/drawing/2014/main" id="{B0973E0C-846C-AB63-D680-0A9BD99A1FF4}"/>
                  </a:ext>
                </a:extLst>
              </p:cNvPr>
              <p:cNvSpPr txBox="1"/>
              <p:nvPr/>
            </p:nvSpPr>
            <p:spPr>
              <a:xfrm>
                <a:off x="1055902" y="1143000"/>
                <a:ext cx="7664380" cy="514243"/>
              </a:xfrm>
              <a:prstGeom prst="rect">
                <a:avLst/>
              </a:prstGeom>
              <a:noFill/>
              <a:ln>
                <a:noFill/>
              </a:ln>
            </p:spPr>
            <p:style>
              <a:lnRef idx="1">
                <a:schemeClr val="accent5"/>
              </a:lnRef>
              <a:fillRef idx="3">
                <a:schemeClr val="accent5"/>
              </a:fillRef>
              <a:effectRef idx="2">
                <a:schemeClr val="accent5"/>
              </a:effectRef>
              <a:fontRef idx="minor">
                <a:schemeClr val="lt1"/>
              </a:fontRef>
            </p:style>
            <p:txBody>
              <a:bodyPr vert="horz" wrap="square" lIns="0" tIns="82550" rIns="0" bIns="0" rtlCol="0">
                <a:spAutoFit/>
              </a:bodyPr>
              <a:lstStyle/>
              <a:p>
                <a:pPr marL="89535">
                  <a:lnSpc>
                    <a:spcPct val="100000"/>
                  </a:lnSpc>
                  <a:spcBef>
                    <a:spcPts val="650"/>
                  </a:spcBef>
                </a:pPr>
                <a:r>
                  <a:rPr lang="en-ZW" sz="2800" b="1" spc="-5" dirty="0">
                    <a:solidFill>
                      <a:srgbClr val="FFFFFF"/>
                    </a:solidFill>
                    <a:latin typeface="Century Gothic" panose="020B0502020202020204" pitchFamily="34" charset="0"/>
                    <a:cs typeface="Arial"/>
                  </a:rPr>
                  <a:t>Common Pitfalls to Avoid  </a:t>
                </a:r>
                <a:endParaRPr sz="2800" b="1" dirty="0">
                  <a:latin typeface="Century Gothic" panose="020B0502020202020204" pitchFamily="34" charset="0"/>
                  <a:cs typeface="Arial"/>
                </a:endParaRPr>
              </a:p>
            </p:txBody>
          </p:sp>
        </p:grpSp>
        <p:pic>
          <p:nvPicPr>
            <p:cNvPr id="24" name="Picture 23">
              <a:extLst>
                <a:ext uri="{FF2B5EF4-FFF2-40B4-BE49-F238E27FC236}">
                  <a16:creationId xmlns:a16="http://schemas.microsoft.com/office/drawing/2014/main" id="{8C5FFF90-C9EE-3EAD-170E-7FC27A827EB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6400" y="533400"/>
              <a:ext cx="418681" cy="762000"/>
            </a:xfrm>
            <a:prstGeom prst="rect">
              <a:avLst/>
            </a:prstGeom>
          </p:spPr>
        </p:pic>
      </p:grpSp>
      <p:graphicFrame>
        <p:nvGraphicFramePr>
          <p:cNvPr id="2" name="Table 1">
            <a:extLst>
              <a:ext uri="{FF2B5EF4-FFF2-40B4-BE49-F238E27FC236}">
                <a16:creationId xmlns:a16="http://schemas.microsoft.com/office/drawing/2014/main" id="{C082CF84-7CDB-0B42-2F71-1D428DCC71C7}"/>
              </a:ext>
            </a:extLst>
          </p:cNvPr>
          <p:cNvGraphicFramePr>
            <a:graphicFrameLocks noGrp="1"/>
          </p:cNvGraphicFramePr>
          <p:nvPr>
            <p:extLst>
              <p:ext uri="{D42A27DB-BD31-4B8C-83A1-F6EECF244321}">
                <p14:modId xmlns:p14="http://schemas.microsoft.com/office/powerpoint/2010/main" val="2763886743"/>
              </p:ext>
            </p:extLst>
          </p:nvPr>
        </p:nvGraphicFramePr>
        <p:xfrm>
          <a:off x="0" y="990601"/>
          <a:ext cx="10058400" cy="6524818"/>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2895317871"/>
                    </a:ext>
                  </a:extLst>
                </a:gridCol>
                <a:gridCol w="4572000">
                  <a:extLst>
                    <a:ext uri="{9D8B030D-6E8A-4147-A177-3AD203B41FA5}">
                      <a16:colId xmlns:a16="http://schemas.microsoft.com/office/drawing/2014/main" val="629443112"/>
                    </a:ext>
                  </a:extLst>
                </a:gridCol>
                <a:gridCol w="2895600">
                  <a:extLst>
                    <a:ext uri="{9D8B030D-6E8A-4147-A177-3AD203B41FA5}">
                      <a16:colId xmlns:a16="http://schemas.microsoft.com/office/drawing/2014/main" val="1029924721"/>
                    </a:ext>
                  </a:extLst>
                </a:gridCol>
              </a:tblGrid>
              <a:tr h="479572">
                <a:tc>
                  <a:txBody>
                    <a:bodyPr/>
                    <a:lstStyle/>
                    <a:p>
                      <a:r>
                        <a:rPr lang="en-ZW" sz="2400" dirty="0" err="1">
                          <a:latin typeface="Century Gothic" panose="020B0502020202020204" pitchFamily="34" charset="0"/>
                        </a:rPr>
                        <a:t>Behavoural</a:t>
                      </a:r>
                      <a:r>
                        <a:rPr lang="en-ZW" sz="2400" dirty="0">
                          <a:latin typeface="Century Gothic" panose="020B0502020202020204" pitchFamily="34" charset="0"/>
                        </a:rPr>
                        <a:t> Bias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W" sz="2400" dirty="0">
                          <a:latin typeface="Century Gothic" panose="020B0502020202020204" pitchFamily="34" charset="0"/>
                        </a:rPr>
                        <a:t>Cause &amp; Effects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W" sz="2400" dirty="0">
                          <a:latin typeface="Century Gothic" panose="020B0502020202020204" pitchFamily="34" charset="0"/>
                        </a:rPr>
                        <a:t>Possible Remedy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3140576"/>
                  </a:ext>
                </a:extLst>
              </a:tr>
              <a:tr h="774993">
                <a:tc>
                  <a:txBody>
                    <a:bodyPr/>
                    <a:lstStyle/>
                    <a:p>
                      <a:r>
                        <a:rPr lang="en-ZW" sz="2000" dirty="0">
                          <a:latin typeface="Century Gothic" panose="020B0502020202020204" pitchFamily="34" charset="0"/>
                        </a:rPr>
                        <a:t>Overconfidence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buFont typeface="Wingdings" panose="05000000000000000000" pitchFamily="2" charset="2"/>
                        <a:buChar char="§"/>
                      </a:pPr>
                      <a:r>
                        <a:rPr lang="en-ZW" sz="2000" dirty="0">
                          <a:latin typeface="Century Gothic" panose="020B0502020202020204" pitchFamily="34" charset="0"/>
                        </a:rPr>
                        <a:t>Over-estimating self capacity</a:t>
                      </a:r>
                    </a:p>
                    <a:p>
                      <a:pPr marL="342900" indent="-342900">
                        <a:buFont typeface="Wingdings" panose="05000000000000000000" pitchFamily="2" charset="2"/>
                        <a:buChar char="§"/>
                      </a:pPr>
                      <a:r>
                        <a:rPr lang="en-ZW" sz="2000" dirty="0">
                          <a:latin typeface="Century Gothic" panose="020B0502020202020204" pitchFamily="34" charset="0"/>
                        </a:rPr>
                        <a:t>Tend to under-estimate risks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buFont typeface="Wingdings" panose="05000000000000000000" pitchFamily="2" charset="2"/>
                        <a:buChar char="§"/>
                      </a:pPr>
                      <a:r>
                        <a:rPr lang="en-ZW" sz="2000" dirty="0">
                          <a:latin typeface="Century Gothic" panose="020B0502020202020204" pitchFamily="34" charset="0"/>
                        </a:rPr>
                        <a:t>Committee decisions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32777028"/>
                  </a:ext>
                </a:extLst>
              </a:tr>
              <a:tr h="710854">
                <a:tc>
                  <a:txBody>
                    <a:bodyPr/>
                    <a:lstStyle/>
                    <a:p>
                      <a:r>
                        <a:rPr lang="en-ZW" sz="2000" dirty="0">
                          <a:latin typeface="Century Gothic" panose="020B0502020202020204" pitchFamily="34" charset="0"/>
                        </a:rPr>
                        <a:t>Conservativism /Confirmation Bias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buFont typeface="Wingdings" panose="05000000000000000000" pitchFamily="2" charset="2"/>
                        <a:buChar char="§"/>
                      </a:pPr>
                      <a:r>
                        <a:rPr lang="en-ZW" sz="2000" dirty="0">
                          <a:latin typeface="Century Gothic" panose="020B0502020202020204" pitchFamily="34" charset="0"/>
                        </a:rPr>
                        <a:t>Tendency to prefer status quo or what confirm prior beliefs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buFont typeface="Wingdings" panose="05000000000000000000" pitchFamily="2" charset="2"/>
                        <a:buChar char="§"/>
                      </a:pPr>
                      <a:r>
                        <a:rPr lang="en-ZW" sz="2000" dirty="0">
                          <a:latin typeface="Century Gothic" panose="020B0502020202020204" pitchFamily="34" charset="0"/>
                        </a:rPr>
                        <a:t>Have a fresh look at every decision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3048481"/>
                  </a:ext>
                </a:extLst>
              </a:tr>
              <a:tr h="706482">
                <a:tc>
                  <a:txBody>
                    <a:bodyPr/>
                    <a:lstStyle/>
                    <a:p>
                      <a:r>
                        <a:rPr lang="en-ZW" sz="2000" dirty="0">
                          <a:latin typeface="Century Gothic" panose="020B0502020202020204" pitchFamily="34" charset="0"/>
                        </a:rPr>
                        <a:t>Loss Aversion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buFont typeface="Wingdings" panose="05000000000000000000" pitchFamily="2" charset="2"/>
                        <a:buChar char="§"/>
                      </a:pPr>
                      <a:r>
                        <a:rPr lang="en-ZW" sz="2000" dirty="0">
                          <a:latin typeface="Century Gothic" panose="020B0502020202020204" pitchFamily="34" charset="0"/>
                        </a:rPr>
                        <a:t>Being over-cautious instead of the risk-return principle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buFont typeface="Wingdings" panose="05000000000000000000" pitchFamily="2" charset="2"/>
                        <a:buChar char="§"/>
                      </a:pPr>
                      <a:r>
                        <a:rPr lang="en-ZW" sz="2000" dirty="0">
                          <a:latin typeface="Century Gothic" panose="020B0502020202020204" pitchFamily="34" charset="0"/>
                        </a:rPr>
                        <a:t>Diversification</a:t>
                      </a:r>
                    </a:p>
                    <a:p>
                      <a:pPr marL="342900" indent="-342900">
                        <a:buFont typeface="Wingdings" panose="05000000000000000000" pitchFamily="2" charset="2"/>
                        <a:buChar char="§"/>
                      </a:pPr>
                      <a:r>
                        <a:rPr lang="en-ZW" sz="2000" dirty="0">
                          <a:latin typeface="Century Gothic" panose="020B0502020202020204" pitchFamily="34" charset="0"/>
                        </a:rPr>
                        <a:t>Fund investments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6583564"/>
                  </a:ext>
                </a:extLst>
              </a:tr>
              <a:tr h="1585970">
                <a:tc>
                  <a:txBody>
                    <a:bodyPr/>
                    <a:lstStyle/>
                    <a:p>
                      <a:r>
                        <a:rPr lang="en-ZW" sz="2000" dirty="0">
                          <a:latin typeface="Century Gothic" panose="020B0502020202020204" pitchFamily="34" charset="0"/>
                        </a:rPr>
                        <a:t>Regret Aversion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buFont typeface="Wingdings" panose="05000000000000000000" pitchFamily="2" charset="2"/>
                        <a:buChar char="§"/>
                      </a:pPr>
                      <a:r>
                        <a:rPr lang="en-ZW" sz="2000" dirty="0">
                          <a:latin typeface="Century Gothic" panose="020B0502020202020204" pitchFamily="34" charset="0"/>
                        </a:rPr>
                        <a:t>Avoidance to make decisions due to fear it may go wrong</a:t>
                      </a:r>
                    </a:p>
                    <a:p>
                      <a:pPr marL="342900" indent="-342900">
                        <a:buFont typeface="Wingdings" panose="05000000000000000000" pitchFamily="2" charset="2"/>
                        <a:buChar char="§"/>
                      </a:pPr>
                      <a:r>
                        <a:rPr lang="en-ZW" sz="2000" dirty="0">
                          <a:latin typeface="Century Gothic" panose="020B0502020202020204" pitchFamily="34" charset="0"/>
                        </a:rPr>
                        <a:t>Either miss opportunities or hold on to losing positions for long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buFont typeface="Wingdings" panose="05000000000000000000" pitchFamily="2" charset="2"/>
                        <a:buChar char="§"/>
                      </a:pPr>
                      <a:r>
                        <a:rPr lang="en-ZW" sz="2000" dirty="0">
                          <a:latin typeface="Century Gothic" panose="020B0502020202020204" pitchFamily="34" charset="0"/>
                        </a:rPr>
                        <a:t>Committee decisions</a:t>
                      </a:r>
                    </a:p>
                    <a:p>
                      <a:pPr marL="342900" indent="-342900">
                        <a:buFont typeface="Wingdings" panose="05000000000000000000" pitchFamily="2" charset="2"/>
                        <a:buChar char="§"/>
                      </a:pPr>
                      <a:r>
                        <a:rPr lang="en-ZW" sz="2000" dirty="0">
                          <a:latin typeface="Century Gothic" panose="020B0502020202020204" pitchFamily="34" charset="0"/>
                        </a:rPr>
                        <a:t>Objectivity in decision-making</a:t>
                      </a:r>
                    </a:p>
                    <a:p>
                      <a:pPr marL="342900" indent="-342900">
                        <a:buFont typeface="Wingdings" panose="05000000000000000000" pitchFamily="2" charset="2"/>
                        <a:buChar char="§"/>
                      </a:pPr>
                      <a:endParaRPr lang="en-ZW" sz="20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9073914"/>
                  </a:ext>
                </a:extLst>
              </a:tr>
              <a:tr h="987491">
                <a:tc>
                  <a:txBody>
                    <a:bodyPr/>
                    <a:lstStyle/>
                    <a:p>
                      <a:r>
                        <a:rPr lang="en-ZW" sz="2000" dirty="0">
                          <a:latin typeface="Century Gothic" panose="020B0502020202020204" pitchFamily="34" charset="0"/>
                        </a:rPr>
                        <a:t>Representativeness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buFont typeface="Wingdings" panose="05000000000000000000" pitchFamily="2" charset="2"/>
                        <a:buChar char="§"/>
                      </a:pPr>
                      <a:r>
                        <a:rPr lang="en-ZW" sz="2000" dirty="0">
                          <a:latin typeface="Century Gothic" panose="020B0502020202020204" pitchFamily="34" charset="0"/>
                        </a:rPr>
                        <a:t>Taking or avoiding investments based on prior experience instead of own merits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buFont typeface="Wingdings" panose="05000000000000000000" pitchFamily="2" charset="2"/>
                        <a:buChar char="§"/>
                      </a:pPr>
                      <a:r>
                        <a:rPr lang="en-ZW" sz="2000" dirty="0">
                          <a:latin typeface="Century Gothic" panose="020B0502020202020204" pitchFamily="34" charset="0"/>
                        </a:rPr>
                        <a:t>Consider each investment independently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90541113"/>
                  </a:ext>
                </a:extLst>
              </a:tr>
              <a:tr h="1231637">
                <a:tc>
                  <a:txBody>
                    <a:bodyPr/>
                    <a:lstStyle/>
                    <a:p>
                      <a:r>
                        <a:rPr lang="en-ZW" sz="2000" dirty="0">
                          <a:latin typeface="Century Gothic" panose="020B0502020202020204" pitchFamily="34" charset="0"/>
                        </a:rPr>
                        <a:t>Framing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buFont typeface="Wingdings" panose="05000000000000000000" pitchFamily="2" charset="2"/>
                        <a:buChar char="§"/>
                      </a:pPr>
                      <a:r>
                        <a:rPr lang="en-ZW" sz="2000" dirty="0">
                          <a:latin typeface="Century Gothic" panose="020B0502020202020204" pitchFamily="34" charset="0"/>
                        </a:rPr>
                        <a:t>Investment decisions based on how they are presented or packaged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buFont typeface="Wingdings" panose="05000000000000000000" pitchFamily="2" charset="2"/>
                        <a:buChar char="§"/>
                      </a:pPr>
                      <a:r>
                        <a:rPr lang="en-ZW" sz="2000" dirty="0">
                          <a:latin typeface="Century Gothic" panose="020B0502020202020204" pitchFamily="34" charset="0"/>
                        </a:rPr>
                        <a:t>Focus more on content than presentation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10330191"/>
                  </a:ext>
                </a:extLst>
              </a:tr>
            </a:tbl>
          </a:graphicData>
        </a:graphic>
      </p:graphicFrame>
    </p:spTree>
    <p:extLst>
      <p:ext uri="{BB962C8B-B14F-4D97-AF65-F5344CB8AC3E}">
        <p14:creationId xmlns:p14="http://schemas.microsoft.com/office/powerpoint/2010/main" val="739152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0905"/>
            <a:ext cx="10058400" cy="7529095"/>
          </a:xfrm>
          <a:prstGeom prst="rect">
            <a:avLst/>
          </a:prstGeom>
        </p:spPr>
      </p:pic>
      <p:sp>
        <p:nvSpPr>
          <p:cNvPr id="11" name="TextBox 10"/>
          <p:cNvSpPr txBox="1"/>
          <p:nvPr/>
        </p:nvSpPr>
        <p:spPr>
          <a:xfrm>
            <a:off x="5662870" y="4399777"/>
            <a:ext cx="4356484" cy="1615827"/>
          </a:xfrm>
          <a:prstGeom prst="rect">
            <a:avLst/>
          </a:prstGeom>
          <a:noFill/>
        </p:spPr>
        <p:txBody>
          <a:bodyPr wrap="square" rtlCol="0">
            <a:spAutoFit/>
          </a:bodyPr>
          <a:lstStyle/>
          <a:p>
            <a:pPr algn="ctr"/>
            <a:r>
              <a:rPr lang="en-ZW" sz="3080" dirty="0">
                <a:solidFill>
                  <a:srgbClr val="416F64"/>
                </a:solidFill>
              </a:rPr>
              <a:t>Contact Details</a:t>
            </a:r>
          </a:p>
          <a:p>
            <a:pPr algn="ctr"/>
            <a:r>
              <a:rPr lang="en-ZW" sz="1760" dirty="0">
                <a:solidFill>
                  <a:srgbClr val="416F64"/>
                </a:solidFill>
              </a:rPr>
              <a:t>Tel: +263 4 783069-71</a:t>
            </a:r>
          </a:p>
          <a:p>
            <a:pPr algn="ctr"/>
            <a:r>
              <a:rPr lang="en-ZW" sz="1760" dirty="0">
                <a:solidFill>
                  <a:srgbClr val="416F64"/>
                </a:solidFill>
              </a:rPr>
              <a:t>Mobile: +263 772 240 733</a:t>
            </a:r>
          </a:p>
          <a:p>
            <a:pPr algn="ctr"/>
            <a:r>
              <a:rPr lang="en-ZW" sz="1760" dirty="0">
                <a:solidFill>
                  <a:srgbClr val="416F64"/>
                </a:solidFill>
              </a:rPr>
              <a:t>Email: </a:t>
            </a:r>
            <a:r>
              <a:rPr lang="en-ZW" sz="1760" dirty="0">
                <a:solidFill>
                  <a:srgbClr val="416F64"/>
                </a:solidFill>
                <a:hlinkClick r:id="rId3"/>
              </a:rPr>
              <a:t>welcome.mavingire@intellego-ic.com</a:t>
            </a:r>
            <a:r>
              <a:rPr lang="en-ZW" sz="1760" dirty="0">
                <a:solidFill>
                  <a:srgbClr val="416F64"/>
                </a:solidFill>
              </a:rPr>
              <a:t> </a:t>
            </a:r>
          </a:p>
          <a:p>
            <a:pPr algn="ctr"/>
            <a:r>
              <a:rPr lang="en-ZW" sz="1540" dirty="0">
                <a:solidFill>
                  <a:srgbClr val="416F64"/>
                </a:solidFill>
              </a:rPr>
              <a:t> </a:t>
            </a:r>
          </a:p>
        </p:txBody>
      </p:sp>
      <p:pic>
        <p:nvPicPr>
          <p:cNvPr id="5" name="Picture 4" descr="https://encrypted-tbn0.gstatic.com/images?q=tbn:ANd9GcTmDoG_2JEk3C0iio-YoCLHoX-bJne1WXoM2Ng9k_e7MuJ_3A2i"/>
          <p:cNvPicPr/>
          <p:nvPr/>
        </p:nvPicPr>
        <p:blipFill>
          <a:blip r:embed="rId4">
            <a:extLst>
              <a:ext uri="{28A0092B-C50C-407E-A947-70E740481C1C}">
                <a14:useLocalDpi xmlns:a14="http://schemas.microsoft.com/office/drawing/2010/main" val="0"/>
              </a:ext>
            </a:extLst>
          </a:blip>
          <a:srcRect/>
          <a:stretch>
            <a:fillRect/>
          </a:stretch>
        </p:blipFill>
        <p:spPr bwMode="auto">
          <a:xfrm>
            <a:off x="1068760" y="4203036"/>
            <a:ext cx="4594110" cy="2105313"/>
          </a:xfrm>
          <a:prstGeom prst="rect">
            <a:avLst/>
          </a:prstGeom>
          <a:noFill/>
          <a:ln>
            <a:noFill/>
          </a:ln>
        </p:spPr>
      </p:pic>
    </p:spTree>
    <p:extLst>
      <p:ext uri="{BB962C8B-B14F-4D97-AF65-F5344CB8AC3E}">
        <p14:creationId xmlns:p14="http://schemas.microsoft.com/office/powerpoint/2010/main" val="345537272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0058401" cy="7772400"/>
          </a:xfrm>
          <a:prstGeom prst="rect">
            <a:avLst/>
          </a:prstGeom>
        </p:spPr>
      </p:pic>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t="94611" b="1449"/>
          <a:stretch/>
        </p:blipFill>
        <p:spPr>
          <a:xfrm>
            <a:off x="0" y="7475716"/>
            <a:ext cx="10058400" cy="296684"/>
          </a:xfrm>
          <a:prstGeom prst="rect">
            <a:avLst/>
          </a:prstGeom>
        </p:spPr>
      </p:pic>
      <p:grpSp>
        <p:nvGrpSpPr>
          <p:cNvPr id="22" name="Group 21"/>
          <p:cNvGrpSpPr/>
          <p:nvPr/>
        </p:nvGrpSpPr>
        <p:grpSpPr>
          <a:xfrm>
            <a:off x="0" y="304800"/>
            <a:ext cx="10058400" cy="762000"/>
            <a:chOff x="0" y="533400"/>
            <a:chExt cx="10058400" cy="762000"/>
          </a:xfrm>
        </p:grpSpPr>
        <p:grpSp>
          <p:nvGrpSpPr>
            <p:cNvPr id="23" name="Group 22"/>
            <p:cNvGrpSpPr/>
            <p:nvPr/>
          </p:nvGrpSpPr>
          <p:grpSpPr>
            <a:xfrm>
              <a:off x="0" y="609600"/>
              <a:ext cx="10058400" cy="609600"/>
              <a:chOff x="762000" y="1143000"/>
              <a:chExt cx="8610600" cy="609600"/>
            </a:xfrm>
          </p:grpSpPr>
          <p:sp>
            <p:nvSpPr>
              <p:cNvPr id="25" name="object 6"/>
              <p:cNvSpPr/>
              <p:nvPr/>
            </p:nvSpPr>
            <p:spPr>
              <a:xfrm>
                <a:off x="762000" y="1143000"/>
                <a:ext cx="8610600" cy="609600"/>
              </a:xfrm>
              <a:prstGeom prst="rect">
                <a:avLst/>
              </a:prstGeom>
              <a:blipFill>
                <a:blip r:embed="rId4" cstate="print"/>
                <a:stretch>
                  <a:fillRect/>
                </a:stretch>
              </a:blipFill>
            </p:spPr>
            <p:txBody>
              <a:bodyPr wrap="square" lIns="0" tIns="0" rIns="0" bIns="0" rtlCol="0"/>
              <a:lstStyle/>
              <a:p>
                <a:endParaRPr dirty="0">
                  <a:solidFill>
                    <a:srgbClr val="C8AA71"/>
                  </a:solidFill>
                  <a:latin typeface="Century Gothic" panose="020B0502020202020204" pitchFamily="34" charset="0"/>
                </a:endParaRPr>
              </a:p>
            </p:txBody>
          </p:sp>
          <p:sp>
            <p:nvSpPr>
              <p:cNvPr id="26" name="object 4"/>
              <p:cNvSpPr txBox="1"/>
              <p:nvPr/>
            </p:nvSpPr>
            <p:spPr>
              <a:xfrm>
                <a:off x="1283855" y="1143000"/>
                <a:ext cx="7436426" cy="575799"/>
              </a:xfrm>
              <a:prstGeom prst="rect">
                <a:avLst/>
              </a:prstGeom>
              <a:noFill/>
              <a:ln>
                <a:noFill/>
              </a:ln>
            </p:spPr>
            <p:style>
              <a:lnRef idx="1">
                <a:schemeClr val="accent5"/>
              </a:lnRef>
              <a:fillRef idx="3">
                <a:schemeClr val="accent5"/>
              </a:fillRef>
              <a:effectRef idx="2">
                <a:schemeClr val="accent5"/>
              </a:effectRef>
              <a:fontRef idx="minor">
                <a:schemeClr val="lt1"/>
              </a:fontRef>
            </p:style>
            <p:txBody>
              <a:bodyPr vert="horz" wrap="square" lIns="0" tIns="82550" rIns="0" bIns="0" rtlCol="0">
                <a:spAutoFit/>
              </a:bodyPr>
              <a:lstStyle/>
              <a:p>
                <a:pPr marL="89535">
                  <a:lnSpc>
                    <a:spcPct val="100000"/>
                  </a:lnSpc>
                  <a:spcBef>
                    <a:spcPts val="650"/>
                  </a:spcBef>
                </a:pPr>
                <a:r>
                  <a:rPr lang="en-ZW" sz="3200" b="1" spc="-5" dirty="0">
                    <a:solidFill>
                      <a:srgbClr val="FFFFFF"/>
                    </a:solidFill>
                    <a:latin typeface="Century Gothic" panose="020B0502020202020204" pitchFamily="34" charset="0"/>
                    <a:cs typeface="Arial"/>
                  </a:rPr>
                  <a:t>Is Investing an Art or Science? </a:t>
                </a:r>
                <a:endParaRPr sz="3200" b="1" dirty="0">
                  <a:latin typeface="Century Gothic" panose="020B0502020202020204" pitchFamily="34" charset="0"/>
                  <a:cs typeface="Arial"/>
                </a:endParaRPr>
              </a:p>
            </p:txBody>
          </p:sp>
        </p:grpSp>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6400" y="533400"/>
              <a:ext cx="418681" cy="762000"/>
            </a:xfrm>
            <a:prstGeom prst="rect">
              <a:avLst/>
            </a:prstGeom>
          </p:spPr>
        </p:pic>
      </p:grpSp>
      <p:graphicFrame>
        <p:nvGraphicFramePr>
          <p:cNvPr id="2" name="Diagram 1">
            <a:extLst>
              <a:ext uri="{FF2B5EF4-FFF2-40B4-BE49-F238E27FC236}">
                <a16:creationId xmlns:a16="http://schemas.microsoft.com/office/drawing/2014/main" id="{68805B40-C77F-C454-A23A-7601A7DCA337}"/>
              </a:ext>
            </a:extLst>
          </p:cNvPr>
          <p:cNvGraphicFramePr/>
          <p:nvPr>
            <p:extLst>
              <p:ext uri="{D42A27DB-BD31-4B8C-83A1-F6EECF244321}">
                <p14:modId xmlns:p14="http://schemas.microsoft.com/office/powerpoint/2010/main" val="601147098"/>
              </p:ext>
            </p:extLst>
          </p:nvPr>
        </p:nvGraphicFramePr>
        <p:xfrm>
          <a:off x="0" y="1032999"/>
          <a:ext cx="10058400" cy="644271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4175757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25CD72-FEFE-F2BF-76E2-A6F33E2E012E}"/>
            </a:ext>
          </a:extLst>
        </p:cNvPr>
        <p:cNvGrpSpPr/>
        <p:nvPr/>
      </p:nvGrpSpPr>
      <p:grpSpPr>
        <a:xfrm>
          <a:off x="0" y="0"/>
          <a:ext cx="0" cy="0"/>
          <a:chOff x="0" y="0"/>
          <a:chExt cx="0" cy="0"/>
        </a:xfrm>
      </p:grpSpPr>
      <p:pic>
        <p:nvPicPr>
          <p:cNvPr id="17" name="Picture 16">
            <a:extLst>
              <a:ext uri="{FF2B5EF4-FFF2-40B4-BE49-F238E27FC236}">
                <a16:creationId xmlns:a16="http://schemas.microsoft.com/office/drawing/2014/main" id="{FEC3F630-1D91-2CFB-FFB9-E707CFB40A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0058401" cy="7772400"/>
          </a:xfrm>
          <a:prstGeom prst="rect">
            <a:avLst/>
          </a:prstGeom>
        </p:spPr>
      </p:pic>
      <p:pic>
        <p:nvPicPr>
          <p:cNvPr id="14" name="Picture 13">
            <a:extLst>
              <a:ext uri="{FF2B5EF4-FFF2-40B4-BE49-F238E27FC236}">
                <a16:creationId xmlns:a16="http://schemas.microsoft.com/office/drawing/2014/main" id="{33CD7D02-0871-0E2E-73C5-096E625B1B5A}"/>
              </a:ext>
            </a:extLst>
          </p:cNvPr>
          <p:cNvPicPr>
            <a:picLocks noChangeAspect="1"/>
          </p:cNvPicPr>
          <p:nvPr/>
        </p:nvPicPr>
        <p:blipFill rotWithShape="1">
          <a:blip r:embed="rId3">
            <a:extLst>
              <a:ext uri="{28A0092B-C50C-407E-A947-70E740481C1C}">
                <a14:useLocalDpi xmlns:a14="http://schemas.microsoft.com/office/drawing/2010/main" val="0"/>
              </a:ext>
            </a:extLst>
          </a:blip>
          <a:srcRect t="94611" b="1449"/>
          <a:stretch/>
        </p:blipFill>
        <p:spPr>
          <a:xfrm>
            <a:off x="0" y="7475716"/>
            <a:ext cx="10058400" cy="296684"/>
          </a:xfrm>
          <a:prstGeom prst="rect">
            <a:avLst/>
          </a:prstGeom>
        </p:spPr>
      </p:pic>
      <p:grpSp>
        <p:nvGrpSpPr>
          <p:cNvPr id="22" name="Group 21">
            <a:extLst>
              <a:ext uri="{FF2B5EF4-FFF2-40B4-BE49-F238E27FC236}">
                <a16:creationId xmlns:a16="http://schemas.microsoft.com/office/drawing/2014/main" id="{A63CF251-4467-19D4-DC98-187346301C32}"/>
              </a:ext>
            </a:extLst>
          </p:cNvPr>
          <p:cNvGrpSpPr/>
          <p:nvPr/>
        </p:nvGrpSpPr>
        <p:grpSpPr>
          <a:xfrm>
            <a:off x="0" y="304800"/>
            <a:ext cx="10058400" cy="762000"/>
            <a:chOff x="0" y="533400"/>
            <a:chExt cx="10058400" cy="762000"/>
          </a:xfrm>
        </p:grpSpPr>
        <p:grpSp>
          <p:nvGrpSpPr>
            <p:cNvPr id="23" name="Group 22">
              <a:extLst>
                <a:ext uri="{FF2B5EF4-FFF2-40B4-BE49-F238E27FC236}">
                  <a16:creationId xmlns:a16="http://schemas.microsoft.com/office/drawing/2014/main" id="{566FBFAC-30B6-A6C2-3332-2DFBD132D53F}"/>
                </a:ext>
              </a:extLst>
            </p:cNvPr>
            <p:cNvGrpSpPr/>
            <p:nvPr/>
          </p:nvGrpSpPr>
          <p:grpSpPr>
            <a:xfrm>
              <a:off x="0" y="609600"/>
              <a:ext cx="10058400" cy="609600"/>
              <a:chOff x="762000" y="1143000"/>
              <a:chExt cx="8610600" cy="609600"/>
            </a:xfrm>
          </p:grpSpPr>
          <p:sp>
            <p:nvSpPr>
              <p:cNvPr id="25" name="object 6">
                <a:extLst>
                  <a:ext uri="{FF2B5EF4-FFF2-40B4-BE49-F238E27FC236}">
                    <a16:creationId xmlns:a16="http://schemas.microsoft.com/office/drawing/2014/main" id="{34815B41-2B22-8BC5-F0CD-964619DA308A}"/>
                  </a:ext>
                </a:extLst>
              </p:cNvPr>
              <p:cNvSpPr/>
              <p:nvPr/>
            </p:nvSpPr>
            <p:spPr>
              <a:xfrm>
                <a:off x="762000" y="1143000"/>
                <a:ext cx="8610600" cy="609600"/>
              </a:xfrm>
              <a:prstGeom prst="rect">
                <a:avLst/>
              </a:prstGeom>
              <a:blipFill>
                <a:blip r:embed="rId4" cstate="print"/>
                <a:stretch>
                  <a:fillRect/>
                </a:stretch>
              </a:blipFill>
            </p:spPr>
            <p:txBody>
              <a:bodyPr wrap="square" lIns="0" tIns="0" rIns="0" bIns="0" rtlCol="0"/>
              <a:lstStyle/>
              <a:p>
                <a:endParaRPr dirty="0">
                  <a:solidFill>
                    <a:srgbClr val="C8AA71"/>
                  </a:solidFill>
                  <a:latin typeface="Century Gothic" panose="020B0502020202020204" pitchFamily="34" charset="0"/>
                </a:endParaRPr>
              </a:p>
            </p:txBody>
          </p:sp>
          <p:sp>
            <p:nvSpPr>
              <p:cNvPr id="26" name="object 4">
                <a:extLst>
                  <a:ext uri="{FF2B5EF4-FFF2-40B4-BE49-F238E27FC236}">
                    <a16:creationId xmlns:a16="http://schemas.microsoft.com/office/drawing/2014/main" id="{D7FD2970-2D19-1072-63A5-E10175567022}"/>
                  </a:ext>
                </a:extLst>
              </p:cNvPr>
              <p:cNvSpPr txBox="1"/>
              <p:nvPr/>
            </p:nvSpPr>
            <p:spPr>
              <a:xfrm>
                <a:off x="892464" y="1143000"/>
                <a:ext cx="7827818" cy="575799"/>
              </a:xfrm>
              <a:prstGeom prst="rect">
                <a:avLst/>
              </a:prstGeom>
              <a:noFill/>
              <a:ln>
                <a:noFill/>
              </a:ln>
            </p:spPr>
            <p:style>
              <a:lnRef idx="1">
                <a:schemeClr val="accent5"/>
              </a:lnRef>
              <a:fillRef idx="3">
                <a:schemeClr val="accent5"/>
              </a:fillRef>
              <a:effectRef idx="2">
                <a:schemeClr val="accent5"/>
              </a:effectRef>
              <a:fontRef idx="minor">
                <a:schemeClr val="lt1"/>
              </a:fontRef>
            </p:style>
            <p:txBody>
              <a:bodyPr vert="horz" wrap="square" lIns="0" tIns="82550" rIns="0" bIns="0" rtlCol="0">
                <a:spAutoFit/>
              </a:bodyPr>
              <a:lstStyle/>
              <a:p>
                <a:pPr marL="89535">
                  <a:lnSpc>
                    <a:spcPct val="100000"/>
                  </a:lnSpc>
                  <a:spcBef>
                    <a:spcPts val="650"/>
                  </a:spcBef>
                </a:pPr>
                <a:r>
                  <a:rPr lang="en-ZW" sz="3200" b="1" spc="-5" dirty="0">
                    <a:solidFill>
                      <a:srgbClr val="FFFFFF"/>
                    </a:solidFill>
                    <a:latin typeface="Century Gothic" panose="020B0502020202020204" pitchFamily="34" charset="0"/>
                    <a:cs typeface="Arial"/>
                  </a:rPr>
                  <a:t>Is investment success based on skill or luck?  </a:t>
                </a:r>
                <a:endParaRPr sz="3200" b="1" dirty="0">
                  <a:latin typeface="Century Gothic" panose="020B0502020202020204" pitchFamily="34" charset="0"/>
                  <a:cs typeface="Arial"/>
                </a:endParaRPr>
              </a:p>
            </p:txBody>
          </p:sp>
        </p:grpSp>
        <p:pic>
          <p:nvPicPr>
            <p:cNvPr id="24" name="Picture 23">
              <a:extLst>
                <a:ext uri="{FF2B5EF4-FFF2-40B4-BE49-F238E27FC236}">
                  <a16:creationId xmlns:a16="http://schemas.microsoft.com/office/drawing/2014/main" id="{8CAF6E6A-32B9-9715-6BB8-C4C19EAC2D1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6400" y="533400"/>
              <a:ext cx="418681" cy="762000"/>
            </a:xfrm>
            <a:prstGeom prst="rect">
              <a:avLst/>
            </a:prstGeom>
          </p:spPr>
        </p:pic>
      </p:grpSp>
      <p:sp>
        <p:nvSpPr>
          <p:cNvPr id="3" name="TextBox 2">
            <a:extLst>
              <a:ext uri="{FF2B5EF4-FFF2-40B4-BE49-F238E27FC236}">
                <a16:creationId xmlns:a16="http://schemas.microsoft.com/office/drawing/2014/main" id="{7CF94078-AEC5-F830-BEE7-B5A90B41173B}"/>
              </a:ext>
            </a:extLst>
          </p:cNvPr>
          <p:cNvSpPr txBox="1"/>
          <p:nvPr/>
        </p:nvSpPr>
        <p:spPr>
          <a:xfrm>
            <a:off x="152400" y="1396425"/>
            <a:ext cx="9753600" cy="646331"/>
          </a:xfrm>
          <a:prstGeom prst="rect">
            <a:avLst/>
          </a:prstGeom>
          <a:noFill/>
        </p:spPr>
        <p:txBody>
          <a:bodyPr wrap="square" rtlCol="0">
            <a:spAutoFit/>
          </a:bodyPr>
          <a:lstStyle/>
          <a:p>
            <a:pPr marL="285750" indent="-285750">
              <a:buFont typeface="Wingdings" panose="05000000000000000000" pitchFamily="2" charset="2"/>
              <a:buChar char="Ø"/>
            </a:pPr>
            <a:r>
              <a:rPr lang="en-ZW" sz="3600" dirty="0">
                <a:latin typeface="Century Gothic" panose="020B0502020202020204" pitchFamily="34" charset="0"/>
              </a:rPr>
              <a:t>Efficiency of markets</a:t>
            </a:r>
          </a:p>
        </p:txBody>
      </p:sp>
      <p:sp>
        <p:nvSpPr>
          <p:cNvPr id="4" name="TextBox 3">
            <a:extLst>
              <a:ext uri="{FF2B5EF4-FFF2-40B4-BE49-F238E27FC236}">
                <a16:creationId xmlns:a16="http://schemas.microsoft.com/office/drawing/2014/main" id="{0E7E2EAF-73C3-8382-5BB4-3E32DE2E878E}"/>
              </a:ext>
            </a:extLst>
          </p:cNvPr>
          <p:cNvSpPr txBox="1"/>
          <p:nvPr/>
        </p:nvSpPr>
        <p:spPr>
          <a:xfrm>
            <a:off x="152400" y="2630269"/>
            <a:ext cx="9753600" cy="646331"/>
          </a:xfrm>
          <a:prstGeom prst="rect">
            <a:avLst/>
          </a:prstGeom>
          <a:noFill/>
        </p:spPr>
        <p:txBody>
          <a:bodyPr wrap="square" rtlCol="0">
            <a:spAutoFit/>
          </a:bodyPr>
          <a:lstStyle/>
          <a:p>
            <a:pPr marL="285750" indent="-285750">
              <a:buFont typeface="Wingdings" panose="05000000000000000000" pitchFamily="2" charset="2"/>
              <a:buChar char="Ø"/>
            </a:pPr>
            <a:r>
              <a:rPr lang="en-ZW" sz="3600" dirty="0">
                <a:latin typeface="Century Gothic" panose="020B0502020202020204" pitchFamily="34" charset="0"/>
              </a:rPr>
              <a:t>Timing of entry/exit</a:t>
            </a:r>
          </a:p>
        </p:txBody>
      </p:sp>
      <p:sp>
        <p:nvSpPr>
          <p:cNvPr id="5" name="TextBox 4">
            <a:extLst>
              <a:ext uri="{FF2B5EF4-FFF2-40B4-BE49-F238E27FC236}">
                <a16:creationId xmlns:a16="http://schemas.microsoft.com/office/drawing/2014/main" id="{83F1BAFD-5D5B-EBA9-1293-B5782CC7CD8B}"/>
              </a:ext>
            </a:extLst>
          </p:cNvPr>
          <p:cNvSpPr txBox="1"/>
          <p:nvPr/>
        </p:nvSpPr>
        <p:spPr>
          <a:xfrm>
            <a:off x="152400" y="3849469"/>
            <a:ext cx="9753600" cy="646331"/>
          </a:xfrm>
          <a:prstGeom prst="rect">
            <a:avLst/>
          </a:prstGeom>
          <a:noFill/>
        </p:spPr>
        <p:txBody>
          <a:bodyPr wrap="square" rtlCol="0">
            <a:spAutoFit/>
          </a:bodyPr>
          <a:lstStyle/>
          <a:p>
            <a:pPr marL="285750" indent="-285750">
              <a:buFont typeface="Wingdings" panose="05000000000000000000" pitchFamily="2" charset="2"/>
              <a:buChar char="Ø"/>
            </a:pPr>
            <a:r>
              <a:rPr lang="en-ZW" sz="3600" dirty="0">
                <a:latin typeface="Century Gothic" panose="020B0502020202020204" pitchFamily="34" charset="0"/>
              </a:rPr>
              <a:t>Economic and investment cycles</a:t>
            </a:r>
          </a:p>
        </p:txBody>
      </p:sp>
      <p:sp>
        <p:nvSpPr>
          <p:cNvPr id="6" name="TextBox 5">
            <a:extLst>
              <a:ext uri="{FF2B5EF4-FFF2-40B4-BE49-F238E27FC236}">
                <a16:creationId xmlns:a16="http://schemas.microsoft.com/office/drawing/2014/main" id="{CD426EFD-BEB0-A403-3DCB-8F3670750802}"/>
              </a:ext>
            </a:extLst>
          </p:cNvPr>
          <p:cNvSpPr txBox="1"/>
          <p:nvPr/>
        </p:nvSpPr>
        <p:spPr>
          <a:xfrm>
            <a:off x="228600" y="5105400"/>
            <a:ext cx="9753600" cy="646331"/>
          </a:xfrm>
          <a:prstGeom prst="rect">
            <a:avLst/>
          </a:prstGeom>
          <a:noFill/>
        </p:spPr>
        <p:txBody>
          <a:bodyPr wrap="square" rtlCol="0">
            <a:spAutoFit/>
          </a:bodyPr>
          <a:lstStyle/>
          <a:p>
            <a:pPr marL="285750" indent="-285750">
              <a:buFont typeface="Wingdings" panose="05000000000000000000" pitchFamily="2" charset="2"/>
              <a:buChar char="Ø"/>
            </a:pPr>
            <a:r>
              <a:rPr lang="en-ZW" sz="3600" dirty="0">
                <a:latin typeface="Century Gothic" panose="020B0502020202020204" pitchFamily="34" charset="0"/>
              </a:rPr>
              <a:t>Evaluation period: Short vs Long-term</a:t>
            </a:r>
          </a:p>
        </p:txBody>
      </p:sp>
      <p:sp>
        <p:nvSpPr>
          <p:cNvPr id="7" name="TextBox 6">
            <a:extLst>
              <a:ext uri="{FF2B5EF4-FFF2-40B4-BE49-F238E27FC236}">
                <a16:creationId xmlns:a16="http://schemas.microsoft.com/office/drawing/2014/main" id="{8D644BC8-9591-645B-0121-928CE7519956}"/>
              </a:ext>
            </a:extLst>
          </p:cNvPr>
          <p:cNvSpPr txBox="1"/>
          <p:nvPr/>
        </p:nvSpPr>
        <p:spPr>
          <a:xfrm>
            <a:off x="152400" y="6425625"/>
            <a:ext cx="9753600" cy="646331"/>
          </a:xfrm>
          <a:prstGeom prst="rect">
            <a:avLst/>
          </a:prstGeom>
          <a:noFill/>
        </p:spPr>
        <p:txBody>
          <a:bodyPr wrap="square" rtlCol="0">
            <a:spAutoFit/>
          </a:bodyPr>
          <a:lstStyle/>
          <a:p>
            <a:pPr marL="285750" indent="-285750">
              <a:buFont typeface="Wingdings" panose="05000000000000000000" pitchFamily="2" charset="2"/>
              <a:buChar char="Ø"/>
            </a:pPr>
            <a:r>
              <a:rPr lang="en-ZW" sz="3600" dirty="0">
                <a:latin typeface="Century Gothic" panose="020B0502020202020204" pitchFamily="34" charset="0"/>
              </a:rPr>
              <a:t>Benchmarks and consistency</a:t>
            </a:r>
          </a:p>
        </p:txBody>
      </p:sp>
    </p:spTree>
    <p:extLst>
      <p:ext uri="{BB962C8B-B14F-4D97-AF65-F5344CB8AC3E}">
        <p14:creationId xmlns:p14="http://schemas.microsoft.com/office/powerpoint/2010/main" val="3716875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25CD72-FEFE-F2BF-76E2-A6F33E2E012E}"/>
            </a:ext>
          </a:extLst>
        </p:cNvPr>
        <p:cNvGrpSpPr/>
        <p:nvPr/>
      </p:nvGrpSpPr>
      <p:grpSpPr>
        <a:xfrm>
          <a:off x="0" y="0"/>
          <a:ext cx="0" cy="0"/>
          <a:chOff x="0" y="0"/>
          <a:chExt cx="0" cy="0"/>
        </a:xfrm>
      </p:grpSpPr>
      <p:graphicFrame>
        <p:nvGraphicFramePr>
          <p:cNvPr id="13" name="Diagram 12">
            <a:extLst>
              <a:ext uri="{FF2B5EF4-FFF2-40B4-BE49-F238E27FC236}">
                <a16:creationId xmlns:a16="http://schemas.microsoft.com/office/drawing/2014/main" id="{78DC22A5-221F-CEB0-71AC-DBEBD9AB3CD7}"/>
              </a:ext>
            </a:extLst>
          </p:cNvPr>
          <p:cNvGraphicFramePr/>
          <p:nvPr/>
        </p:nvGraphicFramePr>
        <p:xfrm>
          <a:off x="93438" y="1403663"/>
          <a:ext cx="5991071" cy="45261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Oval 13">
            <a:extLst>
              <a:ext uri="{FF2B5EF4-FFF2-40B4-BE49-F238E27FC236}">
                <a16:creationId xmlns:a16="http://schemas.microsoft.com/office/drawing/2014/main" id="{6C7021F4-E7F1-8066-3814-08FED141649E}"/>
              </a:ext>
            </a:extLst>
          </p:cNvPr>
          <p:cNvSpPr/>
          <p:nvPr/>
        </p:nvSpPr>
        <p:spPr>
          <a:xfrm>
            <a:off x="6137609" y="3134912"/>
            <a:ext cx="1817932" cy="1422192"/>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ZW" sz="1650" dirty="0">
                <a:latin typeface="Berlin Sans FB Demi" panose="020E0802020502020306" pitchFamily="34" charset="0"/>
              </a:rPr>
              <a:t>Investment Portfolio</a:t>
            </a:r>
          </a:p>
        </p:txBody>
      </p:sp>
      <p:sp>
        <p:nvSpPr>
          <p:cNvPr id="15" name="Arrow: Down 14">
            <a:extLst>
              <a:ext uri="{FF2B5EF4-FFF2-40B4-BE49-F238E27FC236}">
                <a16:creationId xmlns:a16="http://schemas.microsoft.com/office/drawing/2014/main" id="{16E94CE4-2519-3F78-1315-A86EEAC63F3A}"/>
              </a:ext>
            </a:extLst>
          </p:cNvPr>
          <p:cNvSpPr/>
          <p:nvPr/>
        </p:nvSpPr>
        <p:spPr>
          <a:xfrm>
            <a:off x="6364815" y="1257901"/>
            <a:ext cx="1154243" cy="1864646"/>
          </a:xfrm>
          <a:prstGeom prst="downArrow">
            <a:avLst/>
          </a:prstGeom>
        </p:spPr>
        <p:style>
          <a:lnRef idx="3">
            <a:schemeClr val="lt1"/>
          </a:lnRef>
          <a:fillRef idx="1">
            <a:schemeClr val="accent4"/>
          </a:fillRef>
          <a:effectRef idx="1">
            <a:schemeClr val="accent4"/>
          </a:effectRef>
          <a:fontRef idx="minor">
            <a:schemeClr val="lt1"/>
          </a:fontRef>
        </p:style>
        <p:txBody>
          <a:bodyPr vert="vert" rtlCol="0" anchor="ctr"/>
          <a:lstStyle/>
          <a:p>
            <a:pPr algn="ctr"/>
            <a:r>
              <a:rPr lang="en-ZW" sz="1980" dirty="0">
                <a:latin typeface="Berlin Sans FB Demi" panose="020E0802020502020306" pitchFamily="34" charset="0"/>
              </a:rPr>
              <a:t>Asset Picks</a:t>
            </a:r>
          </a:p>
        </p:txBody>
      </p:sp>
      <p:sp>
        <p:nvSpPr>
          <p:cNvPr id="16" name="Arrow: Up 15">
            <a:extLst>
              <a:ext uri="{FF2B5EF4-FFF2-40B4-BE49-F238E27FC236}">
                <a16:creationId xmlns:a16="http://schemas.microsoft.com/office/drawing/2014/main" id="{3CFFB0CD-E700-5B6A-37D8-300F590EE551}"/>
              </a:ext>
            </a:extLst>
          </p:cNvPr>
          <p:cNvSpPr/>
          <p:nvPr/>
        </p:nvSpPr>
        <p:spPr>
          <a:xfrm>
            <a:off x="6537714" y="4550921"/>
            <a:ext cx="1154243" cy="1864645"/>
          </a:xfrm>
          <a:prstGeom prst="upArrow">
            <a:avLst/>
          </a:prstGeom>
          <a:ln/>
        </p:spPr>
        <p:style>
          <a:lnRef idx="3">
            <a:schemeClr val="lt1"/>
          </a:lnRef>
          <a:fillRef idx="1">
            <a:schemeClr val="accent4"/>
          </a:fillRef>
          <a:effectRef idx="1">
            <a:schemeClr val="accent4"/>
          </a:effectRef>
          <a:fontRef idx="minor">
            <a:schemeClr val="lt1"/>
          </a:fontRef>
        </p:style>
        <p:txBody>
          <a:bodyPr vert="vert270" rtlCol="0" anchor="ctr"/>
          <a:lstStyle/>
          <a:p>
            <a:pPr algn="ctr"/>
            <a:r>
              <a:rPr lang="en-ZW" sz="1980" dirty="0">
                <a:latin typeface="Berlin Sans FB Demi" panose="020E0802020502020306" pitchFamily="34" charset="0"/>
              </a:rPr>
              <a:t>Trading</a:t>
            </a:r>
          </a:p>
        </p:txBody>
      </p:sp>
      <p:sp>
        <p:nvSpPr>
          <p:cNvPr id="17" name="Arrow: Right 16">
            <a:extLst>
              <a:ext uri="{FF2B5EF4-FFF2-40B4-BE49-F238E27FC236}">
                <a16:creationId xmlns:a16="http://schemas.microsoft.com/office/drawing/2014/main" id="{1F3426F5-C343-6A07-74FC-E9C10B6CE121}"/>
              </a:ext>
            </a:extLst>
          </p:cNvPr>
          <p:cNvSpPr/>
          <p:nvPr/>
        </p:nvSpPr>
        <p:spPr>
          <a:xfrm>
            <a:off x="8008641" y="3258584"/>
            <a:ext cx="2049759" cy="1094470"/>
          </a:xfrm>
          <a:prstGeom prst="rightArrow">
            <a:avLst/>
          </a:prstGeom>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ZW" sz="1650" dirty="0">
                <a:latin typeface="Berlin Sans FB Demi" panose="020E0802020502020306" pitchFamily="34" charset="0"/>
              </a:rPr>
              <a:t>Performance</a:t>
            </a:r>
          </a:p>
        </p:txBody>
      </p:sp>
      <p:grpSp>
        <p:nvGrpSpPr>
          <p:cNvPr id="2" name="Group 1">
            <a:extLst>
              <a:ext uri="{FF2B5EF4-FFF2-40B4-BE49-F238E27FC236}">
                <a16:creationId xmlns:a16="http://schemas.microsoft.com/office/drawing/2014/main" id="{722D6818-F719-9124-3E81-7A6460EA0B8E}"/>
              </a:ext>
            </a:extLst>
          </p:cNvPr>
          <p:cNvGrpSpPr/>
          <p:nvPr/>
        </p:nvGrpSpPr>
        <p:grpSpPr>
          <a:xfrm>
            <a:off x="-1" y="76200"/>
            <a:ext cx="10058401" cy="762000"/>
            <a:chOff x="-1" y="533400"/>
            <a:chExt cx="10058401" cy="762000"/>
          </a:xfrm>
        </p:grpSpPr>
        <p:grpSp>
          <p:nvGrpSpPr>
            <p:cNvPr id="3" name="Group 2">
              <a:extLst>
                <a:ext uri="{FF2B5EF4-FFF2-40B4-BE49-F238E27FC236}">
                  <a16:creationId xmlns:a16="http://schemas.microsoft.com/office/drawing/2014/main" id="{23E64222-2C03-5DDD-C2C2-D3AFB989F3A6}"/>
                </a:ext>
              </a:extLst>
            </p:cNvPr>
            <p:cNvGrpSpPr/>
            <p:nvPr/>
          </p:nvGrpSpPr>
          <p:grpSpPr>
            <a:xfrm>
              <a:off x="-1" y="609600"/>
              <a:ext cx="10058401" cy="609600"/>
              <a:chOff x="761999" y="1143000"/>
              <a:chExt cx="8610601" cy="609600"/>
            </a:xfrm>
          </p:grpSpPr>
          <p:sp>
            <p:nvSpPr>
              <p:cNvPr id="5" name="object 6">
                <a:extLst>
                  <a:ext uri="{FF2B5EF4-FFF2-40B4-BE49-F238E27FC236}">
                    <a16:creationId xmlns:a16="http://schemas.microsoft.com/office/drawing/2014/main" id="{F4CE3F61-8835-8597-82FE-56B11364157B}"/>
                  </a:ext>
                </a:extLst>
              </p:cNvPr>
              <p:cNvSpPr/>
              <p:nvPr/>
            </p:nvSpPr>
            <p:spPr>
              <a:xfrm>
                <a:off x="762000" y="1143000"/>
                <a:ext cx="8610600" cy="609600"/>
              </a:xfrm>
              <a:prstGeom prst="rect">
                <a:avLst/>
              </a:prstGeom>
              <a:blipFill>
                <a:blip r:embed="rId7" cstate="print"/>
                <a:stretch>
                  <a:fillRect/>
                </a:stretch>
              </a:blipFill>
            </p:spPr>
            <p:txBody>
              <a:bodyPr wrap="square" lIns="0" tIns="0" rIns="0" bIns="0" rtlCol="0"/>
              <a:lstStyle/>
              <a:p>
                <a:endParaRPr dirty="0">
                  <a:solidFill>
                    <a:srgbClr val="C8AA71"/>
                  </a:solidFill>
                  <a:latin typeface="Century Gothic" panose="020B0502020202020204" pitchFamily="34" charset="0"/>
                </a:endParaRPr>
              </a:p>
            </p:txBody>
          </p:sp>
          <p:sp>
            <p:nvSpPr>
              <p:cNvPr id="6" name="object 4">
                <a:extLst>
                  <a:ext uri="{FF2B5EF4-FFF2-40B4-BE49-F238E27FC236}">
                    <a16:creationId xmlns:a16="http://schemas.microsoft.com/office/drawing/2014/main" id="{B703BDF1-F722-DBC7-70A0-1D37ED4AB25A}"/>
                  </a:ext>
                </a:extLst>
              </p:cNvPr>
              <p:cNvSpPr txBox="1"/>
              <p:nvPr/>
            </p:nvSpPr>
            <p:spPr>
              <a:xfrm>
                <a:off x="761999" y="1143000"/>
                <a:ext cx="8316698" cy="514243"/>
              </a:xfrm>
              <a:prstGeom prst="rect">
                <a:avLst/>
              </a:prstGeom>
              <a:noFill/>
              <a:ln>
                <a:noFill/>
              </a:ln>
            </p:spPr>
            <p:style>
              <a:lnRef idx="1">
                <a:schemeClr val="accent5"/>
              </a:lnRef>
              <a:fillRef idx="3">
                <a:schemeClr val="accent5"/>
              </a:fillRef>
              <a:effectRef idx="2">
                <a:schemeClr val="accent5"/>
              </a:effectRef>
              <a:fontRef idx="minor">
                <a:schemeClr val="lt1"/>
              </a:fontRef>
            </p:style>
            <p:txBody>
              <a:bodyPr vert="horz" wrap="square" lIns="0" tIns="82550" rIns="0" bIns="0" rtlCol="0">
                <a:spAutoFit/>
              </a:bodyPr>
              <a:lstStyle/>
              <a:p>
                <a:pPr marL="89535">
                  <a:lnSpc>
                    <a:spcPct val="100000"/>
                  </a:lnSpc>
                  <a:spcBef>
                    <a:spcPts val="650"/>
                  </a:spcBef>
                </a:pPr>
                <a:r>
                  <a:rPr lang="en-ZW" sz="2700" b="1" spc="-5" dirty="0">
                    <a:solidFill>
                      <a:srgbClr val="FFFFFF"/>
                    </a:solidFill>
                    <a:latin typeface="Century Gothic" panose="020B0502020202020204" pitchFamily="34" charset="0"/>
                    <a:cs typeface="Arial"/>
                  </a:rPr>
                  <a:t>Investment Decision-Making Process for Pension Funds </a:t>
                </a:r>
                <a:endParaRPr sz="2700" b="1" dirty="0">
                  <a:latin typeface="Century Gothic" panose="020B0502020202020204" pitchFamily="34" charset="0"/>
                  <a:cs typeface="Arial"/>
                </a:endParaRPr>
              </a:p>
            </p:txBody>
          </p:sp>
        </p:grpSp>
        <p:pic>
          <p:nvPicPr>
            <p:cNvPr id="4" name="Picture 3">
              <a:extLst>
                <a:ext uri="{FF2B5EF4-FFF2-40B4-BE49-F238E27FC236}">
                  <a16:creationId xmlns:a16="http://schemas.microsoft.com/office/drawing/2014/main" id="{A1865189-B874-6FCD-D9BB-E6E5A96C77E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96400" y="533400"/>
              <a:ext cx="418681" cy="762000"/>
            </a:xfrm>
            <a:prstGeom prst="rect">
              <a:avLst/>
            </a:prstGeom>
          </p:spPr>
        </p:pic>
      </p:grpSp>
    </p:spTree>
    <p:extLst>
      <p:ext uri="{BB962C8B-B14F-4D97-AF65-F5344CB8AC3E}">
        <p14:creationId xmlns:p14="http://schemas.microsoft.com/office/powerpoint/2010/main" val="2418810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0058401" cy="7772400"/>
          </a:xfrm>
          <a:prstGeom prst="rect">
            <a:avLst/>
          </a:prstGeom>
        </p:spPr>
      </p:pic>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t="94611" b="1449"/>
          <a:stretch/>
        </p:blipFill>
        <p:spPr>
          <a:xfrm>
            <a:off x="0" y="7475716"/>
            <a:ext cx="10058400" cy="296684"/>
          </a:xfrm>
          <a:prstGeom prst="rect">
            <a:avLst/>
          </a:prstGeom>
        </p:spPr>
      </p:pic>
      <p:grpSp>
        <p:nvGrpSpPr>
          <p:cNvPr id="22" name="Group 21"/>
          <p:cNvGrpSpPr/>
          <p:nvPr/>
        </p:nvGrpSpPr>
        <p:grpSpPr>
          <a:xfrm>
            <a:off x="0" y="304800"/>
            <a:ext cx="10058400" cy="762000"/>
            <a:chOff x="0" y="533400"/>
            <a:chExt cx="10058400" cy="762000"/>
          </a:xfrm>
        </p:grpSpPr>
        <p:grpSp>
          <p:nvGrpSpPr>
            <p:cNvPr id="23" name="Group 22"/>
            <p:cNvGrpSpPr/>
            <p:nvPr/>
          </p:nvGrpSpPr>
          <p:grpSpPr>
            <a:xfrm>
              <a:off x="0" y="609600"/>
              <a:ext cx="10058400" cy="609600"/>
              <a:chOff x="762000" y="1143000"/>
              <a:chExt cx="8610600" cy="609600"/>
            </a:xfrm>
          </p:grpSpPr>
          <p:sp>
            <p:nvSpPr>
              <p:cNvPr id="25" name="object 6"/>
              <p:cNvSpPr/>
              <p:nvPr/>
            </p:nvSpPr>
            <p:spPr>
              <a:xfrm>
                <a:off x="762000" y="1143000"/>
                <a:ext cx="8610600" cy="609600"/>
              </a:xfrm>
              <a:prstGeom prst="rect">
                <a:avLst/>
              </a:prstGeom>
              <a:blipFill>
                <a:blip r:embed="rId4" cstate="print"/>
                <a:stretch>
                  <a:fillRect/>
                </a:stretch>
              </a:blipFill>
            </p:spPr>
            <p:txBody>
              <a:bodyPr wrap="square" lIns="0" tIns="0" rIns="0" bIns="0" rtlCol="0"/>
              <a:lstStyle/>
              <a:p>
                <a:endParaRPr dirty="0">
                  <a:solidFill>
                    <a:srgbClr val="C8AA71"/>
                  </a:solidFill>
                  <a:latin typeface="Century Gothic" panose="020B0502020202020204" pitchFamily="34" charset="0"/>
                </a:endParaRPr>
              </a:p>
            </p:txBody>
          </p:sp>
          <p:sp>
            <p:nvSpPr>
              <p:cNvPr id="26" name="object 4"/>
              <p:cNvSpPr txBox="1"/>
              <p:nvPr/>
            </p:nvSpPr>
            <p:spPr>
              <a:xfrm>
                <a:off x="1283855" y="1143000"/>
                <a:ext cx="7436426" cy="575799"/>
              </a:xfrm>
              <a:prstGeom prst="rect">
                <a:avLst/>
              </a:prstGeom>
              <a:noFill/>
              <a:ln>
                <a:noFill/>
              </a:ln>
            </p:spPr>
            <p:style>
              <a:lnRef idx="1">
                <a:schemeClr val="accent5"/>
              </a:lnRef>
              <a:fillRef idx="3">
                <a:schemeClr val="accent5"/>
              </a:fillRef>
              <a:effectRef idx="2">
                <a:schemeClr val="accent5"/>
              </a:effectRef>
              <a:fontRef idx="minor">
                <a:schemeClr val="lt1"/>
              </a:fontRef>
            </p:style>
            <p:txBody>
              <a:bodyPr vert="horz" wrap="square" lIns="0" tIns="82550" rIns="0" bIns="0" rtlCol="0">
                <a:spAutoFit/>
              </a:bodyPr>
              <a:lstStyle/>
              <a:p>
                <a:pPr marL="89535">
                  <a:lnSpc>
                    <a:spcPct val="100000"/>
                  </a:lnSpc>
                  <a:spcBef>
                    <a:spcPts val="650"/>
                  </a:spcBef>
                </a:pPr>
                <a:r>
                  <a:rPr lang="en-ZW" sz="3200" b="1" spc="-5" dirty="0">
                    <a:solidFill>
                      <a:srgbClr val="FFFFFF"/>
                    </a:solidFill>
                    <a:latin typeface="Century Gothic" panose="020B0502020202020204" pitchFamily="34" charset="0"/>
                    <a:cs typeface="Arial"/>
                  </a:rPr>
                  <a:t>Key Pillars of Investment Decisions</a:t>
                </a:r>
                <a:endParaRPr sz="3200" b="1" dirty="0">
                  <a:latin typeface="Century Gothic" panose="020B0502020202020204" pitchFamily="34" charset="0"/>
                  <a:cs typeface="Arial"/>
                </a:endParaRPr>
              </a:p>
            </p:txBody>
          </p:sp>
        </p:grpSp>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6400" y="533400"/>
              <a:ext cx="418681" cy="762000"/>
            </a:xfrm>
            <a:prstGeom prst="rect">
              <a:avLst/>
            </a:prstGeom>
          </p:spPr>
        </p:pic>
      </p:grpSp>
      <p:graphicFrame>
        <p:nvGraphicFramePr>
          <p:cNvPr id="2" name="Diagram 1">
            <a:extLst>
              <a:ext uri="{FF2B5EF4-FFF2-40B4-BE49-F238E27FC236}">
                <a16:creationId xmlns:a16="http://schemas.microsoft.com/office/drawing/2014/main" id="{31B338C8-6A3F-1687-DD7A-BB8C1952332D}"/>
              </a:ext>
            </a:extLst>
          </p:cNvPr>
          <p:cNvGraphicFramePr/>
          <p:nvPr>
            <p:extLst>
              <p:ext uri="{D42A27DB-BD31-4B8C-83A1-F6EECF244321}">
                <p14:modId xmlns:p14="http://schemas.microsoft.com/office/powerpoint/2010/main" val="1735888497"/>
              </p:ext>
            </p:extLst>
          </p:nvPr>
        </p:nvGraphicFramePr>
        <p:xfrm>
          <a:off x="0" y="1032999"/>
          <a:ext cx="10058400" cy="636651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106395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0058401" cy="7772400"/>
          </a:xfrm>
          <a:prstGeom prst="rect">
            <a:avLst/>
          </a:prstGeom>
        </p:spPr>
      </p:pic>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t="94611" b="1449"/>
          <a:stretch/>
        </p:blipFill>
        <p:spPr>
          <a:xfrm>
            <a:off x="0" y="7475716"/>
            <a:ext cx="10058400" cy="296684"/>
          </a:xfrm>
          <a:prstGeom prst="rect">
            <a:avLst/>
          </a:prstGeom>
        </p:spPr>
      </p:pic>
      <p:grpSp>
        <p:nvGrpSpPr>
          <p:cNvPr id="22" name="Group 21"/>
          <p:cNvGrpSpPr/>
          <p:nvPr/>
        </p:nvGrpSpPr>
        <p:grpSpPr>
          <a:xfrm>
            <a:off x="0" y="304800"/>
            <a:ext cx="10058400" cy="762000"/>
            <a:chOff x="0" y="533400"/>
            <a:chExt cx="10058400" cy="762000"/>
          </a:xfrm>
        </p:grpSpPr>
        <p:grpSp>
          <p:nvGrpSpPr>
            <p:cNvPr id="23" name="Group 22"/>
            <p:cNvGrpSpPr/>
            <p:nvPr/>
          </p:nvGrpSpPr>
          <p:grpSpPr>
            <a:xfrm>
              <a:off x="0" y="609600"/>
              <a:ext cx="10058400" cy="609600"/>
              <a:chOff x="762000" y="1143000"/>
              <a:chExt cx="8610600" cy="609600"/>
            </a:xfrm>
          </p:grpSpPr>
          <p:sp>
            <p:nvSpPr>
              <p:cNvPr id="25" name="object 6"/>
              <p:cNvSpPr/>
              <p:nvPr/>
            </p:nvSpPr>
            <p:spPr>
              <a:xfrm>
                <a:off x="762000" y="1143000"/>
                <a:ext cx="8610600" cy="609600"/>
              </a:xfrm>
              <a:prstGeom prst="rect">
                <a:avLst/>
              </a:prstGeom>
              <a:blipFill>
                <a:blip r:embed="rId4" cstate="print"/>
                <a:stretch>
                  <a:fillRect/>
                </a:stretch>
              </a:blipFill>
            </p:spPr>
            <p:txBody>
              <a:bodyPr wrap="square" lIns="0" tIns="0" rIns="0" bIns="0" rtlCol="0"/>
              <a:lstStyle/>
              <a:p>
                <a:endParaRPr dirty="0">
                  <a:solidFill>
                    <a:srgbClr val="C8AA71"/>
                  </a:solidFill>
                  <a:latin typeface="Century Gothic" panose="020B0502020202020204" pitchFamily="34" charset="0"/>
                </a:endParaRPr>
              </a:p>
            </p:txBody>
          </p:sp>
          <p:sp>
            <p:nvSpPr>
              <p:cNvPr id="26" name="object 4"/>
              <p:cNvSpPr txBox="1"/>
              <p:nvPr/>
            </p:nvSpPr>
            <p:spPr>
              <a:xfrm>
                <a:off x="1283855" y="1143000"/>
                <a:ext cx="7436426" cy="575799"/>
              </a:xfrm>
              <a:prstGeom prst="rect">
                <a:avLst/>
              </a:prstGeom>
              <a:noFill/>
              <a:ln>
                <a:noFill/>
              </a:ln>
            </p:spPr>
            <p:style>
              <a:lnRef idx="1">
                <a:schemeClr val="accent5"/>
              </a:lnRef>
              <a:fillRef idx="3">
                <a:schemeClr val="accent5"/>
              </a:fillRef>
              <a:effectRef idx="2">
                <a:schemeClr val="accent5"/>
              </a:effectRef>
              <a:fontRef idx="minor">
                <a:schemeClr val="lt1"/>
              </a:fontRef>
            </p:style>
            <p:txBody>
              <a:bodyPr vert="horz" wrap="square" lIns="0" tIns="82550" rIns="0" bIns="0" rtlCol="0">
                <a:spAutoFit/>
              </a:bodyPr>
              <a:lstStyle/>
              <a:p>
                <a:pPr marL="89535">
                  <a:lnSpc>
                    <a:spcPct val="100000"/>
                  </a:lnSpc>
                  <a:spcBef>
                    <a:spcPts val="650"/>
                  </a:spcBef>
                </a:pPr>
                <a:r>
                  <a:rPr lang="en-ZW" sz="3200" b="1" spc="-5" dirty="0">
                    <a:solidFill>
                      <a:srgbClr val="FFFFFF"/>
                    </a:solidFill>
                    <a:latin typeface="Century Gothic" panose="020B0502020202020204" pitchFamily="34" charset="0"/>
                    <a:cs typeface="Arial"/>
                  </a:rPr>
                  <a:t>The Investments Universe </a:t>
                </a:r>
                <a:endParaRPr sz="3200" b="1" dirty="0">
                  <a:latin typeface="Century Gothic" panose="020B0502020202020204" pitchFamily="34" charset="0"/>
                  <a:cs typeface="Arial"/>
                </a:endParaRPr>
              </a:p>
            </p:txBody>
          </p:sp>
        </p:grpSp>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6400" y="533400"/>
              <a:ext cx="418681" cy="762000"/>
            </a:xfrm>
            <a:prstGeom prst="rect">
              <a:avLst/>
            </a:prstGeom>
          </p:spPr>
        </p:pic>
      </p:grpSp>
      <p:graphicFrame>
        <p:nvGraphicFramePr>
          <p:cNvPr id="2" name="Diagram 1">
            <a:extLst>
              <a:ext uri="{FF2B5EF4-FFF2-40B4-BE49-F238E27FC236}">
                <a16:creationId xmlns:a16="http://schemas.microsoft.com/office/drawing/2014/main" id="{079A6A20-2955-4D57-1940-890F31674F15}"/>
              </a:ext>
            </a:extLst>
          </p:cNvPr>
          <p:cNvGraphicFramePr/>
          <p:nvPr>
            <p:extLst>
              <p:ext uri="{D42A27DB-BD31-4B8C-83A1-F6EECF244321}">
                <p14:modId xmlns:p14="http://schemas.microsoft.com/office/powerpoint/2010/main" val="4122093588"/>
              </p:ext>
            </p:extLst>
          </p:nvPr>
        </p:nvGraphicFramePr>
        <p:xfrm>
          <a:off x="0" y="990600"/>
          <a:ext cx="10058400" cy="6477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877573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0058401" cy="7772400"/>
          </a:xfrm>
          <a:prstGeom prst="rect">
            <a:avLst/>
          </a:prstGeom>
        </p:spPr>
      </p:pic>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t="94611" b="1449"/>
          <a:stretch/>
        </p:blipFill>
        <p:spPr>
          <a:xfrm>
            <a:off x="0" y="7475716"/>
            <a:ext cx="10058400" cy="296684"/>
          </a:xfrm>
          <a:prstGeom prst="rect">
            <a:avLst/>
          </a:prstGeom>
        </p:spPr>
      </p:pic>
      <p:grpSp>
        <p:nvGrpSpPr>
          <p:cNvPr id="22" name="Group 21"/>
          <p:cNvGrpSpPr/>
          <p:nvPr/>
        </p:nvGrpSpPr>
        <p:grpSpPr>
          <a:xfrm>
            <a:off x="0" y="304800"/>
            <a:ext cx="10058400" cy="762000"/>
            <a:chOff x="0" y="533400"/>
            <a:chExt cx="10058400" cy="762000"/>
          </a:xfrm>
        </p:grpSpPr>
        <p:grpSp>
          <p:nvGrpSpPr>
            <p:cNvPr id="23" name="Group 22"/>
            <p:cNvGrpSpPr/>
            <p:nvPr/>
          </p:nvGrpSpPr>
          <p:grpSpPr>
            <a:xfrm>
              <a:off x="0" y="609600"/>
              <a:ext cx="10058400" cy="609600"/>
              <a:chOff x="762000" y="1143000"/>
              <a:chExt cx="8610600" cy="609600"/>
            </a:xfrm>
          </p:grpSpPr>
          <p:sp>
            <p:nvSpPr>
              <p:cNvPr id="25" name="object 6"/>
              <p:cNvSpPr/>
              <p:nvPr/>
            </p:nvSpPr>
            <p:spPr>
              <a:xfrm>
                <a:off x="762000" y="1143000"/>
                <a:ext cx="8610600" cy="609600"/>
              </a:xfrm>
              <a:prstGeom prst="rect">
                <a:avLst/>
              </a:prstGeom>
              <a:blipFill>
                <a:blip r:embed="rId4" cstate="print"/>
                <a:stretch>
                  <a:fillRect/>
                </a:stretch>
              </a:blipFill>
            </p:spPr>
            <p:txBody>
              <a:bodyPr wrap="square" lIns="0" tIns="0" rIns="0" bIns="0" rtlCol="0"/>
              <a:lstStyle/>
              <a:p>
                <a:endParaRPr dirty="0">
                  <a:solidFill>
                    <a:srgbClr val="C8AA71"/>
                  </a:solidFill>
                  <a:latin typeface="Century Gothic" panose="020B0502020202020204" pitchFamily="34" charset="0"/>
                </a:endParaRPr>
              </a:p>
            </p:txBody>
          </p:sp>
          <p:sp>
            <p:nvSpPr>
              <p:cNvPr id="26" name="object 4"/>
              <p:cNvSpPr txBox="1"/>
              <p:nvPr/>
            </p:nvSpPr>
            <p:spPr>
              <a:xfrm>
                <a:off x="762001" y="1143000"/>
                <a:ext cx="7958282" cy="514243"/>
              </a:xfrm>
              <a:prstGeom prst="rect">
                <a:avLst/>
              </a:prstGeom>
              <a:noFill/>
              <a:ln>
                <a:noFill/>
              </a:ln>
            </p:spPr>
            <p:style>
              <a:lnRef idx="1">
                <a:schemeClr val="accent5"/>
              </a:lnRef>
              <a:fillRef idx="3">
                <a:schemeClr val="accent5"/>
              </a:fillRef>
              <a:effectRef idx="2">
                <a:schemeClr val="accent5"/>
              </a:effectRef>
              <a:fontRef idx="minor">
                <a:schemeClr val="lt1"/>
              </a:fontRef>
            </p:style>
            <p:txBody>
              <a:bodyPr vert="horz" wrap="square" lIns="0" tIns="82550" rIns="0" bIns="0" rtlCol="0">
                <a:spAutoFit/>
              </a:bodyPr>
              <a:lstStyle/>
              <a:p>
                <a:pPr marL="89535">
                  <a:lnSpc>
                    <a:spcPct val="100000"/>
                  </a:lnSpc>
                  <a:spcBef>
                    <a:spcPts val="650"/>
                  </a:spcBef>
                </a:pPr>
                <a:r>
                  <a:rPr lang="en-ZW" sz="2800" b="1" spc="-5" dirty="0">
                    <a:solidFill>
                      <a:srgbClr val="FFFFFF"/>
                    </a:solidFill>
                    <a:latin typeface="Century Gothic" panose="020B0502020202020204" pitchFamily="34" charset="0"/>
                    <a:cs typeface="Arial"/>
                  </a:rPr>
                  <a:t>Investments Universe – Traditional Investments </a:t>
                </a:r>
                <a:endParaRPr sz="2800" b="1" dirty="0">
                  <a:latin typeface="Century Gothic" panose="020B0502020202020204" pitchFamily="34" charset="0"/>
                  <a:cs typeface="Arial"/>
                </a:endParaRPr>
              </a:p>
            </p:txBody>
          </p:sp>
        </p:grpSp>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6400" y="533400"/>
              <a:ext cx="418681" cy="762000"/>
            </a:xfrm>
            <a:prstGeom prst="rect">
              <a:avLst/>
            </a:prstGeom>
          </p:spPr>
        </p:pic>
      </p:grpSp>
      <p:graphicFrame>
        <p:nvGraphicFramePr>
          <p:cNvPr id="2" name="Content Placeholder 6">
            <a:extLst>
              <a:ext uri="{FF2B5EF4-FFF2-40B4-BE49-F238E27FC236}">
                <a16:creationId xmlns:a16="http://schemas.microsoft.com/office/drawing/2014/main" id="{BD8B97F3-E90C-BDEC-374F-1E44A67134CD}"/>
              </a:ext>
            </a:extLst>
          </p:cNvPr>
          <p:cNvGraphicFramePr>
            <a:graphicFrameLocks/>
          </p:cNvGraphicFramePr>
          <p:nvPr>
            <p:extLst>
              <p:ext uri="{D42A27DB-BD31-4B8C-83A1-F6EECF244321}">
                <p14:modId xmlns:p14="http://schemas.microsoft.com/office/powerpoint/2010/main" val="3773655694"/>
              </p:ext>
            </p:extLst>
          </p:nvPr>
        </p:nvGraphicFramePr>
        <p:xfrm>
          <a:off x="0" y="990600"/>
          <a:ext cx="10058400" cy="6477001"/>
        </p:xfrm>
        <a:graphic>
          <a:graphicData uri="http://schemas.openxmlformats.org/drawingml/2006/table">
            <a:tbl>
              <a:tblPr firstRow="1" bandRow="1">
                <a:tableStyleId>{BC89EF96-8CEA-46FF-86C4-4CE0E7609802}</a:tableStyleId>
              </a:tblPr>
              <a:tblGrid>
                <a:gridCol w="2652936">
                  <a:extLst>
                    <a:ext uri="{9D8B030D-6E8A-4147-A177-3AD203B41FA5}">
                      <a16:colId xmlns:a16="http://schemas.microsoft.com/office/drawing/2014/main" val="2603661473"/>
                    </a:ext>
                  </a:extLst>
                </a:gridCol>
                <a:gridCol w="7405464">
                  <a:extLst>
                    <a:ext uri="{9D8B030D-6E8A-4147-A177-3AD203B41FA5}">
                      <a16:colId xmlns:a16="http://schemas.microsoft.com/office/drawing/2014/main" val="496006070"/>
                    </a:ext>
                  </a:extLst>
                </a:gridCol>
              </a:tblGrid>
              <a:tr h="513299">
                <a:tc>
                  <a:txBody>
                    <a:bodyPr/>
                    <a:lstStyle/>
                    <a:p>
                      <a:pPr algn="just"/>
                      <a:r>
                        <a:rPr lang="en-ZW" sz="2000" dirty="0">
                          <a:latin typeface="Century Gothic" panose="020B0502020202020204" pitchFamily="34" charset="0"/>
                        </a:rPr>
                        <a:t>ASSET CLASS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ZW" sz="2000" dirty="0">
                          <a:latin typeface="Century Gothic" panose="020B0502020202020204" pitchFamily="34" charset="0"/>
                        </a:rPr>
                        <a:t>DESCRIPTION</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883727804"/>
                  </a:ext>
                </a:extLst>
              </a:tr>
              <a:tr h="832186">
                <a:tc>
                  <a:txBody>
                    <a:bodyPr/>
                    <a:lstStyle/>
                    <a:p>
                      <a:pPr algn="just"/>
                      <a:r>
                        <a:rPr lang="en-ZW" sz="2000" dirty="0">
                          <a:latin typeface="Century Gothic" panose="020B0502020202020204" pitchFamily="34" charset="0"/>
                        </a:rPr>
                        <a:t>Cash/Call placements</a:t>
                      </a:r>
                      <a:endParaRPr lang="en-ZW" sz="2000" b="1" dirty="0">
                        <a:latin typeface="Century Gothic" panose="020B0502020202020204" pitchFamily="34" charset="0"/>
                      </a:endParaRPr>
                    </a:p>
                  </a:txBody>
                  <a:tcPr>
                    <a:lnT w="12700" cap="flat" cmpd="sng" algn="ctr">
                      <a:solidFill>
                        <a:schemeClr val="tx1"/>
                      </a:solidFill>
                      <a:prstDash val="solid"/>
                      <a:round/>
                      <a:headEnd type="none" w="med" len="med"/>
                      <a:tailEnd type="none" w="med" len="med"/>
                    </a:lnT>
                  </a:tcPr>
                </a:tc>
                <a:tc>
                  <a:txBody>
                    <a:bodyPr/>
                    <a:lstStyle/>
                    <a:p>
                      <a:pPr algn="just"/>
                      <a:r>
                        <a:rPr lang="en-ZW" sz="2000" dirty="0">
                          <a:latin typeface="Century Gothic" panose="020B0502020202020204" pitchFamily="34" charset="0"/>
                        </a:rPr>
                        <a:t>Liquidity set aside for withdrawals,  transitory or tactical investment strategies</a:t>
                      </a:r>
                    </a:p>
                  </a:txBody>
                  <a:tcPr/>
                </a:tc>
                <a:extLst>
                  <a:ext uri="{0D108BD9-81ED-4DB2-BD59-A6C34878D82A}">
                    <a16:rowId xmlns:a16="http://schemas.microsoft.com/office/drawing/2014/main" val="3783289670"/>
                  </a:ext>
                </a:extLst>
              </a:tr>
              <a:tr h="1152678">
                <a:tc>
                  <a:txBody>
                    <a:bodyPr/>
                    <a:lstStyle/>
                    <a:p>
                      <a:pPr algn="just"/>
                      <a:r>
                        <a:rPr lang="en-ZW" sz="2000" dirty="0">
                          <a:latin typeface="Century Gothic" panose="020B0502020202020204" pitchFamily="34" charset="0"/>
                        </a:rPr>
                        <a:t>Fixed Income (Money Market)</a:t>
                      </a:r>
                      <a:endParaRPr lang="en-ZW" sz="2000" b="1" dirty="0">
                        <a:latin typeface="Century Gothic" panose="020B0502020202020204" pitchFamily="34" charset="0"/>
                      </a:endParaRPr>
                    </a:p>
                  </a:txBody>
                  <a:tcPr/>
                </a:tc>
                <a:tc>
                  <a:txBody>
                    <a:bodyPr/>
                    <a:lstStyle/>
                    <a:p>
                      <a:pPr algn="just"/>
                      <a:r>
                        <a:rPr lang="en-ZW" sz="2000" dirty="0">
                          <a:latin typeface="Century Gothic" panose="020B0502020202020204" pitchFamily="34" charset="0"/>
                        </a:rPr>
                        <a:t>Placements with banks for less than 1-year through instruments such as Bankers’ Acceptances, Negotiable Certificates of Deposits, Treasury Bills, etc.</a:t>
                      </a:r>
                    </a:p>
                  </a:txBody>
                  <a:tcPr/>
                </a:tc>
                <a:extLst>
                  <a:ext uri="{0D108BD9-81ED-4DB2-BD59-A6C34878D82A}">
                    <a16:rowId xmlns:a16="http://schemas.microsoft.com/office/drawing/2014/main" val="2129851873"/>
                  </a:ext>
                </a:extLst>
              </a:tr>
              <a:tr h="1152678">
                <a:tc>
                  <a:txBody>
                    <a:bodyPr/>
                    <a:lstStyle/>
                    <a:p>
                      <a:pPr algn="just"/>
                      <a:r>
                        <a:rPr lang="en-ZW" sz="2000" dirty="0">
                          <a:latin typeface="Century Gothic" panose="020B0502020202020204" pitchFamily="34" charset="0"/>
                        </a:rPr>
                        <a:t>Fixed Income (Bonds/Debentures)</a:t>
                      </a:r>
                      <a:endParaRPr lang="en-ZW" sz="2000" b="1" dirty="0">
                        <a:latin typeface="Century Gothic" panose="020B0502020202020204" pitchFamily="34" charset="0"/>
                      </a:endParaRPr>
                    </a:p>
                  </a:txBody>
                  <a:tcPr/>
                </a:tc>
                <a:tc>
                  <a:txBody>
                    <a:bodyPr/>
                    <a:lstStyle/>
                    <a:p>
                      <a:pPr algn="just"/>
                      <a:r>
                        <a:rPr lang="en-ZW" sz="2000" dirty="0">
                          <a:latin typeface="Century Gothic" panose="020B0502020202020204" pitchFamily="34" charset="0"/>
                        </a:rPr>
                        <a:t>Investments in debt instruments issued by the Government, quasi-government entities or corporates usually with a tenure of over a year.</a:t>
                      </a:r>
                    </a:p>
                  </a:txBody>
                  <a:tcPr/>
                </a:tc>
                <a:extLst>
                  <a:ext uri="{0D108BD9-81ED-4DB2-BD59-A6C34878D82A}">
                    <a16:rowId xmlns:a16="http://schemas.microsoft.com/office/drawing/2014/main" val="1618329333"/>
                  </a:ext>
                </a:extLst>
              </a:tr>
              <a:tr h="803382">
                <a:tc>
                  <a:txBody>
                    <a:bodyPr/>
                    <a:lstStyle/>
                    <a:p>
                      <a:pPr algn="just"/>
                      <a:r>
                        <a:rPr lang="en-ZW" sz="2000" dirty="0">
                          <a:latin typeface="Century Gothic" panose="020B0502020202020204" pitchFamily="34" charset="0"/>
                        </a:rPr>
                        <a:t>Listed Equities</a:t>
                      </a:r>
                      <a:endParaRPr lang="en-ZW" sz="2000" b="1" dirty="0">
                        <a:latin typeface="Century Gothic" panose="020B0502020202020204" pitchFamily="34" charset="0"/>
                      </a:endParaRPr>
                    </a:p>
                  </a:txBody>
                  <a:tcPr/>
                </a:tc>
                <a:tc>
                  <a:txBody>
                    <a:bodyPr/>
                    <a:lstStyle/>
                    <a:p>
                      <a:pPr algn="just"/>
                      <a:r>
                        <a:rPr lang="en-ZW" sz="2000" dirty="0">
                          <a:latin typeface="Century Gothic" panose="020B0502020202020204" pitchFamily="34" charset="0"/>
                        </a:rPr>
                        <a:t>Investments in shares of companies listed on a licensed securities exchange e.g. ZSE, VFEX, FINSEC</a:t>
                      </a:r>
                    </a:p>
                  </a:txBody>
                  <a:tcPr/>
                </a:tc>
                <a:extLst>
                  <a:ext uri="{0D108BD9-81ED-4DB2-BD59-A6C34878D82A}">
                    <a16:rowId xmlns:a16="http://schemas.microsoft.com/office/drawing/2014/main" val="3547720278"/>
                  </a:ext>
                </a:extLst>
              </a:tr>
              <a:tr h="1152678">
                <a:tc>
                  <a:txBody>
                    <a:bodyPr/>
                    <a:lstStyle/>
                    <a:p>
                      <a:pPr algn="just"/>
                      <a:r>
                        <a:rPr lang="en-ZW" sz="2000" dirty="0">
                          <a:latin typeface="Century Gothic" panose="020B0502020202020204" pitchFamily="34" charset="0"/>
                        </a:rPr>
                        <a:t>Listed Property Companies</a:t>
                      </a:r>
                      <a:endParaRPr lang="en-ZW" sz="2000" b="1" dirty="0">
                        <a:latin typeface="Century Gothic" panose="020B0502020202020204" pitchFamily="34"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W" sz="2000" dirty="0">
                          <a:latin typeface="Century Gothic" panose="020B0502020202020204" pitchFamily="34" charset="0"/>
                        </a:rPr>
                        <a:t>Investments in shares of companies listed on a licensed securities exchange e.g. ZSE, VFEX, FINSEC whose primary business is owning real estate</a:t>
                      </a:r>
                    </a:p>
                  </a:txBody>
                  <a:tcPr/>
                </a:tc>
                <a:extLst>
                  <a:ext uri="{0D108BD9-81ED-4DB2-BD59-A6C34878D82A}">
                    <a16:rowId xmlns:a16="http://schemas.microsoft.com/office/drawing/2014/main" val="3418935348"/>
                  </a:ext>
                </a:extLst>
              </a:tr>
              <a:tr h="870100">
                <a:tc>
                  <a:txBody>
                    <a:bodyPr/>
                    <a:lstStyle/>
                    <a:p>
                      <a:pPr algn="just"/>
                      <a:r>
                        <a:rPr lang="en-ZW" sz="2000" dirty="0">
                          <a:latin typeface="Century Gothic" panose="020B0502020202020204" pitchFamily="34" charset="0"/>
                        </a:rPr>
                        <a:t>Quasi-equity instruments</a:t>
                      </a:r>
                      <a:endParaRPr lang="en-ZW" sz="2000" b="1" dirty="0">
                        <a:latin typeface="Century Gothic" panose="020B0502020202020204" pitchFamily="34" charset="0"/>
                      </a:endParaRPr>
                    </a:p>
                  </a:txBody>
                  <a:tcPr/>
                </a:tc>
                <a:tc>
                  <a:txBody>
                    <a:bodyPr/>
                    <a:lstStyle/>
                    <a:p>
                      <a:pPr algn="just"/>
                      <a:r>
                        <a:rPr lang="en-ZW" sz="2000" dirty="0">
                          <a:latin typeface="Century Gothic" panose="020B0502020202020204" pitchFamily="34" charset="0"/>
                        </a:rPr>
                        <a:t>Instruments that have characteristics of both debt and equity e.g. preference shares, convertible debentures</a:t>
                      </a:r>
                    </a:p>
                  </a:txBody>
                  <a:tcPr/>
                </a:tc>
                <a:extLst>
                  <a:ext uri="{0D108BD9-81ED-4DB2-BD59-A6C34878D82A}">
                    <a16:rowId xmlns:a16="http://schemas.microsoft.com/office/drawing/2014/main" val="4244983851"/>
                  </a:ext>
                </a:extLst>
              </a:tr>
            </a:tbl>
          </a:graphicData>
        </a:graphic>
      </p:graphicFrame>
    </p:spTree>
    <p:extLst>
      <p:ext uri="{BB962C8B-B14F-4D97-AF65-F5344CB8AC3E}">
        <p14:creationId xmlns:p14="http://schemas.microsoft.com/office/powerpoint/2010/main" val="4207853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920595-A613-E9AF-9EBE-871CEE62F686}"/>
            </a:ext>
          </a:extLst>
        </p:cNvPr>
        <p:cNvGrpSpPr/>
        <p:nvPr/>
      </p:nvGrpSpPr>
      <p:grpSpPr>
        <a:xfrm>
          <a:off x="0" y="0"/>
          <a:ext cx="0" cy="0"/>
          <a:chOff x="0" y="0"/>
          <a:chExt cx="0" cy="0"/>
        </a:xfrm>
      </p:grpSpPr>
      <p:pic>
        <p:nvPicPr>
          <p:cNvPr id="17" name="Picture 16">
            <a:extLst>
              <a:ext uri="{FF2B5EF4-FFF2-40B4-BE49-F238E27FC236}">
                <a16:creationId xmlns:a16="http://schemas.microsoft.com/office/drawing/2014/main" id="{B942A534-3AF6-8481-54FA-D61EECD8C5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0058401" cy="7772400"/>
          </a:xfrm>
          <a:prstGeom prst="rect">
            <a:avLst/>
          </a:prstGeom>
        </p:spPr>
      </p:pic>
      <p:pic>
        <p:nvPicPr>
          <p:cNvPr id="14" name="Picture 13">
            <a:extLst>
              <a:ext uri="{FF2B5EF4-FFF2-40B4-BE49-F238E27FC236}">
                <a16:creationId xmlns:a16="http://schemas.microsoft.com/office/drawing/2014/main" id="{0EDB26BE-EA51-4C2D-9D2B-66BF9B1CF857}"/>
              </a:ext>
            </a:extLst>
          </p:cNvPr>
          <p:cNvPicPr>
            <a:picLocks noChangeAspect="1"/>
          </p:cNvPicPr>
          <p:nvPr/>
        </p:nvPicPr>
        <p:blipFill rotWithShape="1">
          <a:blip r:embed="rId3">
            <a:extLst>
              <a:ext uri="{28A0092B-C50C-407E-A947-70E740481C1C}">
                <a14:useLocalDpi xmlns:a14="http://schemas.microsoft.com/office/drawing/2010/main" val="0"/>
              </a:ext>
            </a:extLst>
          </a:blip>
          <a:srcRect t="94611" b="1449"/>
          <a:stretch/>
        </p:blipFill>
        <p:spPr>
          <a:xfrm>
            <a:off x="0" y="7475716"/>
            <a:ext cx="10058400" cy="296684"/>
          </a:xfrm>
          <a:prstGeom prst="rect">
            <a:avLst/>
          </a:prstGeom>
        </p:spPr>
      </p:pic>
      <p:grpSp>
        <p:nvGrpSpPr>
          <p:cNvPr id="22" name="Group 21">
            <a:extLst>
              <a:ext uri="{FF2B5EF4-FFF2-40B4-BE49-F238E27FC236}">
                <a16:creationId xmlns:a16="http://schemas.microsoft.com/office/drawing/2014/main" id="{3676AE23-C175-7E1F-85DE-A2A328C65534}"/>
              </a:ext>
            </a:extLst>
          </p:cNvPr>
          <p:cNvGrpSpPr/>
          <p:nvPr/>
        </p:nvGrpSpPr>
        <p:grpSpPr>
          <a:xfrm>
            <a:off x="0" y="304800"/>
            <a:ext cx="10058400" cy="762000"/>
            <a:chOff x="0" y="533400"/>
            <a:chExt cx="10058400" cy="762000"/>
          </a:xfrm>
        </p:grpSpPr>
        <p:grpSp>
          <p:nvGrpSpPr>
            <p:cNvPr id="23" name="Group 22">
              <a:extLst>
                <a:ext uri="{FF2B5EF4-FFF2-40B4-BE49-F238E27FC236}">
                  <a16:creationId xmlns:a16="http://schemas.microsoft.com/office/drawing/2014/main" id="{FC19AABA-2CF5-FC01-6C84-990571DE285D}"/>
                </a:ext>
              </a:extLst>
            </p:cNvPr>
            <p:cNvGrpSpPr/>
            <p:nvPr/>
          </p:nvGrpSpPr>
          <p:grpSpPr>
            <a:xfrm>
              <a:off x="0" y="609600"/>
              <a:ext cx="10058400" cy="609600"/>
              <a:chOff x="762000" y="1143000"/>
              <a:chExt cx="8610600" cy="609600"/>
            </a:xfrm>
          </p:grpSpPr>
          <p:sp>
            <p:nvSpPr>
              <p:cNvPr id="25" name="object 6">
                <a:extLst>
                  <a:ext uri="{FF2B5EF4-FFF2-40B4-BE49-F238E27FC236}">
                    <a16:creationId xmlns:a16="http://schemas.microsoft.com/office/drawing/2014/main" id="{36D4BF9B-9EA5-3086-D1B9-F0539447CD8A}"/>
                  </a:ext>
                </a:extLst>
              </p:cNvPr>
              <p:cNvSpPr/>
              <p:nvPr/>
            </p:nvSpPr>
            <p:spPr>
              <a:xfrm>
                <a:off x="762000" y="1143000"/>
                <a:ext cx="8610600" cy="609600"/>
              </a:xfrm>
              <a:prstGeom prst="rect">
                <a:avLst/>
              </a:prstGeom>
              <a:blipFill>
                <a:blip r:embed="rId4" cstate="print"/>
                <a:stretch>
                  <a:fillRect/>
                </a:stretch>
              </a:blipFill>
            </p:spPr>
            <p:txBody>
              <a:bodyPr wrap="square" lIns="0" tIns="0" rIns="0" bIns="0" rtlCol="0"/>
              <a:lstStyle/>
              <a:p>
                <a:endParaRPr dirty="0">
                  <a:solidFill>
                    <a:srgbClr val="C8AA71"/>
                  </a:solidFill>
                  <a:latin typeface="Century Gothic" panose="020B0502020202020204" pitchFamily="34" charset="0"/>
                </a:endParaRPr>
              </a:p>
            </p:txBody>
          </p:sp>
          <p:sp>
            <p:nvSpPr>
              <p:cNvPr id="26" name="object 4">
                <a:extLst>
                  <a:ext uri="{FF2B5EF4-FFF2-40B4-BE49-F238E27FC236}">
                    <a16:creationId xmlns:a16="http://schemas.microsoft.com/office/drawing/2014/main" id="{252EF21B-FF39-C6EF-02E0-5582A52DAAF5}"/>
                  </a:ext>
                </a:extLst>
              </p:cNvPr>
              <p:cNvSpPr txBox="1"/>
              <p:nvPr/>
            </p:nvSpPr>
            <p:spPr>
              <a:xfrm>
                <a:off x="762001" y="1143000"/>
                <a:ext cx="7958282" cy="514243"/>
              </a:xfrm>
              <a:prstGeom prst="rect">
                <a:avLst/>
              </a:prstGeom>
              <a:noFill/>
              <a:ln>
                <a:noFill/>
              </a:ln>
            </p:spPr>
            <p:style>
              <a:lnRef idx="1">
                <a:schemeClr val="accent5"/>
              </a:lnRef>
              <a:fillRef idx="3">
                <a:schemeClr val="accent5"/>
              </a:fillRef>
              <a:effectRef idx="2">
                <a:schemeClr val="accent5"/>
              </a:effectRef>
              <a:fontRef idx="minor">
                <a:schemeClr val="lt1"/>
              </a:fontRef>
            </p:style>
            <p:txBody>
              <a:bodyPr vert="horz" wrap="square" lIns="0" tIns="82550" rIns="0" bIns="0" rtlCol="0">
                <a:spAutoFit/>
              </a:bodyPr>
              <a:lstStyle/>
              <a:p>
                <a:pPr marL="89535">
                  <a:lnSpc>
                    <a:spcPct val="100000"/>
                  </a:lnSpc>
                  <a:spcBef>
                    <a:spcPts val="650"/>
                  </a:spcBef>
                </a:pPr>
                <a:r>
                  <a:rPr lang="en-ZW" sz="2800" b="1" spc="-5" dirty="0">
                    <a:solidFill>
                      <a:srgbClr val="FFFFFF"/>
                    </a:solidFill>
                    <a:latin typeface="Century Gothic" panose="020B0502020202020204" pitchFamily="34" charset="0"/>
                    <a:cs typeface="Arial"/>
                  </a:rPr>
                  <a:t>Investments Universe – Alternative Investments </a:t>
                </a:r>
                <a:endParaRPr sz="2800" b="1" dirty="0">
                  <a:latin typeface="Century Gothic" panose="020B0502020202020204" pitchFamily="34" charset="0"/>
                  <a:cs typeface="Arial"/>
                </a:endParaRPr>
              </a:p>
            </p:txBody>
          </p:sp>
        </p:grpSp>
        <p:pic>
          <p:nvPicPr>
            <p:cNvPr id="24" name="Picture 23">
              <a:extLst>
                <a:ext uri="{FF2B5EF4-FFF2-40B4-BE49-F238E27FC236}">
                  <a16:creationId xmlns:a16="http://schemas.microsoft.com/office/drawing/2014/main" id="{F48E29C3-F3E3-972C-DFF3-5AD57F4D6BB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6400" y="533400"/>
              <a:ext cx="418681" cy="762000"/>
            </a:xfrm>
            <a:prstGeom prst="rect">
              <a:avLst/>
            </a:prstGeom>
          </p:spPr>
        </p:pic>
      </p:grpSp>
      <p:graphicFrame>
        <p:nvGraphicFramePr>
          <p:cNvPr id="3" name="Content Placeholder 6">
            <a:extLst>
              <a:ext uri="{FF2B5EF4-FFF2-40B4-BE49-F238E27FC236}">
                <a16:creationId xmlns:a16="http://schemas.microsoft.com/office/drawing/2014/main" id="{584C8BEE-7D73-3278-AFCC-F87659574D24}"/>
              </a:ext>
            </a:extLst>
          </p:cNvPr>
          <p:cNvGraphicFramePr>
            <a:graphicFrameLocks/>
          </p:cNvGraphicFramePr>
          <p:nvPr>
            <p:extLst>
              <p:ext uri="{D42A27DB-BD31-4B8C-83A1-F6EECF244321}">
                <p14:modId xmlns:p14="http://schemas.microsoft.com/office/powerpoint/2010/main" val="2462752849"/>
              </p:ext>
            </p:extLst>
          </p:nvPr>
        </p:nvGraphicFramePr>
        <p:xfrm>
          <a:off x="0" y="1021080"/>
          <a:ext cx="10058400" cy="6589816"/>
        </p:xfrm>
        <a:graphic>
          <a:graphicData uri="http://schemas.openxmlformats.org/drawingml/2006/table">
            <a:tbl>
              <a:tblPr firstRow="1" bandRow="1">
                <a:tableStyleId>{BC89EF96-8CEA-46FF-86C4-4CE0E7609802}</a:tableStyleId>
              </a:tblPr>
              <a:tblGrid>
                <a:gridCol w="2494518">
                  <a:extLst>
                    <a:ext uri="{9D8B030D-6E8A-4147-A177-3AD203B41FA5}">
                      <a16:colId xmlns:a16="http://schemas.microsoft.com/office/drawing/2014/main" val="2603661473"/>
                    </a:ext>
                  </a:extLst>
                </a:gridCol>
                <a:gridCol w="7563882">
                  <a:extLst>
                    <a:ext uri="{9D8B030D-6E8A-4147-A177-3AD203B41FA5}">
                      <a16:colId xmlns:a16="http://schemas.microsoft.com/office/drawing/2014/main" val="496006070"/>
                    </a:ext>
                  </a:extLst>
                </a:gridCol>
              </a:tblGrid>
              <a:tr h="480641">
                <a:tc>
                  <a:txBody>
                    <a:bodyPr/>
                    <a:lstStyle/>
                    <a:p>
                      <a:pPr algn="just"/>
                      <a:r>
                        <a:rPr lang="en-ZW" sz="2100" dirty="0">
                          <a:latin typeface="Century Gothic" panose="020B0502020202020204" pitchFamily="34" charset="0"/>
                        </a:rPr>
                        <a:t>ASSET CLASS</a:t>
                      </a:r>
                    </a:p>
                  </a:txBody>
                  <a:tcPr/>
                </a:tc>
                <a:tc>
                  <a:txBody>
                    <a:bodyPr/>
                    <a:lstStyle/>
                    <a:p>
                      <a:pPr algn="just"/>
                      <a:r>
                        <a:rPr lang="en-ZW" sz="2100" dirty="0">
                          <a:latin typeface="Century Gothic" panose="020B0502020202020204" pitchFamily="34" charset="0"/>
                        </a:rPr>
                        <a:t>DESCRIPTION</a:t>
                      </a:r>
                    </a:p>
                  </a:txBody>
                  <a:tcPr/>
                </a:tc>
                <a:extLst>
                  <a:ext uri="{0D108BD9-81ED-4DB2-BD59-A6C34878D82A}">
                    <a16:rowId xmlns:a16="http://schemas.microsoft.com/office/drawing/2014/main" val="883727804"/>
                  </a:ext>
                </a:extLst>
              </a:tr>
              <a:tr h="1228304">
                <a:tc>
                  <a:txBody>
                    <a:bodyPr/>
                    <a:lstStyle/>
                    <a:p>
                      <a:pPr algn="just"/>
                      <a:r>
                        <a:rPr lang="en-ZW" sz="2100" dirty="0">
                          <a:latin typeface="Century Gothic" panose="020B0502020202020204" pitchFamily="34" charset="0"/>
                        </a:rPr>
                        <a:t>Unlisted Property/ Real Estate</a:t>
                      </a:r>
                      <a:endParaRPr lang="en-ZW" sz="2100" b="1" dirty="0">
                        <a:latin typeface="Century Gothic" panose="020B0502020202020204" pitchFamily="34" charset="0"/>
                      </a:endParaRPr>
                    </a:p>
                  </a:txBody>
                  <a:tcPr/>
                </a:tc>
                <a:tc>
                  <a:txBody>
                    <a:bodyPr/>
                    <a:lstStyle/>
                    <a:p>
                      <a:pPr algn="just"/>
                      <a:r>
                        <a:rPr lang="en-ZW" sz="2100" dirty="0">
                          <a:latin typeface="Century Gothic" panose="020B0502020202020204" pitchFamily="34" charset="0"/>
                        </a:rPr>
                        <a:t>Investments in undeveloped or developed land or buildings for the purpose of developing and/or receiving rental income. The property can be residential, industrial or commercial.</a:t>
                      </a:r>
                    </a:p>
                  </a:txBody>
                  <a:tcPr/>
                </a:tc>
                <a:extLst>
                  <a:ext uri="{0D108BD9-81ED-4DB2-BD59-A6C34878D82A}">
                    <a16:rowId xmlns:a16="http://schemas.microsoft.com/office/drawing/2014/main" val="3783289670"/>
                  </a:ext>
                </a:extLst>
              </a:tr>
              <a:tr h="1052663">
                <a:tc>
                  <a:txBody>
                    <a:bodyPr/>
                    <a:lstStyle/>
                    <a:p>
                      <a:pPr algn="just"/>
                      <a:r>
                        <a:rPr lang="en-ZW" sz="2100" dirty="0">
                          <a:latin typeface="Century Gothic" panose="020B0502020202020204" pitchFamily="34" charset="0"/>
                        </a:rPr>
                        <a:t>Unlisted/ Private Equity</a:t>
                      </a:r>
                      <a:endParaRPr lang="en-ZW" sz="2100" b="1" dirty="0">
                        <a:latin typeface="Century Gothic" panose="020B0502020202020204" pitchFamily="34" charset="0"/>
                      </a:endParaRPr>
                    </a:p>
                  </a:txBody>
                  <a:tcPr/>
                </a:tc>
                <a:tc>
                  <a:txBody>
                    <a:bodyPr/>
                    <a:lstStyle/>
                    <a:p>
                      <a:pPr algn="just"/>
                      <a:r>
                        <a:rPr lang="en-ZW" sz="2100" dirty="0">
                          <a:latin typeface="Century Gothic" panose="020B0502020202020204" pitchFamily="34" charset="0"/>
                        </a:rPr>
                        <a:t>Investments in shares of companies that are privately-owned or whose shares are not listed on a recognised securities exchange </a:t>
                      </a:r>
                    </a:p>
                  </a:txBody>
                  <a:tcPr/>
                </a:tc>
                <a:extLst>
                  <a:ext uri="{0D108BD9-81ED-4DB2-BD59-A6C34878D82A}">
                    <a16:rowId xmlns:a16="http://schemas.microsoft.com/office/drawing/2014/main" val="2129851873"/>
                  </a:ext>
                </a:extLst>
              </a:tr>
              <a:tr h="854472">
                <a:tc>
                  <a:txBody>
                    <a:bodyPr/>
                    <a:lstStyle/>
                    <a:p>
                      <a:pPr algn="just"/>
                      <a:r>
                        <a:rPr lang="en-ZW" sz="2100" dirty="0">
                          <a:latin typeface="Century Gothic" panose="020B0502020202020204" pitchFamily="34" charset="0"/>
                        </a:rPr>
                        <a:t>Commodities</a:t>
                      </a:r>
                      <a:endParaRPr lang="en-ZW" sz="2100" b="1" dirty="0">
                        <a:latin typeface="Century Gothic" panose="020B0502020202020204" pitchFamily="34" charset="0"/>
                      </a:endParaRPr>
                    </a:p>
                  </a:txBody>
                  <a:tcPr/>
                </a:tc>
                <a:tc>
                  <a:txBody>
                    <a:bodyPr/>
                    <a:lstStyle/>
                    <a:p>
                      <a:pPr algn="just"/>
                      <a:r>
                        <a:rPr lang="en-ZW" sz="2100" dirty="0">
                          <a:latin typeface="Century Gothic" panose="020B0502020202020204" pitchFamily="34" charset="0"/>
                        </a:rPr>
                        <a:t>Investments in agricultural or mineral commodities whose prices fluctuate in line with global demand and supply.</a:t>
                      </a:r>
                    </a:p>
                  </a:txBody>
                  <a:tcPr/>
                </a:tc>
                <a:extLst>
                  <a:ext uri="{0D108BD9-81ED-4DB2-BD59-A6C34878D82A}">
                    <a16:rowId xmlns:a16="http://schemas.microsoft.com/office/drawing/2014/main" val="1618329333"/>
                  </a:ext>
                </a:extLst>
              </a:tr>
              <a:tr h="1602136">
                <a:tc>
                  <a:txBody>
                    <a:bodyPr/>
                    <a:lstStyle/>
                    <a:p>
                      <a:pPr algn="just"/>
                      <a:r>
                        <a:rPr lang="en-ZW" sz="2100" dirty="0">
                          <a:latin typeface="Century Gothic" panose="020B0502020202020204" pitchFamily="34" charset="0"/>
                        </a:rPr>
                        <a:t>Derivatives</a:t>
                      </a:r>
                      <a:endParaRPr lang="en-ZW" sz="2100" b="1" dirty="0">
                        <a:latin typeface="Century Gothic" panose="020B0502020202020204" pitchFamily="34" charset="0"/>
                      </a:endParaRPr>
                    </a:p>
                  </a:txBody>
                  <a:tcPr/>
                </a:tc>
                <a:tc>
                  <a:txBody>
                    <a:bodyPr/>
                    <a:lstStyle/>
                    <a:p>
                      <a:pPr algn="just"/>
                      <a:r>
                        <a:rPr lang="en-ZW" sz="2100" dirty="0">
                          <a:latin typeface="Century Gothic" panose="020B0502020202020204" pitchFamily="34" charset="0"/>
                        </a:rPr>
                        <a:t>Investment instruments whose value is derived from other instruments or market variables such as listed equities, commodities, interest rates, exchange rates, etc. Can be structured in various ways e.g. forwards, options </a:t>
                      </a:r>
                    </a:p>
                  </a:txBody>
                  <a:tcPr/>
                </a:tc>
                <a:extLst>
                  <a:ext uri="{0D108BD9-81ED-4DB2-BD59-A6C34878D82A}">
                    <a16:rowId xmlns:a16="http://schemas.microsoft.com/office/drawing/2014/main" val="3547720278"/>
                  </a:ext>
                </a:extLst>
              </a:tr>
              <a:tr h="1228304">
                <a:tc>
                  <a:txBody>
                    <a:bodyPr/>
                    <a:lstStyle/>
                    <a:p>
                      <a:pPr algn="just"/>
                      <a:r>
                        <a:rPr lang="en-ZW" sz="2100" dirty="0">
                          <a:latin typeface="Century Gothic" panose="020B0502020202020204" pitchFamily="34" charset="0"/>
                        </a:rPr>
                        <a:t>Distressed Assets/ Investments</a:t>
                      </a:r>
                      <a:endParaRPr lang="en-ZW" sz="2100" b="1" dirty="0">
                        <a:latin typeface="Century Gothic" panose="020B0502020202020204" pitchFamily="34" charset="0"/>
                      </a:endParaRPr>
                    </a:p>
                  </a:txBody>
                  <a:tcPr/>
                </a:tc>
                <a:tc>
                  <a:txBody>
                    <a:bodyPr/>
                    <a:lstStyle/>
                    <a:p>
                      <a:pPr algn="just"/>
                      <a:r>
                        <a:rPr lang="en-ZW" sz="2100" dirty="0">
                          <a:latin typeface="Century Gothic" panose="020B0502020202020204" pitchFamily="34" charset="0"/>
                        </a:rPr>
                        <a:t>Target securities issued by companies currently struggling or on the verge of collapse or neglected properties with a view to buy at a discount and turn them around. </a:t>
                      </a:r>
                    </a:p>
                  </a:txBody>
                  <a:tcPr/>
                </a:tc>
                <a:extLst>
                  <a:ext uri="{0D108BD9-81ED-4DB2-BD59-A6C34878D82A}">
                    <a16:rowId xmlns:a16="http://schemas.microsoft.com/office/drawing/2014/main" val="2775347298"/>
                  </a:ext>
                </a:extLst>
              </a:tr>
            </a:tbl>
          </a:graphicData>
        </a:graphic>
      </p:graphicFrame>
    </p:spTree>
    <p:extLst>
      <p:ext uri="{BB962C8B-B14F-4D97-AF65-F5344CB8AC3E}">
        <p14:creationId xmlns:p14="http://schemas.microsoft.com/office/powerpoint/2010/main" val="326152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650319-D6B5-67B6-EA67-E2328A6024EB}"/>
            </a:ext>
          </a:extLst>
        </p:cNvPr>
        <p:cNvGrpSpPr/>
        <p:nvPr/>
      </p:nvGrpSpPr>
      <p:grpSpPr>
        <a:xfrm>
          <a:off x="0" y="0"/>
          <a:ext cx="0" cy="0"/>
          <a:chOff x="0" y="0"/>
          <a:chExt cx="0" cy="0"/>
        </a:xfrm>
      </p:grpSpPr>
      <p:pic>
        <p:nvPicPr>
          <p:cNvPr id="17" name="Picture 16">
            <a:extLst>
              <a:ext uri="{FF2B5EF4-FFF2-40B4-BE49-F238E27FC236}">
                <a16:creationId xmlns:a16="http://schemas.microsoft.com/office/drawing/2014/main" id="{1F5D4CB4-6115-73B4-9D03-0D26554B05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0058401" cy="7772400"/>
          </a:xfrm>
          <a:prstGeom prst="rect">
            <a:avLst/>
          </a:prstGeom>
        </p:spPr>
      </p:pic>
      <p:pic>
        <p:nvPicPr>
          <p:cNvPr id="14" name="Picture 13">
            <a:extLst>
              <a:ext uri="{FF2B5EF4-FFF2-40B4-BE49-F238E27FC236}">
                <a16:creationId xmlns:a16="http://schemas.microsoft.com/office/drawing/2014/main" id="{6E4E8ED7-D82F-15AA-A0C9-64437F7EF177}"/>
              </a:ext>
            </a:extLst>
          </p:cNvPr>
          <p:cNvPicPr>
            <a:picLocks noChangeAspect="1"/>
          </p:cNvPicPr>
          <p:nvPr/>
        </p:nvPicPr>
        <p:blipFill rotWithShape="1">
          <a:blip r:embed="rId3">
            <a:extLst>
              <a:ext uri="{28A0092B-C50C-407E-A947-70E740481C1C}">
                <a14:useLocalDpi xmlns:a14="http://schemas.microsoft.com/office/drawing/2010/main" val="0"/>
              </a:ext>
            </a:extLst>
          </a:blip>
          <a:srcRect t="94611" b="1449"/>
          <a:stretch/>
        </p:blipFill>
        <p:spPr>
          <a:xfrm>
            <a:off x="0" y="7475716"/>
            <a:ext cx="10058400" cy="296684"/>
          </a:xfrm>
          <a:prstGeom prst="rect">
            <a:avLst/>
          </a:prstGeom>
        </p:spPr>
      </p:pic>
      <p:grpSp>
        <p:nvGrpSpPr>
          <p:cNvPr id="22" name="Group 21">
            <a:extLst>
              <a:ext uri="{FF2B5EF4-FFF2-40B4-BE49-F238E27FC236}">
                <a16:creationId xmlns:a16="http://schemas.microsoft.com/office/drawing/2014/main" id="{8D7B59F9-810E-C19C-C3CE-E523417B236B}"/>
              </a:ext>
            </a:extLst>
          </p:cNvPr>
          <p:cNvGrpSpPr/>
          <p:nvPr/>
        </p:nvGrpSpPr>
        <p:grpSpPr>
          <a:xfrm>
            <a:off x="0" y="304800"/>
            <a:ext cx="10058400" cy="762000"/>
            <a:chOff x="0" y="533400"/>
            <a:chExt cx="10058400" cy="762000"/>
          </a:xfrm>
        </p:grpSpPr>
        <p:grpSp>
          <p:nvGrpSpPr>
            <p:cNvPr id="23" name="Group 22">
              <a:extLst>
                <a:ext uri="{FF2B5EF4-FFF2-40B4-BE49-F238E27FC236}">
                  <a16:creationId xmlns:a16="http://schemas.microsoft.com/office/drawing/2014/main" id="{02F7BA6E-37D0-688D-2714-610562AB12B7}"/>
                </a:ext>
              </a:extLst>
            </p:cNvPr>
            <p:cNvGrpSpPr/>
            <p:nvPr/>
          </p:nvGrpSpPr>
          <p:grpSpPr>
            <a:xfrm>
              <a:off x="0" y="609600"/>
              <a:ext cx="10058400" cy="609600"/>
              <a:chOff x="762000" y="1143000"/>
              <a:chExt cx="8610600" cy="609600"/>
            </a:xfrm>
          </p:grpSpPr>
          <p:sp>
            <p:nvSpPr>
              <p:cNvPr id="25" name="object 6">
                <a:extLst>
                  <a:ext uri="{FF2B5EF4-FFF2-40B4-BE49-F238E27FC236}">
                    <a16:creationId xmlns:a16="http://schemas.microsoft.com/office/drawing/2014/main" id="{43816B37-5715-30B7-51B0-5E7A1D052D0F}"/>
                  </a:ext>
                </a:extLst>
              </p:cNvPr>
              <p:cNvSpPr/>
              <p:nvPr/>
            </p:nvSpPr>
            <p:spPr>
              <a:xfrm>
                <a:off x="762000" y="1143000"/>
                <a:ext cx="8610600" cy="609600"/>
              </a:xfrm>
              <a:prstGeom prst="rect">
                <a:avLst/>
              </a:prstGeom>
              <a:blipFill>
                <a:blip r:embed="rId4" cstate="print"/>
                <a:stretch>
                  <a:fillRect/>
                </a:stretch>
              </a:blipFill>
            </p:spPr>
            <p:txBody>
              <a:bodyPr wrap="square" lIns="0" tIns="0" rIns="0" bIns="0" rtlCol="0"/>
              <a:lstStyle/>
              <a:p>
                <a:endParaRPr dirty="0">
                  <a:solidFill>
                    <a:srgbClr val="C8AA71"/>
                  </a:solidFill>
                  <a:latin typeface="Century Gothic" panose="020B0502020202020204" pitchFamily="34" charset="0"/>
                </a:endParaRPr>
              </a:p>
            </p:txBody>
          </p:sp>
          <p:sp>
            <p:nvSpPr>
              <p:cNvPr id="26" name="object 4">
                <a:extLst>
                  <a:ext uri="{FF2B5EF4-FFF2-40B4-BE49-F238E27FC236}">
                    <a16:creationId xmlns:a16="http://schemas.microsoft.com/office/drawing/2014/main" id="{720131AE-86B6-094D-BD7E-1B13EE4034C0}"/>
                  </a:ext>
                </a:extLst>
              </p:cNvPr>
              <p:cNvSpPr txBox="1"/>
              <p:nvPr/>
            </p:nvSpPr>
            <p:spPr>
              <a:xfrm>
                <a:off x="762001" y="1143000"/>
                <a:ext cx="7958282" cy="514243"/>
              </a:xfrm>
              <a:prstGeom prst="rect">
                <a:avLst/>
              </a:prstGeom>
              <a:noFill/>
              <a:ln>
                <a:noFill/>
              </a:ln>
            </p:spPr>
            <p:style>
              <a:lnRef idx="1">
                <a:schemeClr val="accent5"/>
              </a:lnRef>
              <a:fillRef idx="3">
                <a:schemeClr val="accent5"/>
              </a:fillRef>
              <a:effectRef idx="2">
                <a:schemeClr val="accent5"/>
              </a:effectRef>
              <a:fontRef idx="minor">
                <a:schemeClr val="lt1"/>
              </a:fontRef>
            </p:style>
            <p:txBody>
              <a:bodyPr vert="horz" wrap="square" lIns="0" tIns="82550" rIns="0" bIns="0" rtlCol="0">
                <a:spAutoFit/>
              </a:bodyPr>
              <a:lstStyle/>
              <a:p>
                <a:pPr marL="89535">
                  <a:lnSpc>
                    <a:spcPct val="100000"/>
                  </a:lnSpc>
                  <a:spcBef>
                    <a:spcPts val="650"/>
                  </a:spcBef>
                </a:pPr>
                <a:r>
                  <a:rPr lang="en-ZW" sz="2800" b="1" spc="-5" dirty="0">
                    <a:solidFill>
                      <a:srgbClr val="FFFFFF"/>
                    </a:solidFill>
                    <a:latin typeface="Century Gothic" panose="020B0502020202020204" pitchFamily="34" charset="0"/>
                    <a:cs typeface="Arial"/>
                  </a:rPr>
                  <a:t>Investments Universe – Pooled Investments </a:t>
                </a:r>
                <a:endParaRPr sz="2800" b="1" dirty="0">
                  <a:latin typeface="Century Gothic" panose="020B0502020202020204" pitchFamily="34" charset="0"/>
                  <a:cs typeface="Arial"/>
                </a:endParaRPr>
              </a:p>
            </p:txBody>
          </p:sp>
        </p:grpSp>
        <p:pic>
          <p:nvPicPr>
            <p:cNvPr id="24" name="Picture 23">
              <a:extLst>
                <a:ext uri="{FF2B5EF4-FFF2-40B4-BE49-F238E27FC236}">
                  <a16:creationId xmlns:a16="http://schemas.microsoft.com/office/drawing/2014/main" id="{EA6C8975-9D84-240D-7575-9E1058F4166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6400" y="533400"/>
              <a:ext cx="418681" cy="762000"/>
            </a:xfrm>
            <a:prstGeom prst="rect">
              <a:avLst/>
            </a:prstGeom>
          </p:spPr>
        </p:pic>
      </p:grpSp>
      <p:graphicFrame>
        <p:nvGraphicFramePr>
          <p:cNvPr id="2" name="Content Placeholder 6">
            <a:extLst>
              <a:ext uri="{FF2B5EF4-FFF2-40B4-BE49-F238E27FC236}">
                <a16:creationId xmlns:a16="http://schemas.microsoft.com/office/drawing/2014/main" id="{D4220269-C33F-F249-049D-9F407EDB8A31}"/>
              </a:ext>
            </a:extLst>
          </p:cNvPr>
          <p:cNvGraphicFramePr>
            <a:graphicFrameLocks/>
          </p:cNvGraphicFramePr>
          <p:nvPr>
            <p:extLst>
              <p:ext uri="{D42A27DB-BD31-4B8C-83A1-F6EECF244321}">
                <p14:modId xmlns:p14="http://schemas.microsoft.com/office/powerpoint/2010/main" val="2848324481"/>
              </p:ext>
            </p:extLst>
          </p:nvPr>
        </p:nvGraphicFramePr>
        <p:xfrm>
          <a:off x="0" y="1021080"/>
          <a:ext cx="10058400" cy="6500384"/>
        </p:xfrm>
        <a:graphic>
          <a:graphicData uri="http://schemas.openxmlformats.org/drawingml/2006/table">
            <a:tbl>
              <a:tblPr firstRow="1" bandRow="1">
                <a:tableStyleId>{BDBED569-4797-4DF1-A0F4-6AAB3CD982D8}</a:tableStyleId>
              </a:tblPr>
              <a:tblGrid>
                <a:gridCol w="2177683">
                  <a:extLst>
                    <a:ext uri="{9D8B030D-6E8A-4147-A177-3AD203B41FA5}">
                      <a16:colId xmlns:a16="http://schemas.microsoft.com/office/drawing/2014/main" val="2603661473"/>
                    </a:ext>
                  </a:extLst>
                </a:gridCol>
                <a:gridCol w="7880717">
                  <a:extLst>
                    <a:ext uri="{9D8B030D-6E8A-4147-A177-3AD203B41FA5}">
                      <a16:colId xmlns:a16="http://schemas.microsoft.com/office/drawing/2014/main" val="496006070"/>
                    </a:ext>
                  </a:extLst>
                </a:gridCol>
              </a:tblGrid>
              <a:tr h="435062">
                <a:tc>
                  <a:txBody>
                    <a:bodyPr/>
                    <a:lstStyle/>
                    <a:p>
                      <a:r>
                        <a:rPr lang="en-ZW" sz="2000" dirty="0">
                          <a:latin typeface="Century Gothic" panose="020B0502020202020204" pitchFamily="34" charset="0"/>
                        </a:rPr>
                        <a:t>FUND</a:t>
                      </a:r>
                    </a:p>
                  </a:txBody>
                  <a:tcPr/>
                </a:tc>
                <a:tc>
                  <a:txBody>
                    <a:bodyPr/>
                    <a:lstStyle/>
                    <a:p>
                      <a:r>
                        <a:rPr lang="en-ZW" sz="2000" dirty="0">
                          <a:latin typeface="Century Gothic" panose="020B0502020202020204" pitchFamily="34" charset="0"/>
                        </a:rPr>
                        <a:t>DESCRIPTION/CHARACTERISTICS</a:t>
                      </a:r>
                    </a:p>
                  </a:txBody>
                  <a:tcPr/>
                </a:tc>
                <a:extLst>
                  <a:ext uri="{0D108BD9-81ED-4DB2-BD59-A6C34878D82A}">
                    <a16:rowId xmlns:a16="http://schemas.microsoft.com/office/drawing/2014/main" val="883727804"/>
                  </a:ext>
                </a:extLst>
              </a:tr>
              <a:tr h="1134053">
                <a:tc>
                  <a:txBody>
                    <a:bodyPr/>
                    <a:lstStyle/>
                    <a:p>
                      <a:r>
                        <a:rPr lang="en-ZW" sz="1800" dirty="0">
                          <a:latin typeface="Century Gothic" panose="020B0502020202020204" pitchFamily="34" charset="0"/>
                        </a:rPr>
                        <a:t>Unit Trusts/ Mutual Funds</a:t>
                      </a:r>
                      <a:endParaRPr lang="en-ZW" sz="1800" b="1" dirty="0">
                        <a:latin typeface="Century Gothic" panose="020B0502020202020204" pitchFamily="34" charset="0"/>
                      </a:endParaRPr>
                    </a:p>
                  </a:txBody>
                  <a:tcPr/>
                </a:tc>
                <a:tc>
                  <a:txBody>
                    <a:bodyPr/>
                    <a:lstStyle/>
                    <a:p>
                      <a:pPr algn="just"/>
                      <a:r>
                        <a:rPr lang="en-ZW" sz="1800" dirty="0">
                          <a:latin typeface="Century Gothic" panose="020B0502020202020204" pitchFamily="34" charset="0"/>
                        </a:rPr>
                        <a:t>Pooled investment vehicles that invests in traditional asset classes and targeted small retail investors. Each Fund has a pre-defined investment objective and strategy, as well as asset class(es) it will invest in</a:t>
                      </a:r>
                    </a:p>
                  </a:txBody>
                  <a:tcPr/>
                </a:tc>
                <a:extLst>
                  <a:ext uri="{0D108BD9-81ED-4DB2-BD59-A6C34878D82A}">
                    <a16:rowId xmlns:a16="http://schemas.microsoft.com/office/drawing/2014/main" val="3783289670"/>
                  </a:ext>
                </a:extLst>
              </a:tr>
              <a:tr h="1003989">
                <a:tc>
                  <a:txBody>
                    <a:bodyPr/>
                    <a:lstStyle/>
                    <a:p>
                      <a:r>
                        <a:rPr lang="en-ZW" sz="1800" dirty="0">
                          <a:latin typeface="Century Gothic" panose="020B0502020202020204" pitchFamily="34" charset="0"/>
                        </a:rPr>
                        <a:t>Real Estate Investment Trusts (REITs)</a:t>
                      </a:r>
                      <a:endParaRPr lang="en-ZW" sz="1800" b="1" dirty="0">
                        <a:latin typeface="Century Gothic" panose="020B0502020202020204" pitchFamily="34" charset="0"/>
                      </a:endParaRPr>
                    </a:p>
                  </a:txBody>
                  <a:tcPr/>
                </a:tc>
                <a:tc>
                  <a:txBody>
                    <a:bodyPr/>
                    <a:lstStyle/>
                    <a:p>
                      <a:pPr algn="just"/>
                      <a:r>
                        <a:rPr lang="en-ZW" sz="1800" dirty="0">
                          <a:latin typeface="Century Gothic" panose="020B0502020202020204" pitchFamily="34" charset="0"/>
                        </a:rPr>
                        <a:t>Pooled funds that invests in real estate. REITs are normally given a tax dispensation on condition that the benefits (rental income and development profit) larges passes through to the investors.</a:t>
                      </a:r>
                    </a:p>
                  </a:txBody>
                  <a:tcPr/>
                </a:tc>
                <a:extLst>
                  <a:ext uri="{0D108BD9-81ED-4DB2-BD59-A6C34878D82A}">
                    <a16:rowId xmlns:a16="http://schemas.microsoft.com/office/drawing/2014/main" val="2129851873"/>
                  </a:ext>
                </a:extLst>
              </a:tr>
              <a:tr h="1003989">
                <a:tc>
                  <a:txBody>
                    <a:bodyPr/>
                    <a:lstStyle/>
                    <a:p>
                      <a:r>
                        <a:rPr lang="en-ZW" sz="1800" dirty="0">
                          <a:latin typeface="Century Gothic" panose="020B0502020202020204" pitchFamily="34" charset="0"/>
                        </a:rPr>
                        <a:t>Private Equity / Venture Capital Funds</a:t>
                      </a:r>
                      <a:endParaRPr lang="en-ZW" sz="1800" b="1" dirty="0">
                        <a:latin typeface="Century Gothic" panose="020B0502020202020204" pitchFamily="34" charset="0"/>
                      </a:endParaRPr>
                    </a:p>
                  </a:txBody>
                  <a:tcPr/>
                </a:tc>
                <a:tc>
                  <a:txBody>
                    <a:bodyPr/>
                    <a:lstStyle/>
                    <a:p>
                      <a:pPr algn="just"/>
                      <a:r>
                        <a:rPr lang="en-ZW" sz="1800" dirty="0">
                          <a:latin typeface="Century Gothic" panose="020B0502020202020204" pitchFamily="34" charset="0"/>
                        </a:rPr>
                        <a:t>A specialist fund that invest in unlisted companies and typically run by general partners with investors as limited partners. Typically had a limited life e.g. 10yrs and GP paid basic fee plus carried interest.</a:t>
                      </a:r>
                    </a:p>
                  </a:txBody>
                  <a:tcPr/>
                </a:tc>
                <a:extLst>
                  <a:ext uri="{0D108BD9-81ED-4DB2-BD59-A6C34878D82A}">
                    <a16:rowId xmlns:a16="http://schemas.microsoft.com/office/drawing/2014/main" val="1618329333"/>
                  </a:ext>
                </a:extLst>
              </a:tr>
              <a:tr h="702792">
                <a:tc>
                  <a:txBody>
                    <a:bodyPr/>
                    <a:lstStyle/>
                    <a:p>
                      <a:r>
                        <a:rPr lang="en-ZW" sz="1800" dirty="0">
                          <a:latin typeface="Century Gothic" panose="020B0502020202020204" pitchFamily="34" charset="0"/>
                        </a:rPr>
                        <a:t>Exchange Traded Funds (ETFs)</a:t>
                      </a:r>
                      <a:endParaRPr lang="en-ZW" sz="1800" b="1" dirty="0">
                        <a:latin typeface="Century Gothic" panose="020B0502020202020204" pitchFamily="34" charset="0"/>
                      </a:endParaRPr>
                    </a:p>
                  </a:txBody>
                  <a:tcPr/>
                </a:tc>
                <a:tc>
                  <a:txBody>
                    <a:bodyPr/>
                    <a:lstStyle/>
                    <a:p>
                      <a:pPr algn="just"/>
                      <a:r>
                        <a:rPr lang="en-ZW" sz="1800" dirty="0">
                          <a:latin typeface="Century Gothic" panose="020B0502020202020204" pitchFamily="34" charset="0"/>
                        </a:rPr>
                        <a:t>A fund that is made to track a parcel of securities traded on an exchange and is also listed. Typically equities and commodities.</a:t>
                      </a:r>
                    </a:p>
                  </a:txBody>
                  <a:tcPr/>
                </a:tc>
                <a:extLst>
                  <a:ext uri="{0D108BD9-81ED-4DB2-BD59-A6C34878D82A}">
                    <a16:rowId xmlns:a16="http://schemas.microsoft.com/office/drawing/2014/main" val="2769444044"/>
                  </a:ext>
                </a:extLst>
              </a:tr>
              <a:tr h="1395758">
                <a:tc>
                  <a:txBody>
                    <a:bodyPr/>
                    <a:lstStyle/>
                    <a:p>
                      <a:r>
                        <a:rPr lang="en-ZW" sz="1800" dirty="0">
                          <a:latin typeface="Century Gothic" panose="020B0502020202020204" pitchFamily="34" charset="0"/>
                        </a:rPr>
                        <a:t>Hedge Funds</a:t>
                      </a:r>
                      <a:endParaRPr lang="en-ZW" sz="1800" b="1" dirty="0">
                        <a:latin typeface="Century Gothic" panose="020B0502020202020204" pitchFamily="34" charset="0"/>
                      </a:endParaRPr>
                    </a:p>
                  </a:txBody>
                  <a:tcPr/>
                </a:tc>
                <a:tc>
                  <a:txBody>
                    <a:bodyPr/>
                    <a:lstStyle/>
                    <a:p>
                      <a:pPr algn="just"/>
                      <a:r>
                        <a:rPr lang="en-ZW" sz="1800" dirty="0">
                          <a:latin typeface="Century Gothic" panose="020B0502020202020204" pitchFamily="34" charset="0"/>
                        </a:rPr>
                        <a:t>Pooled funds with discretion to follow a particular unique investments strategy largely designed to lower downside for investments through use of both buying and short-selling shares as well as using derivatives. Funds that use exclusively derivatives are often called Managed Futures.</a:t>
                      </a:r>
                      <a:endParaRPr lang="en-ZW" sz="1800" b="1" dirty="0">
                        <a:latin typeface="Century Gothic" panose="020B0502020202020204" pitchFamily="34" charset="0"/>
                      </a:endParaRPr>
                    </a:p>
                  </a:txBody>
                  <a:tcPr/>
                </a:tc>
                <a:extLst>
                  <a:ext uri="{0D108BD9-81ED-4DB2-BD59-A6C34878D82A}">
                    <a16:rowId xmlns:a16="http://schemas.microsoft.com/office/drawing/2014/main" val="3418935348"/>
                  </a:ext>
                </a:extLst>
              </a:tr>
              <a:tr h="702792">
                <a:tc>
                  <a:txBody>
                    <a:bodyPr/>
                    <a:lstStyle/>
                    <a:p>
                      <a:r>
                        <a:rPr lang="en-ZW" sz="1800" dirty="0">
                          <a:latin typeface="Century Gothic" panose="020B0502020202020204" pitchFamily="34" charset="0"/>
                        </a:rPr>
                        <a:t>Structured Notes </a:t>
                      </a:r>
                      <a:endParaRPr lang="en-ZW" sz="1800" b="1" dirty="0">
                        <a:latin typeface="Century Gothic" panose="020B0502020202020204" pitchFamily="34" charset="0"/>
                      </a:endParaRPr>
                    </a:p>
                  </a:txBody>
                  <a:tcPr/>
                </a:tc>
                <a:tc>
                  <a:txBody>
                    <a:bodyPr/>
                    <a:lstStyle/>
                    <a:p>
                      <a:pPr algn="just"/>
                      <a:r>
                        <a:rPr lang="en-ZW" sz="1800" dirty="0">
                          <a:latin typeface="Century Gothic" panose="020B0502020202020204" pitchFamily="34" charset="0"/>
                        </a:rPr>
                        <a:t>These are structured for a particular purposes mainly to provide capital guarantee whilst limiting upside.</a:t>
                      </a:r>
                    </a:p>
                  </a:txBody>
                  <a:tcPr/>
                </a:tc>
                <a:extLst>
                  <a:ext uri="{0D108BD9-81ED-4DB2-BD59-A6C34878D82A}">
                    <a16:rowId xmlns:a16="http://schemas.microsoft.com/office/drawing/2014/main" val="4031543453"/>
                  </a:ext>
                </a:extLst>
              </a:tr>
            </a:tbl>
          </a:graphicData>
        </a:graphic>
      </p:graphicFrame>
    </p:spTree>
    <p:extLst>
      <p:ext uri="{BB962C8B-B14F-4D97-AF65-F5344CB8AC3E}">
        <p14:creationId xmlns:p14="http://schemas.microsoft.com/office/powerpoint/2010/main" val="31746209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45454</TotalTime>
  <Words>913</Words>
  <Application>Microsoft Office PowerPoint</Application>
  <PresentationFormat>Custom</PresentationFormat>
  <Paragraphs>142</Paragraphs>
  <Slides>14</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Berlin Sans FB Demi</vt:lpstr>
      <vt:lpstr>Calibri</vt:lpstr>
      <vt:lpstr>Century Gothic</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\376\377\000M\000i\000c\000r\000o\000s\000o\000f\000t\000 \000P\000o\000w\000e\000r\000P\000o\000i\000n\000t\000 \000-\000 \000A\000M\000C\000L\000 \000S\000O\000F\000 \000V\0001\0001\000 \000[\000C\000o\000m\000p\000a\000t\000i\000b\000i\000l\000i\000t\000y\000 \000M\000o\000d\000e\000]</dc:title>
  <dc:creator>\376\377\000H\000P</dc:creator>
  <cp:lastModifiedBy>Welcome Mavingire</cp:lastModifiedBy>
  <cp:revision>629</cp:revision>
  <cp:lastPrinted>2018-10-16T03:47:30Z</cp:lastPrinted>
  <dcterms:created xsi:type="dcterms:W3CDTF">2017-08-20T13:38:28Z</dcterms:created>
  <dcterms:modified xsi:type="dcterms:W3CDTF">2025-07-30T08:24:25Z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2010-08-22T00:00:00Z</vt:filetime>
  </property>
  <property fmtid="{D5CDD505-2E9C-101B-9397-08002B2CF9AE}" pid="3" name="LastSaved">
    <vt:filetime>2017-08-20T00:00:00Z</vt:filetime>
  </property>
</Properties>
</file>